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0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4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A59A-D23A-48BC-80A6-19B7D4006FC3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C25C-F898-4500-856D-12D335614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Providers - Basics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Terraform supports 100’s of Providers and growing….</a:t>
            </a:r>
          </a:p>
          <a:p>
            <a:r>
              <a:rPr lang="en-US" dirty="0" smtClean="0"/>
              <a:t>We need to specify </a:t>
            </a:r>
            <a:r>
              <a:rPr lang="en-US" b="1" dirty="0" smtClean="0"/>
              <a:t>Provider</a:t>
            </a:r>
            <a:r>
              <a:rPr lang="en-US" dirty="0" smtClean="0"/>
              <a:t> in which the infrastructure has to be created.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Provider – AWS, to create resources in AWS</a:t>
            </a:r>
          </a:p>
          <a:p>
            <a:pPr lvl="1"/>
            <a:r>
              <a:rPr lang="en-US" dirty="0" smtClean="0"/>
              <a:t>Provider – Azure, to create resources in Azure</a:t>
            </a:r>
          </a:p>
          <a:p>
            <a:r>
              <a:rPr lang="en-US" dirty="0" smtClean="0"/>
              <a:t>Supported Providers - https://www.terraform.io/docs/providers/index.html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9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Input Variables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Syntax</a:t>
            </a:r>
          </a:p>
          <a:p>
            <a:r>
              <a:rPr lang="en-US" dirty="0" smtClean="0"/>
              <a:t>Different ways of using variables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defaults</a:t>
            </a:r>
          </a:p>
          <a:p>
            <a:pPr lvl="1"/>
            <a:r>
              <a:rPr lang="en-US" dirty="0" smtClean="0"/>
              <a:t>Using CLI flags (-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Using Environment variables</a:t>
            </a:r>
          </a:p>
          <a:p>
            <a:pPr lvl="1"/>
            <a:r>
              <a:rPr lang="en-US" dirty="0" smtClean="0"/>
              <a:t>Using UI while applying</a:t>
            </a:r>
          </a:p>
          <a:p>
            <a:pPr lvl="1"/>
            <a:r>
              <a:rPr lang="en-US" dirty="0" smtClean="0"/>
              <a:t>Using a File (.</a:t>
            </a:r>
            <a:r>
              <a:rPr lang="en-US" dirty="0" err="1" smtClean="0"/>
              <a:t>tfvars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types </a:t>
            </a:r>
            <a:r>
              <a:rPr lang="en-US" smtClean="0"/>
              <a:t>of Variable Expression</a:t>
            </a:r>
            <a:endParaRPr lang="en-US" dirty="0" smtClean="0"/>
          </a:p>
          <a:p>
            <a:r>
              <a:rPr lang="en-US" dirty="0" smtClean="0"/>
              <a:t>Documentation- https://learn.hashicorp.com/terraform/getting-started/variables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9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Baskerville Old Face" panose="02020602080505020303" pitchFamily="18" charset="0"/>
              </a:rPr>
              <a:t>Output Variables</a:t>
            </a:r>
            <a:endParaRPr lang="en-US" sz="6000" b="1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variables are used to display the output.</a:t>
            </a:r>
          </a:p>
          <a:p>
            <a:r>
              <a:rPr lang="en-US" dirty="0" smtClean="0"/>
              <a:t>Documentation- https://learn.hashicorp.com/terraform/getting-started/outputs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Office Theme</vt:lpstr>
      <vt:lpstr>Providers - Basics</vt:lpstr>
      <vt:lpstr>Input Variables</vt:lpstr>
      <vt:lpstr>Output Variables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Providers - Basics</dc:title>
  <dc:creator>GOKUL MURUGAN</dc:creator>
  <cp:lastModifiedBy>GOKUL MURUGAN</cp:lastModifiedBy>
  <cp:revision>1</cp:revision>
  <dcterms:created xsi:type="dcterms:W3CDTF">2020-07-07T19:28:48Z</dcterms:created>
  <dcterms:modified xsi:type="dcterms:W3CDTF">2020-07-07T19:29:09Z</dcterms:modified>
</cp:coreProperties>
</file>