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6E7A6-5CC4-42CE-9D78-8556C0E31122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2AF83-40D8-44FB-94AE-13A475806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521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6E7A6-5CC4-42CE-9D78-8556C0E31122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2AF83-40D8-44FB-94AE-13A475806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008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6E7A6-5CC4-42CE-9D78-8556C0E31122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2AF83-40D8-44FB-94AE-13A475806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899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6E7A6-5CC4-42CE-9D78-8556C0E31122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2AF83-40D8-44FB-94AE-13A475806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900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6E7A6-5CC4-42CE-9D78-8556C0E31122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2AF83-40D8-44FB-94AE-13A475806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561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6E7A6-5CC4-42CE-9D78-8556C0E31122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2AF83-40D8-44FB-94AE-13A475806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491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6E7A6-5CC4-42CE-9D78-8556C0E31122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2AF83-40D8-44FB-94AE-13A475806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368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6E7A6-5CC4-42CE-9D78-8556C0E31122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2AF83-40D8-44FB-94AE-13A475806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673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6E7A6-5CC4-42CE-9D78-8556C0E31122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2AF83-40D8-44FB-94AE-13A475806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24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6E7A6-5CC4-42CE-9D78-8556C0E31122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2AF83-40D8-44FB-94AE-13A475806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717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6E7A6-5CC4-42CE-9D78-8556C0E31122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2AF83-40D8-44FB-94AE-13A475806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825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6E7A6-5CC4-42CE-9D78-8556C0E31122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2AF83-40D8-44FB-94AE-13A475806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112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 smtClean="0">
                <a:latin typeface="Baskerville Old Face" panose="02020602080505020303" pitchFamily="18" charset="0"/>
              </a:rPr>
              <a:t>Providers – In Detail</a:t>
            </a:r>
            <a:endParaRPr lang="en-US" sz="6000" b="1" dirty="0">
              <a:latin typeface="Baskerville Old Face" panose="020206020805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Every Provider will need an authentication mechanism, which needs specifying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Example:</a:t>
            </a:r>
          </a:p>
          <a:p>
            <a:pPr marL="457200" lvl="1" indent="0">
              <a:buNone/>
            </a:pPr>
            <a:r>
              <a:rPr lang="en-US" dirty="0" smtClean="0"/>
              <a:t>    provider “</a:t>
            </a:r>
            <a:r>
              <a:rPr lang="en-US" dirty="0" err="1" smtClean="0"/>
              <a:t>aws</a:t>
            </a:r>
            <a:r>
              <a:rPr lang="en-US" dirty="0" smtClean="0"/>
              <a:t>” {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# Authentication mechanism (varies for each provider) </a:t>
            </a:r>
          </a:p>
          <a:p>
            <a:pPr marL="457200" lvl="1" indent="0">
              <a:buNone/>
            </a:pPr>
            <a:r>
              <a:rPr lang="en-US" dirty="0" smtClean="0"/>
              <a:t>    }</a:t>
            </a:r>
          </a:p>
          <a:p>
            <a:r>
              <a:rPr lang="en-US" dirty="0" smtClean="0"/>
              <a:t>Authentication mechanism</a:t>
            </a:r>
          </a:p>
          <a:p>
            <a:pPr lvl="1"/>
            <a:r>
              <a:rPr lang="en-US" dirty="0" smtClean="0"/>
              <a:t>Static credentials</a:t>
            </a:r>
          </a:p>
          <a:p>
            <a:pPr lvl="1"/>
            <a:r>
              <a:rPr lang="en-US" dirty="0" smtClean="0"/>
              <a:t>Environment variables</a:t>
            </a:r>
          </a:p>
          <a:p>
            <a:pPr lvl="1"/>
            <a:r>
              <a:rPr lang="en-US" smtClean="0"/>
              <a:t>Shared credentials</a:t>
            </a:r>
            <a:endParaRPr lang="en-US" dirty="0" smtClean="0"/>
          </a:p>
          <a:p>
            <a:pPr lvl="1"/>
            <a:r>
              <a:rPr lang="en-US" dirty="0" smtClean="0"/>
              <a:t>IAM Role</a:t>
            </a:r>
          </a:p>
        </p:txBody>
      </p:sp>
    </p:spTree>
    <p:extLst>
      <p:ext uri="{BB962C8B-B14F-4D97-AF65-F5344CB8AC3E}">
        <p14:creationId xmlns:p14="http://schemas.microsoft.com/office/powerpoint/2010/main" val="1216893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 smtClean="0">
                <a:latin typeface="Baskerville Old Face" panose="02020602080505020303" pitchFamily="18" charset="0"/>
              </a:rPr>
              <a:t>Resources</a:t>
            </a:r>
            <a:endParaRPr lang="en-US" sz="6000" b="1" dirty="0">
              <a:latin typeface="Baskerville Old Face" panose="020206020805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Resources</a:t>
            </a:r>
            <a:r>
              <a:rPr lang="en-US" dirty="0" smtClean="0"/>
              <a:t> are the most important element in the Terraform language.</a:t>
            </a:r>
          </a:p>
          <a:p>
            <a:r>
              <a:rPr lang="en-US" dirty="0" smtClean="0"/>
              <a:t>Each Resources refers to the individual services that the Provider offers.</a:t>
            </a:r>
          </a:p>
          <a:p>
            <a:r>
              <a:rPr lang="en-US" b="1" dirty="0" smtClean="0"/>
              <a:t>Example: </a:t>
            </a:r>
            <a:r>
              <a:rPr lang="en-US" dirty="0" smtClean="0"/>
              <a:t>EC2 as a service has multiple components, each components is a individual resource.</a:t>
            </a:r>
          </a:p>
          <a:p>
            <a:pPr lvl="1"/>
            <a:r>
              <a:rPr lang="en-US" dirty="0" smtClean="0"/>
              <a:t>resource </a:t>
            </a:r>
            <a:r>
              <a:rPr lang="en-US" dirty="0" err="1" smtClean="0"/>
              <a:t>aws_instance</a:t>
            </a:r>
            <a:endParaRPr lang="en-US" dirty="0" smtClean="0"/>
          </a:p>
          <a:p>
            <a:pPr lvl="1"/>
            <a:r>
              <a:rPr lang="en-US" dirty="0" smtClean="0"/>
              <a:t>resource </a:t>
            </a:r>
            <a:r>
              <a:rPr lang="en-US" dirty="0" err="1" smtClean="0"/>
              <a:t>aws_keypair</a:t>
            </a:r>
            <a:endParaRPr lang="en-US" dirty="0" smtClean="0"/>
          </a:p>
          <a:p>
            <a:pPr lvl="1"/>
            <a:r>
              <a:rPr lang="en-US" dirty="0" smtClean="0"/>
              <a:t>resource </a:t>
            </a:r>
            <a:r>
              <a:rPr lang="en-US" dirty="0" err="1" smtClean="0"/>
              <a:t>aws_ami</a:t>
            </a:r>
            <a:r>
              <a:rPr lang="en-US" dirty="0" smtClean="0"/>
              <a:t> etc…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682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 smtClean="0">
                <a:latin typeface="Baskerville Old Face" panose="02020602080505020303" pitchFamily="18" charset="0"/>
              </a:rPr>
              <a:t>Provisioning Infrastructure</a:t>
            </a:r>
            <a:endParaRPr lang="en-US" sz="6000" b="1" dirty="0">
              <a:latin typeface="Baskerville Old Face" panose="020206020805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terraform </a:t>
            </a:r>
            <a:r>
              <a:rPr lang="en-US" dirty="0" err="1" smtClean="0"/>
              <a:t>init</a:t>
            </a:r>
            <a:endParaRPr lang="en-US" dirty="0"/>
          </a:p>
          <a:p>
            <a:r>
              <a:rPr lang="en-US" dirty="0"/>
              <a:t>t</a:t>
            </a:r>
            <a:r>
              <a:rPr lang="en-US" dirty="0" smtClean="0"/>
              <a:t>erraform plan</a:t>
            </a:r>
          </a:p>
          <a:p>
            <a:r>
              <a:rPr lang="en-US" dirty="0"/>
              <a:t>t</a:t>
            </a:r>
            <a:r>
              <a:rPr lang="en-US" dirty="0" smtClean="0"/>
              <a:t>erraform apply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746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</Words>
  <Application>Microsoft Office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Baskerville Old Face</vt:lpstr>
      <vt:lpstr>Calibri</vt:lpstr>
      <vt:lpstr>Calibri Light</vt:lpstr>
      <vt:lpstr>Office Theme</vt:lpstr>
      <vt:lpstr>Providers – In Detail</vt:lpstr>
      <vt:lpstr>Resources</vt:lpstr>
      <vt:lpstr>Provisioning Infrastructure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Providers – In Detail</dc:title>
  <dc:creator>GOKUL MURUGAN</dc:creator>
  <cp:lastModifiedBy>GOKUL MURUGAN</cp:lastModifiedBy>
  <cp:revision>1</cp:revision>
  <dcterms:created xsi:type="dcterms:W3CDTF">2020-07-09T18:37:39Z</dcterms:created>
  <dcterms:modified xsi:type="dcterms:W3CDTF">2020-07-09T18:37:53Z</dcterms:modified>
</cp:coreProperties>
</file>