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74" r:id="rId12"/>
    <p:sldId id="275" r:id="rId13"/>
    <p:sldId id="276" r:id="rId14"/>
    <p:sldId id="265" r:id="rId15"/>
    <p:sldId id="266" r:id="rId16"/>
    <p:sldId id="267" r:id="rId17"/>
    <p:sldId id="268" r:id="rId18"/>
    <p:sldId id="269" r:id="rId19"/>
    <p:sldId id="27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</a:t>
            </a:r>
            <a:r>
              <a:rPr lang="en-US" dirty="0" smtClean="0"/>
              <a:t>ATTENDANCE </a:t>
            </a:r>
            <a:r>
              <a:rPr lang="en-US" dirty="0"/>
              <a:t>SYSTEM BY USING FACE RECOGNITION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8382000" cy="228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</a:t>
            </a:r>
            <a:r>
              <a:rPr lang="en-US" b="1" u="sng" dirty="0">
                <a:solidFill>
                  <a:schemeClr val="tx1"/>
                </a:solidFill>
              </a:rPr>
              <a:t>PRESENTED  BY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GOKUL NATH 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GRT IET ,</a:t>
            </a:r>
            <a:r>
              <a:rPr lang="en-US" sz="2600" b="1" dirty="0" smtClean="0">
                <a:solidFill>
                  <a:schemeClr val="tx1"/>
                </a:solidFill>
              </a:rPr>
              <a:t>THIRUVALLUR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853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dirty="0"/>
              <a:t>The deep learning algorithm that is were using for the smart Attendance Management System is the </a:t>
            </a:r>
            <a:r>
              <a:rPr lang="en-US" sz="3600" b="1" dirty="0"/>
              <a:t>face recognition</a:t>
            </a:r>
            <a:r>
              <a:rPr lang="en-US" sz="3600" dirty="0"/>
              <a:t> model. This model uses a </a:t>
            </a:r>
            <a:r>
              <a:rPr lang="en-US" sz="3600" b="1" dirty="0"/>
              <a:t>deep convolutional neural network (CNN)</a:t>
            </a:r>
            <a:r>
              <a:rPr lang="en-US" sz="3600" dirty="0"/>
              <a:t> to extract features from facial images and learn to map these features to a unique embedding vector for each individual.</a:t>
            </a:r>
          </a:p>
          <a:p>
            <a:r>
              <a:rPr lang="en-US" sz="3600" dirty="0"/>
              <a:t>The model is trained on a large dataset of facial images using a supervised learning approach, where it learns to minimize the difference between the predicted embedding vector and the true identity of the individual. The pre-trained face recognition model used in the above code is based on the </a:t>
            </a:r>
            <a:r>
              <a:rPr lang="en-US" sz="3600" dirty="0" err="1"/>
              <a:t>ResNet</a:t>
            </a:r>
            <a:r>
              <a:rPr lang="en-US" sz="3600" dirty="0"/>
              <a:t> architecture and has been trained on a large-scale face recognition dataset called VGGFace2.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91761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Deep Convolutional Neural Network (CNN) Architecture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8458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811205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Architecture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1" y="1828800"/>
            <a:ext cx="9067800" cy="492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895365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VGGFace2 Dataset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84" y="3429000"/>
            <a:ext cx="8983579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94334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938655" y="2095500"/>
            <a:ext cx="550164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340403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 AND 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per the algorithm we need to create the python code for face recognition.</a:t>
            </a:r>
          </a:p>
          <a:p>
            <a:r>
              <a:rPr lang="en-US" dirty="0"/>
              <a:t>After that we can able to run the code and so that the camera gets on and store our image as per our name.</a:t>
            </a:r>
          </a:p>
          <a:p>
            <a:r>
              <a:rPr lang="en-US" dirty="0"/>
              <a:t>And these photos are stored in the database.</a:t>
            </a:r>
          </a:p>
          <a:p>
            <a:r>
              <a:rPr lang="en-US" dirty="0"/>
              <a:t>Then we can use the face recognition algorithm .</a:t>
            </a:r>
          </a:p>
          <a:p>
            <a:r>
              <a:rPr lang="en-US" dirty="0"/>
              <a:t>From that we can able to detect the images from the class which is being stored in the database and the attendance is being marked on the excel sheet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392955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8600" y="1752600"/>
            <a:ext cx="8686800" cy="457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409919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the given data we can able to observe the data which is being marked on the excel sheet</a:t>
            </a:r>
          </a:p>
          <a:p>
            <a:r>
              <a:rPr lang="en-US" dirty="0"/>
              <a:t>This is how the smart face recognition system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9959483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one of the upcoming technologies from which we can make or work easier and simple</a:t>
            </a:r>
            <a:r>
              <a:rPr lang="en-IN" dirty="0"/>
              <a:t>.</a:t>
            </a:r>
          </a:p>
          <a:p>
            <a:r>
              <a:rPr lang="en-US" dirty="0"/>
              <a:t>Organizations  can make use of these techniques and can able to get the attendance of the employees or students. </a:t>
            </a:r>
          </a:p>
        </p:txBody>
      </p:sp>
    </p:spTree>
    <p:extLst>
      <p:ext uri="{BB962C8B-B14F-4D97-AF65-F5344CB8AC3E}">
        <p14:creationId xmlns:p14="http://schemas.microsoft.com/office/powerpoint/2010/main" xmlns="" val="184695405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589" y="1676400"/>
            <a:ext cx="8763000" cy="515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62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ial Recognition Attendance System | Versio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674" y="248653"/>
            <a:ext cx="8686800" cy="56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57502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78010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705600" cy="6858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ANY QUESTIONS…?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74174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Smart attendance systems use facial recognition to automate attendance-taking. These systems can detect and recognize multiple people's faces from a video stream. They can automatically record daily attendance and have an average recognition accuracy of about 92%.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1182230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5098" y="1600200"/>
            <a:ext cx="736875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40819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b="1" dirty="0"/>
              <a:t>Smart attendance systems can: </a:t>
            </a:r>
          </a:p>
          <a:p>
            <a:r>
              <a:rPr lang="en-US" dirty="0"/>
              <a:t>Eliminate time theft</a:t>
            </a:r>
          </a:p>
          <a:p>
            <a:r>
              <a:rPr lang="en-US" dirty="0"/>
              <a:t>Increase the productivity of the HR department</a:t>
            </a:r>
          </a:p>
          <a:p>
            <a:r>
              <a:rPr lang="en-US" dirty="0"/>
              <a:t>Save up to $1600 per employee each year</a:t>
            </a:r>
          </a:p>
          <a:p>
            <a:r>
              <a:rPr lang="en-US" dirty="0"/>
              <a:t>Enhance workplace security</a:t>
            </a:r>
          </a:p>
          <a:p>
            <a:r>
              <a:rPr lang="en-US" dirty="0"/>
              <a:t>Improve employee wellness and productivity</a:t>
            </a:r>
          </a:p>
          <a:p>
            <a:r>
              <a:rPr lang="en-US" dirty="0"/>
              <a:t>Automate time tracking</a:t>
            </a:r>
          </a:p>
          <a:p>
            <a:r>
              <a:rPr lang="en-US" dirty="0"/>
              <a:t>Integrate easily with other systems</a:t>
            </a:r>
          </a:p>
          <a:p>
            <a:r>
              <a:rPr lang="en-US" dirty="0"/>
              <a:t>Manage records easily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8059213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IDLE PYTHON</a:t>
            </a:r>
          </a:p>
          <a:p>
            <a:r>
              <a:rPr lang="en-US" dirty="0"/>
              <a:t>OPEN CV MODULE PACKAGE</a:t>
            </a:r>
          </a:p>
          <a:p>
            <a:r>
              <a:rPr lang="en-US" dirty="0"/>
              <a:t>FACE RECOGNITION MODULE PACKAGE</a:t>
            </a:r>
          </a:p>
          <a:p>
            <a:r>
              <a:rPr lang="en-US" dirty="0"/>
              <a:t>MICROSOFT EXCEL</a:t>
            </a:r>
          </a:p>
          <a:p>
            <a:r>
              <a:rPr lang="en-US" dirty="0"/>
              <a:t>SYSTEM WITH CAMERA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8763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25564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IDLE do for Python?</a:t>
            </a:r>
          </a:p>
          <a:p>
            <a:r>
              <a:rPr lang="en-US" dirty="0"/>
              <a:t>IDLE is Python's Integrated Development and Learning Environment. It allows programmers to easily write Python code. Just like Python Shell, IDLE can be used to execute a single statement and create, modify, and execute Python scripts.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81599"/>
            <a:ext cx="1559844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3095532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CV AND FACE RECOGNITION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OpenCV</a:t>
            </a:r>
            <a:r>
              <a:rPr lang="en-US" dirty="0"/>
              <a:t> is a free, open-source, and cross-platform library that includes hundreds of computer vision algorithms. These algorithms can be used in Python, C++, Java, and MATLAB.</a:t>
            </a:r>
          </a:p>
          <a:p>
            <a:endParaRPr lang="en-US" dirty="0"/>
          </a:p>
          <a:p>
            <a:r>
              <a:rPr lang="en-IN" dirty="0"/>
              <a:t>Face detection is a process of identifying human faces in images or videos. It is a rapidly expanding area of computer vision that offers a variety of useful applications, such as security systems, face identification, and picture analysis.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687110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8001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100046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249</TotalTime>
  <Words>287</Words>
  <Application>Microsoft Office PowerPoint</Application>
  <PresentationFormat>On-screen Show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SMART ATTENDANCE SYSTEM BY USING FACE RECOGNITION ALGORITHM</vt:lpstr>
      <vt:lpstr>Slide 2</vt:lpstr>
      <vt:lpstr>INTRODUCTION</vt:lpstr>
      <vt:lpstr>Slide 4</vt:lpstr>
      <vt:lpstr>ADVANTAGES</vt:lpstr>
      <vt:lpstr>REQUIRMENTS</vt:lpstr>
      <vt:lpstr>IDLE PYTHON</vt:lpstr>
      <vt:lpstr>OPEN CV AND FACE RECOGNITION PACKAGES</vt:lpstr>
      <vt:lpstr>Slide 9</vt:lpstr>
      <vt:lpstr>ALGORITHM</vt:lpstr>
      <vt:lpstr>Deep Convolutional Neural Network (CNN) Architecture</vt:lpstr>
      <vt:lpstr>ResNet Architecture</vt:lpstr>
      <vt:lpstr>VGGFace2 Dataset</vt:lpstr>
      <vt:lpstr>FLOWCHART</vt:lpstr>
      <vt:lpstr>PROCEDURE  AND  WORKING</vt:lpstr>
      <vt:lpstr>Slide 16</vt:lpstr>
      <vt:lpstr>OUTPUT</vt:lpstr>
      <vt:lpstr>CONCLUTION</vt:lpstr>
      <vt:lpstr>Slide 19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ATTENDENCE SYSTEM BY USING FACE RECOGNITION ALGORITHM</dc:title>
  <dc:creator>BROKEN DREAMER</dc:creator>
  <cp:lastModifiedBy>ELCOT</cp:lastModifiedBy>
  <cp:revision>17</cp:revision>
  <dcterms:created xsi:type="dcterms:W3CDTF">2006-08-16T00:00:00Z</dcterms:created>
  <dcterms:modified xsi:type="dcterms:W3CDTF">2024-08-05T02:58:09Z</dcterms:modified>
</cp:coreProperties>
</file>