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  <p:sldMasterId id="2147483660" r:id="rId5"/>
  </p:sldMasterIdLst>
  <p:notesMasterIdLst>
    <p:notesMasterId r:id="rId7"/>
  </p:notesMasterIdLst>
  <p:handoutMasterIdLst>
    <p:handoutMasterId r:id="rId8"/>
  </p:handoutMasterIdLst>
  <p:sldIdLst>
    <p:sldId id="2147471637" r:id="rId6"/>
  </p:sldIdLst>
  <p:sldSz cx="12192000" cy="6858000"/>
  <p:notesSz cx="7010400" cy="92964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ogram Updates" id="{35269195-3FC2-8746-9907-2531F9FA2975}">
          <p14:sldIdLst>
            <p14:sldId id="2147471637"/>
          </p14:sldIdLst>
        </p14:section>
        <p14:section name="Appendix" id="{975782CB-9832-478C-8AFA-278DDB482AD1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0F5204-07F3-CF35-7EF1-D8B1907CD4C8}" name="Prabhakaran, Praveen (CCI-Atlanta)" initials="P(" userId="S::praveen.prabhakaran@cox.com::7d888ac5-300c-4679-82d5-157e6386ea4a" providerId="AD"/>
  <p188:author id="{425ED765-A803-93D7-D883-DB2AC28F4656}" name="Patel, Adarsh (CCI-Atlanta)" initials="AP" userId="S::Adarsh.Patel@cox.com::7af17255-eb35-4745-8cd0-1872a692d2c7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ve Wishman" initials="SW" lastIdx="1" clrIdx="0">
    <p:extLst>
      <p:ext uri="{19B8F6BF-5375-455C-9EA6-DF929625EA0E}">
        <p15:presenceInfo xmlns:p15="http://schemas.microsoft.com/office/powerpoint/2012/main" userId="Steve Wishman" providerId="None"/>
      </p:ext>
    </p:extLst>
  </p:cmAuthor>
  <p:cmAuthor id="2" name="Fakhraee, Farrah (CCI-Atlanta)" initials="F(" lastIdx="25" clrIdx="1">
    <p:extLst>
      <p:ext uri="{19B8F6BF-5375-455C-9EA6-DF929625EA0E}">
        <p15:presenceInfo xmlns:p15="http://schemas.microsoft.com/office/powerpoint/2012/main" userId="S::farrah.fakhraee@cox.com::be1abb38-cabf-4804-aa7b-b791bed419d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81"/>
    <a:srgbClr val="009AE0"/>
    <a:srgbClr val="FFFFFF"/>
    <a:srgbClr val="FAFAFA"/>
    <a:srgbClr val="00A846"/>
    <a:srgbClr val="3DC353"/>
    <a:srgbClr val="FFCC99"/>
    <a:srgbClr val="FEB4A0"/>
    <a:srgbClr val="B6E8BE"/>
    <a:srgbClr val="9191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40" autoAdjust="0"/>
    <p:restoredTop sz="94638"/>
  </p:normalViewPr>
  <p:slideViewPr>
    <p:cSldViewPr snapToGrid="0">
      <p:cViewPr varScale="1">
        <p:scale>
          <a:sx n="83" d="100"/>
          <a:sy n="83" d="100"/>
        </p:scale>
        <p:origin x="638" y="67"/>
      </p:cViewPr>
      <p:guideLst>
        <p:guide orient="horz" pos="2160"/>
        <p:guide pos="3840"/>
        <p:guide pos="3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2A4568-490B-4773-9325-6DC0D573623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21C877-104C-41FE-B0CC-8E34495890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133A4081-A38B-4F77-8ADC-D0C91E8E4423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61166-372A-4474-A2EF-C771746BF9C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515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/>
          <a:lstStyle>
            <a:lvl1pPr algn="r">
              <a:defRPr sz="1200"/>
            </a:lvl1pPr>
          </a:lstStyle>
          <a:p>
            <a:fld id="{D7FD4F0E-FBD7-0044-978C-3C81CA637440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5963" y="1162050"/>
            <a:ext cx="5578475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6" tIns="46588" rIns="93176" bIns="4658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6" tIns="46588" rIns="93176" bIns="4658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4"/>
          </a:xfrm>
          <a:prstGeom prst="rect">
            <a:avLst/>
          </a:prstGeom>
        </p:spPr>
        <p:txBody>
          <a:bodyPr vert="horz" lIns="93176" tIns="46588" rIns="93176" bIns="46588" rtlCol="0" anchor="b"/>
          <a:lstStyle>
            <a:lvl1pPr algn="r">
              <a:defRPr sz="1200"/>
            </a:lvl1pPr>
          </a:lstStyle>
          <a:p>
            <a:fld id="{09AA5F6D-AE36-2045-8FBC-CC75880C5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12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AA5F6D-AE36-2045-8FBC-CC75880C59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510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238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 userDrawn="1"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454335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 userDrawn="1"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001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2658800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 userDrawn="1"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 userDrawn="1"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 userDrawn="1"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80798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 userDrawn="1"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 userDrawn="1"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573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 userDrawn="1"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35700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646459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B010191-A0CB-4885-8BEB-367627E64CF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350736" y="429413"/>
            <a:ext cx="1371600" cy="507492"/>
          </a:xfrm>
          <a:prstGeom prst="rect">
            <a:avLst/>
          </a:prstGeom>
        </p:spPr>
      </p:pic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 userDrawn="1"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 userDrawn="1"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 userDrawn="1"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 userDrawn="1"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 userDrawn="1"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453273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ADE5"/>
              </a:gs>
              <a:gs pos="100000">
                <a:srgbClr val="00D257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8A08F9-81A3-40B0-B298-A4946C6723E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5536887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1204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for Printing)">
    <p:bg bwMode="ltGray">
      <p:bgPr>
        <a:gradFill>
          <a:gsLst>
            <a:gs pos="32000">
              <a:srgbClr val="009AE0"/>
            </a:gs>
            <a:gs pos="5200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white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706FDC6-3AEF-4F15-8624-DF19A27FD1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161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(On-Screen Only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5">
            <a:extLst>
              <a:ext uri="{FF2B5EF4-FFF2-40B4-BE49-F238E27FC236}">
                <a16:creationId xmlns:a16="http://schemas.microsoft.com/office/drawing/2014/main" id="{FA2A827F-14B0-49A7-8921-55A1ADD9E971}"/>
              </a:ext>
            </a:extLst>
          </p:cNvPr>
          <p:cNvSpPr>
            <a:spLocks/>
          </p:cNvSpPr>
          <p:nvPr/>
        </p:nvSpPr>
        <p:spPr bwMode="ltGray">
          <a:xfrm>
            <a:off x="0" y="0"/>
            <a:ext cx="10037026" cy="6858000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A0918-3038-4703-8101-983BBA6C447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white">
          <a:xfrm>
            <a:off x="493776" y="2324262"/>
            <a:ext cx="8315325" cy="1876263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lt"/>
                <a:ea typeface="+mj-ea"/>
                <a:cs typeface="+mj-cs"/>
                <a:sym typeface="Proxima Nova Black" charset="0"/>
              </a:defRPr>
            </a:lvl1pPr>
          </a:lstStyle>
          <a:p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DEB08D9C-3176-4C96-B2D3-820B5BA082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 bwMode="white">
          <a:xfrm>
            <a:off x="512438" y="4554950"/>
            <a:ext cx="5518225" cy="75416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rgbClr val="FFFFFF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60165E-88CB-4C4F-8D10-AE6F48290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7222" y="462622"/>
            <a:ext cx="1312590" cy="43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039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6625D3-6D99-42FC-9BD2-4FB7B9138D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212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371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AFE4B87-AB83-4304-BBDA-6963838CE43E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0315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122364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71271-2672-48F6-BC19-53395FF7C06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3558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Option B (with Photo)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41201FA-5DBA-4DE0-B906-E28ACF9BC7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73862" y="6024584"/>
            <a:ext cx="996696" cy="368778"/>
          </a:xfrm>
          <a:prstGeom prst="rect">
            <a:avLst/>
          </a:prstGeom>
        </p:spPr>
      </p:pic>
      <p:sp>
        <p:nvSpPr>
          <p:cNvPr id="6" name="Freeform 5">
            <a:extLst>
              <a:ext uri="{FF2B5EF4-FFF2-40B4-BE49-F238E27FC236}">
                <a16:creationId xmlns:a16="http://schemas.microsoft.com/office/drawing/2014/main" id="{1CAC31CE-8829-4BF7-A0EF-D09EA19BBD99}"/>
              </a:ext>
            </a:extLst>
          </p:cNvPr>
          <p:cNvSpPr>
            <a:spLocks/>
          </p:cNvSpPr>
          <p:nvPr userDrawn="1"/>
        </p:nvSpPr>
        <p:spPr bwMode="ltGray">
          <a:xfrm>
            <a:off x="6565900" y="0"/>
            <a:ext cx="5626100" cy="6859358"/>
          </a:xfrm>
          <a:custGeom>
            <a:avLst/>
            <a:gdLst>
              <a:gd name="T0" fmla="*/ 1212 w 1212"/>
              <a:gd name="T1" fmla="*/ 1011 h 1484"/>
              <a:gd name="T2" fmla="*/ 872 w 1212"/>
              <a:gd name="T3" fmla="*/ 1178 h 1484"/>
              <a:gd name="T4" fmla="*/ 442 w 1212"/>
              <a:gd name="T5" fmla="*/ 748 h 1484"/>
              <a:gd name="T6" fmla="*/ 872 w 1212"/>
              <a:gd name="T7" fmla="*/ 318 h 1484"/>
              <a:gd name="T8" fmla="*/ 1212 w 1212"/>
              <a:gd name="T9" fmla="*/ 485 h 1484"/>
              <a:gd name="T10" fmla="*/ 1212 w 1212"/>
              <a:gd name="T11" fmla="*/ 0 h 1484"/>
              <a:gd name="T12" fmla="*/ 424 w 1212"/>
              <a:gd name="T13" fmla="*/ 0 h 1484"/>
              <a:gd name="T14" fmla="*/ 0 w 1212"/>
              <a:gd name="T15" fmla="*/ 748 h 1484"/>
              <a:gd name="T16" fmla="*/ 404 w 1212"/>
              <a:gd name="T17" fmla="*/ 1484 h 1484"/>
              <a:gd name="T18" fmla="*/ 1212 w 1212"/>
              <a:gd name="T19" fmla="*/ 1484 h 1484"/>
              <a:gd name="T20" fmla="*/ 1212 w 1212"/>
              <a:gd name="T21" fmla="*/ 1011 h 14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212" h="1484">
                <a:moveTo>
                  <a:pt x="1212" y="1011"/>
                </a:moveTo>
                <a:cubicBezTo>
                  <a:pt x="1133" y="1113"/>
                  <a:pt x="1010" y="1178"/>
                  <a:pt x="872" y="1178"/>
                </a:cubicBezTo>
                <a:cubicBezTo>
                  <a:pt x="635" y="1178"/>
                  <a:pt x="442" y="985"/>
                  <a:pt x="442" y="748"/>
                </a:cubicBezTo>
                <a:cubicBezTo>
                  <a:pt x="442" y="511"/>
                  <a:pt x="635" y="318"/>
                  <a:pt x="872" y="318"/>
                </a:cubicBezTo>
                <a:cubicBezTo>
                  <a:pt x="1010" y="318"/>
                  <a:pt x="1133" y="383"/>
                  <a:pt x="1212" y="485"/>
                </a:cubicBezTo>
                <a:cubicBezTo>
                  <a:pt x="1212" y="0"/>
                  <a:pt x="1212" y="0"/>
                  <a:pt x="1212" y="0"/>
                </a:cubicBezTo>
                <a:cubicBezTo>
                  <a:pt x="424" y="0"/>
                  <a:pt x="424" y="0"/>
                  <a:pt x="424" y="0"/>
                </a:cubicBezTo>
                <a:cubicBezTo>
                  <a:pt x="170" y="152"/>
                  <a:pt x="0" y="430"/>
                  <a:pt x="0" y="748"/>
                </a:cubicBezTo>
                <a:cubicBezTo>
                  <a:pt x="0" y="1057"/>
                  <a:pt x="161" y="1329"/>
                  <a:pt x="404" y="1484"/>
                </a:cubicBezTo>
                <a:cubicBezTo>
                  <a:pt x="1212" y="1484"/>
                  <a:pt x="1212" y="1484"/>
                  <a:pt x="1212" y="1484"/>
                </a:cubicBezTo>
                <a:lnTo>
                  <a:pt x="1212" y="1011"/>
                </a:ln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7238C4C4-F7D6-466A-A81B-4E579A1D882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4903" y="1456265"/>
            <a:ext cx="3567097" cy="3994734"/>
          </a:xfrm>
          <a:custGeom>
            <a:avLst/>
            <a:gdLst>
              <a:gd name="connsiteX0" fmla="*/ 1996236 w 3567097"/>
              <a:gd name="connsiteY0" fmla="*/ 0 h 3994734"/>
              <a:gd name="connsiteX1" fmla="*/ 3536629 w 3567097"/>
              <a:gd name="connsiteY1" fmla="*/ 726856 h 3994734"/>
              <a:gd name="connsiteX2" fmla="*/ 3567097 w 3567097"/>
              <a:gd name="connsiteY2" fmla="*/ 767624 h 3994734"/>
              <a:gd name="connsiteX3" fmla="*/ 3567097 w 3567097"/>
              <a:gd name="connsiteY3" fmla="*/ 3227110 h 3994734"/>
              <a:gd name="connsiteX4" fmla="*/ 3536629 w 3567097"/>
              <a:gd name="connsiteY4" fmla="*/ 3267878 h 3994734"/>
              <a:gd name="connsiteX5" fmla="*/ 1996236 w 3567097"/>
              <a:gd name="connsiteY5" fmla="*/ 3994734 h 3994734"/>
              <a:gd name="connsiteX6" fmla="*/ 0 w 3567097"/>
              <a:gd name="connsiteY6" fmla="*/ 1997367 h 3994734"/>
              <a:gd name="connsiteX7" fmla="*/ 1996236 w 3567097"/>
              <a:gd name="connsiteY7" fmla="*/ 0 h 3994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67097" h="3994734">
                <a:moveTo>
                  <a:pt x="1996236" y="0"/>
                </a:moveTo>
                <a:cubicBezTo>
                  <a:pt x="2616387" y="0"/>
                  <a:pt x="3170490" y="282947"/>
                  <a:pt x="3536629" y="726856"/>
                </a:cubicBezTo>
                <a:lnTo>
                  <a:pt x="3567097" y="767624"/>
                </a:lnTo>
                <a:lnTo>
                  <a:pt x="3567097" y="3227110"/>
                </a:lnTo>
                <a:lnTo>
                  <a:pt x="3536629" y="3267878"/>
                </a:lnTo>
                <a:cubicBezTo>
                  <a:pt x="3170490" y="3711787"/>
                  <a:pt x="2616387" y="3994734"/>
                  <a:pt x="1996236" y="3994734"/>
                </a:cubicBezTo>
                <a:cubicBezTo>
                  <a:pt x="893745" y="3994734"/>
                  <a:pt x="0" y="3100482"/>
                  <a:pt x="0" y="1997367"/>
                </a:cubicBezTo>
                <a:cubicBezTo>
                  <a:pt x="0" y="894252"/>
                  <a:pt x="893745" y="0"/>
                  <a:pt x="1996236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wrap="square" anchor="ctr">
            <a:noAutofit/>
          </a:bodyPr>
          <a:lstStyle>
            <a:lvl1pPr algn="ctr">
              <a:defRPr/>
            </a:lvl1pPr>
          </a:lstStyle>
          <a:p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FA711328-EBF9-499E-BC02-E87673C3B6A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2151986"/>
            <a:ext cx="5536887" cy="1876263"/>
          </a:xfrm>
        </p:spPr>
        <p:txBody>
          <a:bodyPr vert="horz" lIns="0" tIns="182880" rIns="0" bIns="0" rtlCol="0" anchor="b">
            <a:noAutofit/>
          </a:bodyPr>
          <a:lstStyle>
            <a:lvl1pPr>
              <a:defRPr lang="en-US" sz="5400" dirty="0">
                <a:solidFill>
                  <a:schemeClr val="accent1"/>
                </a:solidFill>
                <a:latin typeface="+mn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Placeholder</a:t>
            </a:r>
            <a:br>
              <a:rPr lang="en-US"/>
            </a:br>
            <a:r>
              <a:rPr lang="en-US"/>
              <a:t>Title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50348B5-3F95-4960-B99C-D51F6A237FE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2438" y="4554950"/>
            <a:ext cx="5518225" cy="7821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spcAft>
                <a:spcPts val="600"/>
              </a:spcAft>
              <a:defRPr lang="en-US" sz="2400" spc="0" baseline="0" dirty="0" smtClean="0">
                <a:solidFill>
                  <a:schemeClr val="accent1"/>
                </a:solidFill>
                <a:latin typeface="+mn-lt"/>
              </a:defRPr>
            </a:lvl1pPr>
          </a:lstStyle>
          <a:p>
            <a:pPr marL="0" marR="0" lvl="0" indent="-171446" latinLnBrk="0">
              <a:buClrTx/>
              <a:buNone/>
              <a:tabLst/>
            </a:pPr>
            <a:r>
              <a:rPr lang="en-US"/>
              <a:t>Date</a:t>
            </a:r>
          </a:p>
          <a:p>
            <a:pPr marL="0" marR="0" lvl="0" indent="-171446" latinLnBrk="0">
              <a:buClrTx/>
              <a:buNone/>
              <a:tabLst/>
            </a:pPr>
            <a:r>
              <a:rPr lang="en-US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1567467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8702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7B62AD9-91F5-4EE5-9154-949334310311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3457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_No Logo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232D39-0A1A-4BA0-979D-C31433B2E69B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169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906660-664F-4E9F-907C-C78FB8B0F8C2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3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ody Copy (Thre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6C341B-649D-4364-8D26-ECF442AABFF3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93776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3405A70D-A303-4430-BFE3-179FEFFA329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08764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A4C870-5FB0-40F9-ACBF-B314B714AE14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23752" y="1321663"/>
            <a:ext cx="3574473" cy="48459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9AF46D-EC8C-4799-8268-F914B66AC1F5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EB314EC2-65A0-48A9-A282-73C1FA228D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668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ft Weighte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4EAD72-0448-4B6F-86F3-D9B838B95CE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93711" y="1756791"/>
            <a:ext cx="3229589" cy="44320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132621-08D8-4143-94A1-96F611F4E7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7" y="642889"/>
            <a:ext cx="320815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EFA500-6C5D-4551-968A-183AAA0CDC6F}"/>
              </a:ext>
            </a:extLst>
          </p:cNvPr>
          <p:cNvCxnSpPr>
            <a:cxnSpLocks/>
          </p:cNvCxnSpPr>
          <p:nvPr/>
        </p:nvCxnSpPr>
        <p:spPr>
          <a:xfrm>
            <a:off x="4308764" y="669163"/>
            <a:ext cx="0" cy="5155563"/>
          </a:xfrm>
          <a:prstGeom prst="line">
            <a:avLst/>
          </a:prstGeom>
          <a:ln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105E3F98-F8EB-4010-96E1-2DC856BD43C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029200" y="1322388"/>
            <a:ext cx="6669088" cy="45021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A4781-F335-4997-B2A3-D4ECEB624912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9F99AE6-DDD6-49D1-8CA7-3B040BD0F32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404762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438D749E-10F3-468F-A695-20684D44BAB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 bwMode="ltGray">
          <a:xfrm>
            <a:off x="1" y="0"/>
            <a:ext cx="10037025" cy="6858000"/>
          </a:xfrm>
          <a:custGeom>
            <a:avLst/>
            <a:gdLst>
              <a:gd name="connsiteX0" fmla="*/ 0 w 10037025"/>
              <a:gd name="connsiteY0" fmla="*/ 0 h 6858000"/>
              <a:gd name="connsiteX1" fmla="*/ 2237 w 10037025"/>
              <a:gd name="connsiteY1" fmla="*/ 0 h 6858000"/>
              <a:gd name="connsiteX2" fmla="*/ 17892 w 10037025"/>
              <a:gd name="connsiteY2" fmla="*/ 0 h 6858000"/>
              <a:gd name="connsiteX3" fmla="*/ 60384 w 10037025"/>
              <a:gd name="connsiteY3" fmla="*/ 0 h 6858000"/>
              <a:gd name="connsiteX4" fmla="*/ 95887 w 10037025"/>
              <a:gd name="connsiteY4" fmla="*/ 0 h 6858000"/>
              <a:gd name="connsiteX5" fmla="*/ 143131 w 10037025"/>
              <a:gd name="connsiteY5" fmla="*/ 0 h 6858000"/>
              <a:gd name="connsiteX6" fmla="*/ 203794 w 10037025"/>
              <a:gd name="connsiteY6" fmla="*/ 0 h 6858000"/>
              <a:gd name="connsiteX7" fmla="*/ 279553 w 10037025"/>
              <a:gd name="connsiteY7" fmla="*/ 0 h 6858000"/>
              <a:gd name="connsiteX8" fmla="*/ 372085 w 10037025"/>
              <a:gd name="connsiteY8" fmla="*/ 0 h 6858000"/>
              <a:gd name="connsiteX9" fmla="*/ 483068 w 10037025"/>
              <a:gd name="connsiteY9" fmla="*/ 0 h 6858000"/>
              <a:gd name="connsiteX10" fmla="*/ 614178 w 10037025"/>
              <a:gd name="connsiteY10" fmla="*/ 0 h 6858000"/>
              <a:gd name="connsiteX11" fmla="*/ 767094 w 10037025"/>
              <a:gd name="connsiteY11" fmla="*/ 0 h 6858000"/>
              <a:gd name="connsiteX12" fmla="*/ 943492 w 10037025"/>
              <a:gd name="connsiteY12" fmla="*/ 0 h 6858000"/>
              <a:gd name="connsiteX13" fmla="*/ 1145050 w 10037025"/>
              <a:gd name="connsiteY13" fmla="*/ 0 h 6858000"/>
              <a:gd name="connsiteX14" fmla="*/ 1373445 w 10037025"/>
              <a:gd name="connsiteY14" fmla="*/ 0 h 6858000"/>
              <a:gd name="connsiteX15" fmla="*/ 1630354 w 10037025"/>
              <a:gd name="connsiteY15" fmla="*/ 0 h 6858000"/>
              <a:gd name="connsiteX16" fmla="*/ 1917455 w 10037025"/>
              <a:gd name="connsiteY16" fmla="*/ 0 h 6858000"/>
              <a:gd name="connsiteX17" fmla="*/ 2236425 w 10037025"/>
              <a:gd name="connsiteY17" fmla="*/ 0 h 6858000"/>
              <a:gd name="connsiteX18" fmla="*/ 2588941 w 10037025"/>
              <a:gd name="connsiteY18" fmla="*/ 0 h 6858000"/>
              <a:gd name="connsiteX19" fmla="*/ 2976682 w 10037025"/>
              <a:gd name="connsiteY19" fmla="*/ 0 h 6858000"/>
              <a:gd name="connsiteX20" fmla="*/ 3401323 w 10037025"/>
              <a:gd name="connsiteY20" fmla="*/ 0 h 6858000"/>
              <a:gd name="connsiteX21" fmla="*/ 3864542 w 10037025"/>
              <a:gd name="connsiteY21" fmla="*/ 0 h 6858000"/>
              <a:gd name="connsiteX22" fmla="*/ 4368018 w 10037025"/>
              <a:gd name="connsiteY22" fmla="*/ 0 h 6858000"/>
              <a:gd name="connsiteX23" fmla="*/ 4913426 w 10037025"/>
              <a:gd name="connsiteY23" fmla="*/ 0 h 6858000"/>
              <a:gd name="connsiteX24" fmla="*/ 5502444 w 10037025"/>
              <a:gd name="connsiteY24" fmla="*/ 0 h 6858000"/>
              <a:gd name="connsiteX25" fmla="*/ 6136750 w 10037025"/>
              <a:gd name="connsiteY25" fmla="*/ 0 h 6858000"/>
              <a:gd name="connsiteX26" fmla="*/ 6818021 w 10037025"/>
              <a:gd name="connsiteY26" fmla="*/ 0 h 6858000"/>
              <a:gd name="connsiteX27" fmla="*/ 7547934 w 10037025"/>
              <a:gd name="connsiteY27" fmla="*/ 0 h 6858000"/>
              <a:gd name="connsiteX28" fmla="*/ 8328167 w 10037025"/>
              <a:gd name="connsiteY28" fmla="*/ 0 h 6858000"/>
              <a:gd name="connsiteX29" fmla="*/ 8737677 w 10037025"/>
              <a:gd name="connsiteY29" fmla="*/ 0 h 6858000"/>
              <a:gd name="connsiteX30" fmla="*/ 9160396 w 10037025"/>
              <a:gd name="connsiteY30" fmla="*/ 0 h 6858000"/>
              <a:gd name="connsiteX31" fmla="*/ 10037025 w 10037025"/>
              <a:gd name="connsiteY31" fmla="*/ 3429000 h 6858000"/>
              <a:gd name="connsiteX32" fmla="*/ 9160396 w 10037025"/>
              <a:gd name="connsiteY32" fmla="*/ 6858000 h 6858000"/>
              <a:gd name="connsiteX33" fmla="*/ 9158160 w 10037025"/>
              <a:gd name="connsiteY33" fmla="*/ 6858000 h 6858000"/>
              <a:gd name="connsiteX34" fmla="*/ 9142505 w 10037025"/>
              <a:gd name="connsiteY34" fmla="*/ 6858000 h 6858000"/>
              <a:gd name="connsiteX35" fmla="*/ 9100012 w 10037025"/>
              <a:gd name="connsiteY35" fmla="*/ 6858000 h 6858000"/>
              <a:gd name="connsiteX36" fmla="*/ 9064509 w 10037025"/>
              <a:gd name="connsiteY36" fmla="*/ 6858000 h 6858000"/>
              <a:gd name="connsiteX37" fmla="*/ 9017265 w 10037025"/>
              <a:gd name="connsiteY37" fmla="*/ 6858000 h 6858000"/>
              <a:gd name="connsiteX38" fmla="*/ 8956602 w 10037025"/>
              <a:gd name="connsiteY38" fmla="*/ 6858000 h 6858000"/>
              <a:gd name="connsiteX39" fmla="*/ 8880843 w 10037025"/>
              <a:gd name="connsiteY39" fmla="*/ 6858000 h 6858000"/>
              <a:gd name="connsiteX40" fmla="*/ 8788311 w 10037025"/>
              <a:gd name="connsiteY40" fmla="*/ 6858000 h 6858000"/>
              <a:gd name="connsiteX41" fmla="*/ 8677328 w 10037025"/>
              <a:gd name="connsiteY41" fmla="*/ 6858000 h 6858000"/>
              <a:gd name="connsiteX42" fmla="*/ 8546218 w 10037025"/>
              <a:gd name="connsiteY42" fmla="*/ 6858000 h 6858000"/>
              <a:gd name="connsiteX43" fmla="*/ 8393302 w 10037025"/>
              <a:gd name="connsiteY43" fmla="*/ 6858000 h 6858000"/>
              <a:gd name="connsiteX44" fmla="*/ 8216905 w 10037025"/>
              <a:gd name="connsiteY44" fmla="*/ 6858000 h 6858000"/>
              <a:gd name="connsiteX45" fmla="*/ 8015347 w 10037025"/>
              <a:gd name="connsiteY45" fmla="*/ 6858000 h 6858000"/>
              <a:gd name="connsiteX46" fmla="*/ 7786952 w 10037025"/>
              <a:gd name="connsiteY46" fmla="*/ 6858000 h 6858000"/>
              <a:gd name="connsiteX47" fmla="*/ 7530043 w 10037025"/>
              <a:gd name="connsiteY47" fmla="*/ 6858000 h 6858000"/>
              <a:gd name="connsiteX48" fmla="*/ 7242942 w 10037025"/>
              <a:gd name="connsiteY48" fmla="*/ 6858000 h 6858000"/>
              <a:gd name="connsiteX49" fmla="*/ 6923972 w 10037025"/>
              <a:gd name="connsiteY49" fmla="*/ 6858000 h 6858000"/>
              <a:gd name="connsiteX50" fmla="*/ 6571455 w 10037025"/>
              <a:gd name="connsiteY50" fmla="*/ 6858000 h 6858000"/>
              <a:gd name="connsiteX51" fmla="*/ 6183715 w 10037025"/>
              <a:gd name="connsiteY51" fmla="*/ 6858000 h 6858000"/>
              <a:gd name="connsiteX52" fmla="*/ 5759074 w 10037025"/>
              <a:gd name="connsiteY52" fmla="*/ 6858000 h 6858000"/>
              <a:gd name="connsiteX53" fmla="*/ 5295854 w 10037025"/>
              <a:gd name="connsiteY53" fmla="*/ 6858000 h 6858000"/>
              <a:gd name="connsiteX54" fmla="*/ 4792379 w 10037025"/>
              <a:gd name="connsiteY54" fmla="*/ 6858000 h 6858000"/>
              <a:gd name="connsiteX55" fmla="*/ 4246971 w 10037025"/>
              <a:gd name="connsiteY55" fmla="*/ 6858000 h 6858000"/>
              <a:gd name="connsiteX56" fmla="*/ 3657953 w 10037025"/>
              <a:gd name="connsiteY56" fmla="*/ 6858000 h 6858000"/>
              <a:gd name="connsiteX57" fmla="*/ 3023647 w 10037025"/>
              <a:gd name="connsiteY57" fmla="*/ 6858000 h 6858000"/>
              <a:gd name="connsiteX58" fmla="*/ 2342376 w 10037025"/>
              <a:gd name="connsiteY58" fmla="*/ 6858000 h 6858000"/>
              <a:gd name="connsiteX59" fmla="*/ 1612463 w 10037025"/>
              <a:gd name="connsiteY59" fmla="*/ 6858000 h 6858000"/>
              <a:gd name="connsiteX60" fmla="*/ 832230 w 10037025"/>
              <a:gd name="connsiteY60" fmla="*/ 6858000 h 6858000"/>
              <a:gd name="connsiteX61" fmla="*/ 422719 w 10037025"/>
              <a:gd name="connsiteY61" fmla="*/ 6858000 h 6858000"/>
              <a:gd name="connsiteX62" fmla="*/ 0 w 10037025"/>
              <a:gd name="connsiteY6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</a:cxnLst>
            <a:rect l="l" t="t" r="r" b="b"/>
            <a:pathLst>
              <a:path w="10037025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1145050" y="0"/>
                </a:lnTo>
                <a:lnTo>
                  <a:pt x="1373445" y="0"/>
                </a:lnTo>
                <a:lnTo>
                  <a:pt x="1630354" y="0"/>
                </a:lnTo>
                <a:lnTo>
                  <a:pt x="1917455" y="0"/>
                </a:lnTo>
                <a:lnTo>
                  <a:pt x="2236425" y="0"/>
                </a:lnTo>
                <a:lnTo>
                  <a:pt x="2588941" y="0"/>
                </a:lnTo>
                <a:lnTo>
                  <a:pt x="2976682" y="0"/>
                </a:lnTo>
                <a:lnTo>
                  <a:pt x="3401323" y="0"/>
                </a:lnTo>
                <a:lnTo>
                  <a:pt x="3864542" y="0"/>
                </a:lnTo>
                <a:lnTo>
                  <a:pt x="4368018" y="0"/>
                </a:lnTo>
                <a:lnTo>
                  <a:pt x="4913426" y="0"/>
                </a:lnTo>
                <a:lnTo>
                  <a:pt x="5502444" y="0"/>
                </a:lnTo>
                <a:lnTo>
                  <a:pt x="6136750" y="0"/>
                </a:lnTo>
                <a:lnTo>
                  <a:pt x="6818021" y="0"/>
                </a:lnTo>
                <a:lnTo>
                  <a:pt x="7547934" y="0"/>
                </a:lnTo>
                <a:lnTo>
                  <a:pt x="8328167" y="0"/>
                </a:lnTo>
                <a:lnTo>
                  <a:pt x="8737677" y="0"/>
                </a:lnTo>
                <a:lnTo>
                  <a:pt x="9160396" y="0"/>
                </a:lnTo>
                <a:cubicBezTo>
                  <a:pt x="9719106" y="1018571"/>
                  <a:pt x="10037025" y="2187207"/>
                  <a:pt x="10037025" y="3429000"/>
                </a:cubicBezTo>
                <a:cubicBezTo>
                  <a:pt x="10037025" y="4671731"/>
                  <a:pt x="9719106" y="5839430"/>
                  <a:pt x="9160396" y="6858000"/>
                </a:cubicBezTo>
                <a:lnTo>
                  <a:pt x="9158160" y="6858000"/>
                </a:lnTo>
                <a:lnTo>
                  <a:pt x="9142505" y="6858000"/>
                </a:lnTo>
                <a:lnTo>
                  <a:pt x="9100012" y="6858000"/>
                </a:lnTo>
                <a:lnTo>
                  <a:pt x="9064509" y="6858000"/>
                </a:lnTo>
                <a:lnTo>
                  <a:pt x="9017265" y="6858000"/>
                </a:lnTo>
                <a:lnTo>
                  <a:pt x="8956602" y="6858000"/>
                </a:lnTo>
                <a:lnTo>
                  <a:pt x="8880843" y="6858000"/>
                </a:lnTo>
                <a:lnTo>
                  <a:pt x="8788311" y="6858000"/>
                </a:lnTo>
                <a:lnTo>
                  <a:pt x="8677328" y="6858000"/>
                </a:lnTo>
                <a:lnTo>
                  <a:pt x="8546218" y="6858000"/>
                </a:lnTo>
                <a:lnTo>
                  <a:pt x="8393302" y="6858000"/>
                </a:lnTo>
                <a:lnTo>
                  <a:pt x="8216905" y="6858000"/>
                </a:lnTo>
                <a:lnTo>
                  <a:pt x="8015347" y="6858000"/>
                </a:lnTo>
                <a:lnTo>
                  <a:pt x="7786952" y="6858000"/>
                </a:lnTo>
                <a:lnTo>
                  <a:pt x="7530043" y="6858000"/>
                </a:lnTo>
                <a:lnTo>
                  <a:pt x="7242942" y="6858000"/>
                </a:lnTo>
                <a:lnTo>
                  <a:pt x="6923972" y="6858000"/>
                </a:lnTo>
                <a:lnTo>
                  <a:pt x="6571455" y="6858000"/>
                </a:lnTo>
                <a:lnTo>
                  <a:pt x="6183715" y="6858000"/>
                </a:lnTo>
                <a:lnTo>
                  <a:pt x="5759074" y="6858000"/>
                </a:lnTo>
                <a:lnTo>
                  <a:pt x="5295854" y="6858000"/>
                </a:lnTo>
                <a:lnTo>
                  <a:pt x="4792379" y="6858000"/>
                </a:lnTo>
                <a:lnTo>
                  <a:pt x="4246971" y="6858000"/>
                </a:lnTo>
                <a:lnTo>
                  <a:pt x="3657953" y="6858000"/>
                </a:lnTo>
                <a:lnTo>
                  <a:pt x="3023647" y="6858000"/>
                </a:lnTo>
                <a:lnTo>
                  <a:pt x="2342376" y="6858000"/>
                </a:lnTo>
                <a:lnTo>
                  <a:pt x="161246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Freeform 5">
            <a:extLst>
              <a:ext uri="{FF2B5EF4-FFF2-40B4-BE49-F238E27FC236}">
                <a16:creationId xmlns:a16="http://schemas.microsoft.com/office/drawing/2014/main" id="{C370884F-6311-49C2-8806-A75B8B32042D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10029017" cy="6852528"/>
          </a:xfrm>
          <a:custGeom>
            <a:avLst/>
            <a:gdLst>
              <a:gd name="T0" fmla="*/ 0 w 10671"/>
              <a:gd name="T1" fmla="*/ 7312 h 7312"/>
              <a:gd name="T2" fmla="*/ 9739 w 10671"/>
              <a:gd name="T3" fmla="*/ 7312 h 7312"/>
              <a:gd name="T4" fmla="*/ 10671 w 10671"/>
              <a:gd name="T5" fmla="*/ 3656 h 7312"/>
              <a:gd name="T6" fmla="*/ 9739 w 10671"/>
              <a:gd name="T7" fmla="*/ 0 h 7312"/>
              <a:gd name="T8" fmla="*/ 0 w 10671"/>
              <a:gd name="T9" fmla="*/ 0 h 7312"/>
              <a:gd name="T10" fmla="*/ 0 w 10671"/>
              <a:gd name="T11" fmla="*/ 7312 h 73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0671" h="7312">
                <a:moveTo>
                  <a:pt x="0" y="7312"/>
                </a:moveTo>
                <a:cubicBezTo>
                  <a:pt x="9739" y="7312"/>
                  <a:pt x="9739" y="7312"/>
                  <a:pt x="9739" y="7312"/>
                </a:cubicBezTo>
                <a:cubicBezTo>
                  <a:pt x="10333" y="6226"/>
                  <a:pt x="10671" y="4981"/>
                  <a:pt x="10671" y="3656"/>
                </a:cubicBezTo>
                <a:cubicBezTo>
                  <a:pt x="10671" y="2332"/>
                  <a:pt x="10333" y="1086"/>
                  <a:pt x="9739" y="0"/>
                </a:cubicBezTo>
                <a:cubicBezTo>
                  <a:pt x="0" y="0"/>
                  <a:pt x="0" y="0"/>
                  <a:pt x="0" y="0"/>
                </a:cubicBezTo>
                <a:lnTo>
                  <a:pt x="0" y="7312"/>
                </a:lnTo>
                <a:close/>
              </a:path>
            </a:pathLst>
          </a:custGeom>
          <a:ln>
            <a:noFill/>
          </a:ln>
        </p:spPr>
        <p:txBody>
          <a:bodyPr vert="horz" lIns="0" tIns="0" rIns="0" bIns="0" rtlCol="0">
            <a:noAutofit/>
          </a:bodyPr>
          <a:lstStyle/>
          <a:p>
            <a:pPr lvl="0" indent="0" eaLnBrk="0" fontAlgn="base" hangingPunct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Arial" panose="020B0604020202020204" pitchFamily="34" charset="0"/>
              <a:buChar char="​"/>
            </a:pPr>
            <a:endParaRPr lang="en-US" sz="2000" b="0">
              <a:solidFill>
                <a:schemeClr val="tx1">
                  <a:lumMod val="65000"/>
                  <a:lumOff val="3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  <a:sym typeface="Proxima Nova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629D78-F573-4D41-A217-4A90EC914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91781" y="6087872"/>
            <a:ext cx="1308671" cy="438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2193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Lef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29A41F1-58BA-49CE-9836-9967CA8735F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 bwMode="ltGray">
          <a:xfrm>
            <a:off x="1" y="0"/>
            <a:ext cx="6095999" cy="6858000"/>
          </a:xfrm>
          <a:custGeom>
            <a:avLst/>
            <a:gdLst>
              <a:gd name="connsiteX0" fmla="*/ 0 w 6095999"/>
              <a:gd name="connsiteY0" fmla="*/ 0 h 6858000"/>
              <a:gd name="connsiteX1" fmla="*/ 2237 w 6095999"/>
              <a:gd name="connsiteY1" fmla="*/ 0 h 6858000"/>
              <a:gd name="connsiteX2" fmla="*/ 17892 w 6095999"/>
              <a:gd name="connsiteY2" fmla="*/ 0 h 6858000"/>
              <a:gd name="connsiteX3" fmla="*/ 60384 w 6095999"/>
              <a:gd name="connsiteY3" fmla="*/ 0 h 6858000"/>
              <a:gd name="connsiteX4" fmla="*/ 95887 w 6095999"/>
              <a:gd name="connsiteY4" fmla="*/ 0 h 6858000"/>
              <a:gd name="connsiteX5" fmla="*/ 143131 w 6095999"/>
              <a:gd name="connsiteY5" fmla="*/ 0 h 6858000"/>
              <a:gd name="connsiteX6" fmla="*/ 203794 w 6095999"/>
              <a:gd name="connsiteY6" fmla="*/ 0 h 6858000"/>
              <a:gd name="connsiteX7" fmla="*/ 279553 w 6095999"/>
              <a:gd name="connsiteY7" fmla="*/ 0 h 6858000"/>
              <a:gd name="connsiteX8" fmla="*/ 372085 w 6095999"/>
              <a:gd name="connsiteY8" fmla="*/ 0 h 6858000"/>
              <a:gd name="connsiteX9" fmla="*/ 426992 w 6095999"/>
              <a:gd name="connsiteY9" fmla="*/ 0 h 6858000"/>
              <a:gd name="connsiteX10" fmla="*/ 483068 w 6095999"/>
              <a:gd name="connsiteY10" fmla="*/ 0 h 6858000"/>
              <a:gd name="connsiteX11" fmla="*/ 614178 w 6095999"/>
              <a:gd name="connsiteY11" fmla="*/ 0 h 6858000"/>
              <a:gd name="connsiteX12" fmla="*/ 767094 w 6095999"/>
              <a:gd name="connsiteY12" fmla="*/ 0 h 6858000"/>
              <a:gd name="connsiteX13" fmla="*/ 943492 w 6095999"/>
              <a:gd name="connsiteY13" fmla="*/ 0 h 6858000"/>
              <a:gd name="connsiteX14" fmla="*/ 972400 w 6095999"/>
              <a:gd name="connsiteY14" fmla="*/ 0 h 6858000"/>
              <a:gd name="connsiteX15" fmla="*/ 1145050 w 6095999"/>
              <a:gd name="connsiteY15" fmla="*/ 0 h 6858000"/>
              <a:gd name="connsiteX16" fmla="*/ 1373445 w 6095999"/>
              <a:gd name="connsiteY16" fmla="*/ 0 h 6858000"/>
              <a:gd name="connsiteX17" fmla="*/ 1561418 w 6095999"/>
              <a:gd name="connsiteY17" fmla="*/ 0 h 6858000"/>
              <a:gd name="connsiteX18" fmla="*/ 1630354 w 6095999"/>
              <a:gd name="connsiteY18" fmla="*/ 0 h 6858000"/>
              <a:gd name="connsiteX19" fmla="*/ 1917455 w 6095999"/>
              <a:gd name="connsiteY19" fmla="*/ 0 h 6858000"/>
              <a:gd name="connsiteX20" fmla="*/ 2195724 w 6095999"/>
              <a:gd name="connsiteY20" fmla="*/ 0 h 6858000"/>
              <a:gd name="connsiteX21" fmla="*/ 2236425 w 6095999"/>
              <a:gd name="connsiteY21" fmla="*/ 0 h 6858000"/>
              <a:gd name="connsiteX22" fmla="*/ 2588941 w 6095999"/>
              <a:gd name="connsiteY22" fmla="*/ 0 h 6858000"/>
              <a:gd name="connsiteX23" fmla="*/ 2876995 w 6095999"/>
              <a:gd name="connsiteY23" fmla="*/ 0 h 6858000"/>
              <a:gd name="connsiteX24" fmla="*/ 2976682 w 6095999"/>
              <a:gd name="connsiteY24" fmla="*/ 0 h 6858000"/>
              <a:gd name="connsiteX25" fmla="*/ 3401323 w 6095999"/>
              <a:gd name="connsiteY25" fmla="*/ 0 h 6858000"/>
              <a:gd name="connsiteX26" fmla="*/ 3606908 w 6095999"/>
              <a:gd name="connsiteY26" fmla="*/ 0 h 6858000"/>
              <a:gd name="connsiteX27" fmla="*/ 3864542 w 6095999"/>
              <a:gd name="connsiteY27" fmla="*/ 0 h 6858000"/>
              <a:gd name="connsiteX28" fmla="*/ 4368018 w 6095999"/>
              <a:gd name="connsiteY28" fmla="*/ 0 h 6858000"/>
              <a:gd name="connsiteX29" fmla="*/ 4387141 w 6095999"/>
              <a:gd name="connsiteY29" fmla="*/ 0 h 6858000"/>
              <a:gd name="connsiteX30" fmla="*/ 4796651 w 6095999"/>
              <a:gd name="connsiteY30" fmla="*/ 0 h 6858000"/>
              <a:gd name="connsiteX31" fmla="*/ 4913426 w 6095999"/>
              <a:gd name="connsiteY31" fmla="*/ 0 h 6858000"/>
              <a:gd name="connsiteX32" fmla="*/ 5219370 w 6095999"/>
              <a:gd name="connsiteY32" fmla="*/ 0 h 6858000"/>
              <a:gd name="connsiteX33" fmla="*/ 6095999 w 6095999"/>
              <a:gd name="connsiteY33" fmla="*/ 3429000 h 6858000"/>
              <a:gd name="connsiteX34" fmla="*/ 5219370 w 6095999"/>
              <a:gd name="connsiteY34" fmla="*/ 6858000 h 6858000"/>
              <a:gd name="connsiteX35" fmla="*/ 5217134 w 6095999"/>
              <a:gd name="connsiteY35" fmla="*/ 6858000 h 6858000"/>
              <a:gd name="connsiteX36" fmla="*/ 5201479 w 6095999"/>
              <a:gd name="connsiteY36" fmla="*/ 6858000 h 6858000"/>
              <a:gd name="connsiteX37" fmla="*/ 5158986 w 6095999"/>
              <a:gd name="connsiteY37" fmla="*/ 6858000 h 6858000"/>
              <a:gd name="connsiteX38" fmla="*/ 5123483 w 6095999"/>
              <a:gd name="connsiteY38" fmla="*/ 6858000 h 6858000"/>
              <a:gd name="connsiteX39" fmla="*/ 5076239 w 6095999"/>
              <a:gd name="connsiteY39" fmla="*/ 6858000 h 6858000"/>
              <a:gd name="connsiteX40" fmla="*/ 5015576 w 6095999"/>
              <a:gd name="connsiteY40" fmla="*/ 6858000 h 6858000"/>
              <a:gd name="connsiteX41" fmla="*/ 4939817 w 6095999"/>
              <a:gd name="connsiteY41" fmla="*/ 6858000 h 6858000"/>
              <a:gd name="connsiteX42" fmla="*/ 4847285 w 6095999"/>
              <a:gd name="connsiteY42" fmla="*/ 6858000 h 6858000"/>
              <a:gd name="connsiteX43" fmla="*/ 4792379 w 6095999"/>
              <a:gd name="connsiteY43" fmla="*/ 6858000 h 6858000"/>
              <a:gd name="connsiteX44" fmla="*/ 4736302 w 6095999"/>
              <a:gd name="connsiteY44" fmla="*/ 6858000 h 6858000"/>
              <a:gd name="connsiteX45" fmla="*/ 4605192 w 6095999"/>
              <a:gd name="connsiteY45" fmla="*/ 6858000 h 6858000"/>
              <a:gd name="connsiteX46" fmla="*/ 4452276 w 6095999"/>
              <a:gd name="connsiteY46" fmla="*/ 6858000 h 6858000"/>
              <a:gd name="connsiteX47" fmla="*/ 4275879 w 6095999"/>
              <a:gd name="connsiteY47" fmla="*/ 6858000 h 6858000"/>
              <a:gd name="connsiteX48" fmla="*/ 4246971 w 6095999"/>
              <a:gd name="connsiteY48" fmla="*/ 6858000 h 6858000"/>
              <a:gd name="connsiteX49" fmla="*/ 4074321 w 6095999"/>
              <a:gd name="connsiteY49" fmla="*/ 6858000 h 6858000"/>
              <a:gd name="connsiteX50" fmla="*/ 3845926 w 6095999"/>
              <a:gd name="connsiteY50" fmla="*/ 6858000 h 6858000"/>
              <a:gd name="connsiteX51" fmla="*/ 3657953 w 6095999"/>
              <a:gd name="connsiteY51" fmla="*/ 6858000 h 6858000"/>
              <a:gd name="connsiteX52" fmla="*/ 3589017 w 6095999"/>
              <a:gd name="connsiteY52" fmla="*/ 6858000 h 6858000"/>
              <a:gd name="connsiteX53" fmla="*/ 3301916 w 6095999"/>
              <a:gd name="connsiteY53" fmla="*/ 6858000 h 6858000"/>
              <a:gd name="connsiteX54" fmla="*/ 3023647 w 6095999"/>
              <a:gd name="connsiteY54" fmla="*/ 6858000 h 6858000"/>
              <a:gd name="connsiteX55" fmla="*/ 2982946 w 6095999"/>
              <a:gd name="connsiteY55" fmla="*/ 6858000 h 6858000"/>
              <a:gd name="connsiteX56" fmla="*/ 2630429 w 6095999"/>
              <a:gd name="connsiteY56" fmla="*/ 6858000 h 6858000"/>
              <a:gd name="connsiteX57" fmla="*/ 2342376 w 6095999"/>
              <a:gd name="connsiteY57" fmla="*/ 6858000 h 6858000"/>
              <a:gd name="connsiteX58" fmla="*/ 2242689 w 6095999"/>
              <a:gd name="connsiteY58" fmla="*/ 6858000 h 6858000"/>
              <a:gd name="connsiteX59" fmla="*/ 1818048 w 6095999"/>
              <a:gd name="connsiteY59" fmla="*/ 6858000 h 6858000"/>
              <a:gd name="connsiteX60" fmla="*/ 1612463 w 6095999"/>
              <a:gd name="connsiteY60" fmla="*/ 6858000 h 6858000"/>
              <a:gd name="connsiteX61" fmla="*/ 1354828 w 6095999"/>
              <a:gd name="connsiteY61" fmla="*/ 6858000 h 6858000"/>
              <a:gd name="connsiteX62" fmla="*/ 851353 w 6095999"/>
              <a:gd name="connsiteY62" fmla="*/ 6858000 h 6858000"/>
              <a:gd name="connsiteX63" fmla="*/ 832230 w 6095999"/>
              <a:gd name="connsiteY63" fmla="*/ 6858000 h 6858000"/>
              <a:gd name="connsiteX64" fmla="*/ 422719 w 6095999"/>
              <a:gd name="connsiteY64" fmla="*/ 6858000 h 6858000"/>
              <a:gd name="connsiteX65" fmla="*/ 305945 w 6095999"/>
              <a:gd name="connsiteY65" fmla="*/ 6858000 h 6858000"/>
              <a:gd name="connsiteX66" fmla="*/ 0 w 6095999"/>
              <a:gd name="connsiteY6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</a:cxnLst>
            <a:rect l="l" t="t" r="r" b="b"/>
            <a:pathLst>
              <a:path w="6095999" h="6858000">
                <a:moveTo>
                  <a:pt x="0" y="0"/>
                </a:moveTo>
                <a:lnTo>
                  <a:pt x="2237" y="0"/>
                </a:lnTo>
                <a:lnTo>
                  <a:pt x="17892" y="0"/>
                </a:lnTo>
                <a:lnTo>
                  <a:pt x="60384" y="0"/>
                </a:lnTo>
                <a:lnTo>
                  <a:pt x="95887" y="0"/>
                </a:lnTo>
                <a:lnTo>
                  <a:pt x="143131" y="0"/>
                </a:lnTo>
                <a:lnTo>
                  <a:pt x="203794" y="0"/>
                </a:lnTo>
                <a:lnTo>
                  <a:pt x="279553" y="0"/>
                </a:lnTo>
                <a:lnTo>
                  <a:pt x="372085" y="0"/>
                </a:lnTo>
                <a:lnTo>
                  <a:pt x="426992" y="0"/>
                </a:lnTo>
                <a:lnTo>
                  <a:pt x="483068" y="0"/>
                </a:lnTo>
                <a:lnTo>
                  <a:pt x="614178" y="0"/>
                </a:lnTo>
                <a:lnTo>
                  <a:pt x="767094" y="0"/>
                </a:lnTo>
                <a:lnTo>
                  <a:pt x="943492" y="0"/>
                </a:lnTo>
                <a:lnTo>
                  <a:pt x="972400" y="0"/>
                </a:lnTo>
                <a:lnTo>
                  <a:pt x="1145050" y="0"/>
                </a:lnTo>
                <a:lnTo>
                  <a:pt x="1373445" y="0"/>
                </a:lnTo>
                <a:lnTo>
                  <a:pt x="1561418" y="0"/>
                </a:lnTo>
                <a:lnTo>
                  <a:pt x="1630354" y="0"/>
                </a:lnTo>
                <a:lnTo>
                  <a:pt x="1917455" y="0"/>
                </a:lnTo>
                <a:lnTo>
                  <a:pt x="2195724" y="0"/>
                </a:lnTo>
                <a:lnTo>
                  <a:pt x="2236425" y="0"/>
                </a:lnTo>
                <a:lnTo>
                  <a:pt x="2588941" y="0"/>
                </a:lnTo>
                <a:lnTo>
                  <a:pt x="2876995" y="0"/>
                </a:lnTo>
                <a:lnTo>
                  <a:pt x="2976682" y="0"/>
                </a:lnTo>
                <a:lnTo>
                  <a:pt x="3401323" y="0"/>
                </a:lnTo>
                <a:lnTo>
                  <a:pt x="3606908" y="0"/>
                </a:lnTo>
                <a:lnTo>
                  <a:pt x="3864542" y="0"/>
                </a:lnTo>
                <a:lnTo>
                  <a:pt x="4368018" y="0"/>
                </a:lnTo>
                <a:lnTo>
                  <a:pt x="4387141" y="0"/>
                </a:lnTo>
                <a:lnTo>
                  <a:pt x="4796651" y="0"/>
                </a:lnTo>
                <a:lnTo>
                  <a:pt x="4913426" y="0"/>
                </a:lnTo>
                <a:lnTo>
                  <a:pt x="5219370" y="0"/>
                </a:lnTo>
                <a:cubicBezTo>
                  <a:pt x="5778080" y="1018571"/>
                  <a:pt x="6095999" y="2187207"/>
                  <a:pt x="6095999" y="3429000"/>
                </a:cubicBezTo>
                <a:cubicBezTo>
                  <a:pt x="6095999" y="4671731"/>
                  <a:pt x="5778080" y="5839430"/>
                  <a:pt x="5219370" y="6858000"/>
                </a:cubicBezTo>
                <a:lnTo>
                  <a:pt x="5217134" y="6858000"/>
                </a:lnTo>
                <a:lnTo>
                  <a:pt x="5201479" y="6858000"/>
                </a:lnTo>
                <a:lnTo>
                  <a:pt x="5158986" y="6858000"/>
                </a:lnTo>
                <a:lnTo>
                  <a:pt x="5123483" y="6858000"/>
                </a:lnTo>
                <a:lnTo>
                  <a:pt x="5076239" y="6858000"/>
                </a:lnTo>
                <a:lnTo>
                  <a:pt x="5015576" y="6858000"/>
                </a:lnTo>
                <a:lnTo>
                  <a:pt x="4939817" y="6858000"/>
                </a:lnTo>
                <a:lnTo>
                  <a:pt x="4847285" y="6858000"/>
                </a:lnTo>
                <a:lnTo>
                  <a:pt x="4792379" y="6858000"/>
                </a:lnTo>
                <a:lnTo>
                  <a:pt x="4736302" y="6858000"/>
                </a:lnTo>
                <a:lnTo>
                  <a:pt x="4605192" y="6858000"/>
                </a:lnTo>
                <a:lnTo>
                  <a:pt x="4452276" y="6858000"/>
                </a:lnTo>
                <a:lnTo>
                  <a:pt x="4275879" y="6858000"/>
                </a:lnTo>
                <a:lnTo>
                  <a:pt x="4246971" y="6858000"/>
                </a:lnTo>
                <a:lnTo>
                  <a:pt x="4074321" y="6858000"/>
                </a:lnTo>
                <a:lnTo>
                  <a:pt x="3845926" y="6858000"/>
                </a:lnTo>
                <a:lnTo>
                  <a:pt x="3657953" y="6858000"/>
                </a:lnTo>
                <a:lnTo>
                  <a:pt x="3589017" y="6858000"/>
                </a:lnTo>
                <a:lnTo>
                  <a:pt x="3301916" y="6858000"/>
                </a:lnTo>
                <a:lnTo>
                  <a:pt x="3023647" y="6858000"/>
                </a:lnTo>
                <a:lnTo>
                  <a:pt x="2982946" y="6858000"/>
                </a:lnTo>
                <a:lnTo>
                  <a:pt x="2630429" y="6858000"/>
                </a:lnTo>
                <a:lnTo>
                  <a:pt x="2342376" y="6858000"/>
                </a:lnTo>
                <a:lnTo>
                  <a:pt x="2242689" y="6858000"/>
                </a:lnTo>
                <a:lnTo>
                  <a:pt x="1818048" y="6858000"/>
                </a:lnTo>
                <a:lnTo>
                  <a:pt x="1612463" y="6858000"/>
                </a:lnTo>
                <a:lnTo>
                  <a:pt x="1354828" y="6858000"/>
                </a:lnTo>
                <a:lnTo>
                  <a:pt x="851353" y="6858000"/>
                </a:lnTo>
                <a:lnTo>
                  <a:pt x="832230" y="6858000"/>
                </a:lnTo>
                <a:lnTo>
                  <a:pt x="422719" y="6858000"/>
                </a:lnTo>
                <a:lnTo>
                  <a:pt x="30594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731000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31000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</p:spTree>
    <p:extLst>
      <p:ext uri="{BB962C8B-B14F-4D97-AF65-F5344CB8AC3E}">
        <p14:creationId xmlns:p14="http://schemas.microsoft.com/office/powerpoint/2010/main" val="3274725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hoto (Single Righ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147AB574-A04B-4C82-AD7B-EF95AA3005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93776" y="1321710"/>
            <a:ext cx="4967224" cy="485505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6009DFF-4241-4740-ABFB-69F34CB90D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4967224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919739B-51A2-4ADE-AAB0-76FE3337933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 bwMode="ltGray">
          <a:xfrm>
            <a:off x="6096001" y="0"/>
            <a:ext cx="6096001" cy="6858000"/>
          </a:xfrm>
          <a:custGeom>
            <a:avLst/>
            <a:gdLst>
              <a:gd name="connsiteX0" fmla="*/ 876629 w 6096001"/>
              <a:gd name="connsiteY0" fmla="*/ 0 h 6858000"/>
              <a:gd name="connsiteX1" fmla="*/ 1299348 w 6096001"/>
              <a:gd name="connsiteY1" fmla="*/ 0 h 6858000"/>
              <a:gd name="connsiteX2" fmla="*/ 1708858 w 6096001"/>
              <a:gd name="connsiteY2" fmla="*/ 0 h 6858000"/>
              <a:gd name="connsiteX3" fmla="*/ 2489091 w 6096001"/>
              <a:gd name="connsiteY3" fmla="*/ 0 h 6858000"/>
              <a:gd name="connsiteX4" fmla="*/ 3219004 w 6096001"/>
              <a:gd name="connsiteY4" fmla="*/ 0 h 6858000"/>
              <a:gd name="connsiteX5" fmla="*/ 3900275 w 6096001"/>
              <a:gd name="connsiteY5" fmla="*/ 0 h 6858000"/>
              <a:gd name="connsiteX6" fmla="*/ 4534581 w 6096001"/>
              <a:gd name="connsiteY6" fmla="*/ 0 h 6858000"/>
              <a:gd name="connsiteX7" fmla="*/ 5123599 w 6096001"/>
              <a:gd name="connsiteY7" fmla="*/ 0 h 6858000"/>
              <a:gd name="connsiteX8" fmla="*/ 5669007 w 6096001"/>
              <a:gd name="connsiteY8" fmla="*/ 0 h 6858000"/>
              <a:gd name="connsiteX9" fmla="*/ 6096001 w 6096001"/>
              <a:gd name="connsiteY9" fmla="*/ 0 h 6858000"/>
              <a:gd name="connsiteX10" fmla="*/ 6096001 w 6096001"/>
              <a:gd name="connsiteY10" fmla="*/ 6858000 h 6858000"/>
              <a:gd name="connsiteX11" fmla="*/ 5790054 w 6096001"/>
              <a:gd name="connsiteY11" fmla="*/ 6858000 h 6858000"/>
              <a:gd name="connsiteX12" fmla="*/ 5244646 w 6096001"/>
              <a:gd name="connsiteY12" fmla="*/ 6858000 h 6858000"/>
              <a:gd name="connsiteX13" fmla="*/ 4741171 w 6096001"/>
              <a:gd name="connsiteY13" fmla="*/ 6858000 h 6858000"/>
              <a:gd name="connsiteX14" fmla="*/ 4277951 w 6096001"/>
              <a:gd name="connsiteY14" fmla="*/ 6858000 h 6858000"/>
              <a:gd name="connsiteX15" fmla="*/ 3853310 w 6096001"/>
              <a:gd name="connsiteY15" fmla="*/ 6858000 h 6858000"/>
              <a:gd name="connsiteX16" fmla="*/ 3465570 w 6096001"/>
              <a:gd name="connsiteY16" fmla="*/ 6858000 h 6858000"/>
              <a:gd name="connsiteX17" fmla="*/ 3113053 w 6096001"/>
              <a:gd name="connsiteY17" fmla="*/ 6858000 h 6858000"/>
              <a:gd name="connsiteX18" fmla="*/ 2794083 w 6096001"/>
              <a:gd name="connsiteY18" fmla="*/ 6858000 h 6858000"/>
              <a:gd name="connsiteX19" fmla="*/ 2506982 w 6096001"/>
              <a:gd name="connsiteY19" fmla="*/ 6858000 h 6858000"/>
              <a:gd name="connsiteX20" fmla="*/ 2250073 w 6096001"/>
              <a:gd name="connsiteY20" fmla="*/ 6858000 h 6858000"/>
              <a:gd name="connsiteX21" fmla="*/ 2021678 w 6096001"/>
              <a:gd name="connsiteY21" fmla="*/ 6858000 h 6858000"/>
              <a:gd name="connsiteX22" fmla="*/ 1820120 w 6096001"/>
              <a:gd name="connsiteY22" fmla="*/ 6858000 h 6858000"/>
              <a:gd name="connsiteX23" fmla="*/ 1643723 w 6096001"/>
              <a:gd name="connsiteY23" fmla="*/ 6858000 h 6858000"/>
              <a:gd name="connsiteX24" fmla="*/ 1490807 w 6096001"/>
              <a:gd name="connsiteY24" fmla="*/ 6858000 h 6858000"/>
              <a:gd name="connsiteX25" fmla="*/ 1359697 w 6096001"/>
              <a:gd name="connsiteY25" fmla="*/ 6858000 h 6858000"/>
              <a:gd name="connsiteX26" fmla="*/ 1248714 w 6096001"/>
              <a:gd name="connsiteY26" fmla="*/ 6858000 h 6858000"/>
              <a:gd name="connsiteX27" fmla="*/ 1156182 w 6096001"/>
              <a:gd name="connsiteY27" fmla="*/ 6858000 h 6858000"/>
              <a:gd name="connsiteX28" fmla="*/ 1080423 w 6096001"/>
              <a:gd name="connsiteY28" fmla="*/ 6858000 h 6858000"/>
              <a:gd name="connsiteX29" fmla="*/ 1019760 w 6096001"/>
              <a:gd name="connsiteY29" fmla="*/ 6858000 h 6858000"/>
              <a:gd name="connsiteX30" fmla="*/ 972516 w 6096001"/>
              <a:gd name="connsiteY30" fmla="*/ 6858000 h 6858000"/>
              <a:gd name="connsiteX31" fmla="*/ 937013 w 6096001"/>
              <a:gd name="connsiteY31" fmla="*/ 6858000 h 6858000"/>
              <a:gd name="connsiteX32" fmla="*/ 894520 w 6096001"/>
              <a:gd name="connsiteY32" fmla="*/ 6858000 h 6858000"/>
              <a:gd name="connsiteX33" fmla="*/ 878865 w 6096001"/>
              <a:gd name="connsiteY33" fmla="*/ 6858000 h 6858000"/>
              <a:gd name="connsiteX34" fmla="*/ 876629 w 6096001"/>
              <a:gd name="connsiteY34" fmla="*/ 6858000 h 6858000"/>
              <a:gd name="connsiteX35" fmla="*/ 0 w 6096001"/>
              <a:gd name="connsiteY35" fmla="*/ 3429000 h 6858000"/>
              <a:gd name="connsiteX36" fmla="*/ 876629 w 6096001"/>
              <a:gd name="connsiteY36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6096001" h="6858000">
                <a:moveTo>
                  <a:pt x="876629" y="0"/>
                </a:moveTo>
                <a:lnTo>
                  <a:pt x="1299348" y="0"/>
                </a:lnTo>
                <a:lnTo>
                  <a:pt x="1708858" y="0"/>
                </a:lnTo>
                <a:lnTo>
                  <a:pt x="2489091" y="0"/>
                </a:lnTo>
                <a:lnTo>
                  <a:pt x="3219004" y="0"/>
                </a:lnTo>
                <a:lnTo>
                  <a:pt x="3900275" y="0"/>
                </a:lnTo>
                <a:lnTo>
                  <a:pt x="4534581" y="0"/>
                </a:lnTo>
                <a:lnTo>
                  <a:pt x="5123599" y="0"/>
                </a:lnTo>
                <a:lnTo>
                  <a:pt x="5669007" y="0"/>
                </a:lnTo>
                <a:lnTo>
                  <a:pt x="6096001" y="0"/>
                </a:lnTo>
                <a:lnTo>
                  <a:pt x="6096001" y="6858000"/>
                </a:lnTo>
                <a:lnTo>
                  <a:pt x="5790054" y="6858000"/>
                </a:lnTo>
                <a:lnTo>
                  <a:pt x="5244646" y="6858000"/>
                </a:lnTo>
                <a:lnTo>
                  <a:pt x="4741171" y="6858000"/>
                </a:lnTo>
                <a:lnTo>
                  <a:pt x="4277951" y="6858000"/>
                </a:lnTo>
                <a:lnTo>
                  <a:pt x="3853310" y="6858000"/>
                </a:lnTo>
                <a:lnTo>
                  <a:pt x="3465570" y="6858000"/>
                </a:lnTo>
                <a:lnTo>
                  <a:pt x="3113053" y="6858000"/>
                </a:lnTo>
                <a:lnTo>
                  <a:pt x="2794083" y="6858000"/>
                </a:lnTo>
                <a:lnTo>
                  <a:pt x="2506982" y="6858000"/>
                </a:lnTo>
                <a:lnTo>
                  <a:pt x="2250073" y="6858000"/>
                </a:lnTo>
                <a:lnTo>
                  <a:pt x="2021678" y="6858000"/>
                </a:lnTo>
                <a:lnTo>
                  <a:pt x="1820120" y="6858000"/>
                </a:lnTo>
                <a:lnTo>
                  <a:pt x="1643723" y="6858000"/>
                </a:lnTo>
                <a:lnTo>
                  <a:pt x="1490807" y="6858000"/>
                </a:lnTo>
                <a:lnTo>
                  <a:pt x="1359697" y="6858000"/>
                </a:lnTo>
                <a:lnTo>
                  <a:pt x="1248714" y="6858000"/>
                </a:lnTo>
                <a:lnTo>
                  <a:pt x="1156182" y="6858000"/>
                </a:lnTo>
                <a:lnTo>
                  <a:pt x="1080423" y="6858000"/>
                </a:lnTo>
                <a:lnTo>
                  <a:pt x="1019760" y="6858000"/>
                </a:lnTo>
                <a:lnTo>
                  <a:pt x="972516" y="6858000"/>
                </a:lnTo>
                <a:lnTo>
                  <a:pt x="937013" y="6858000"/>
                </a:lnTo>
                <a:lnTo>
                  <a:pt x="894520" y="6858000"/>
                </a:lnTo>
                <a:lnTo>
                  <a:pt x="878865" y="6858000"/>
                </a:lnTo>
                <a:lnTo>
                  <a:pt x="876629" y="6858000"/>
                </a:lnTo>
                <a:cubicBezTo>
                  <a:pt x="317919" y="5839430"/>
                  <a:pt x="0" y="4671731"/>
                  <a:pt x="0" y="3429000"/>
                </a:cubicBezTo>
                <a:cubicBezTo>
                  <a:pt x="0" y="2187207"/>
                  <a:pt x="317919" y="1018571"/>
                  <a:pt x="876629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vert="horz" wrap="square" lIns="1005840" tIns="0" rIns="0" bIns="0" rtlCol="0">
            <a:noAutofit/>
          </a:bodyPr>
          <a:lstStyle>
            <a:lvl1pPr>
              <a:defRPr lang="en-US" dirty="0"/>
            </a:lvl1pPr>
          </a:lstStyle>
          <a:p>
            <a:pPr lvl="0"/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16209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(Multi Layout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6F15D45E-1A29-46E9-B58E-872FED8D000F}"/>
              </a:ext>
            </a:extLst>
          </p:cNvPr>
          <p:cNvSpPr/>
          <p:nvPr/>
        </p:nvSpPr>
        <p:spPr bwMode="ltGray">
          <a:xfrm>
            <a:off x="742098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681DC18-66F7-491B-8089-60DD8E1AB1AA}"/>
              </a:ext>
            </a:extLst>
          </p:cNvPr>
          <p:cNvSpPr/>
          <p:nvPr/>
        </p:nvSpPr>
        <p:spPr bwMode="ltGray">
          <a:xfrm>
            <a:off x="4555746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5A85B8-9A99-4F3C-933A-121390A9334B}"/>
              </a:ext>
            </a:extLst>
          </p:cNvPr>
          <p:cNvSpPr/>
          <p:nvPr/>
        </p:nvSpPr>
        <p:spPr bwMode="ltGray">
          <a:xfrm>
            <a:off x="8369394" y="1457722"/>
            <a:ext cx="3080508" cy="3080508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7CA44ADC-5231-43AF-906E-A8DDA71995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72652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8" name="Picture Placeholder 35">
            <a:extLst>
              <a:ext uri="{FF2B5EF4-FFF2-40B4-BE49-F238E27FC236}">
                <a16:creationId xmlns:a16="http://schemas.microsoft.com/office/drawing/2014/main" id="{ECE4A802-C7F3-4538-B1FB-98E6F612765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686300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9" name="Picture Placeholder 35">
            <a:extLst>
              <a:ext uri="{FF2B5EF4-FFF2-40B4-BE49-F238E27FC236}">
                <a16:creationId xmlns:a16="http://schemas.microsoft.com/office/drawing/2014/main" id="{5B525A51-4DF4-42AF-82A8-0F5A36D8AA4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499948" y="1588308"/>
            <a:ext cx="2819400" cy="28209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17BFF989-2765-4A09-8AE8-E2ACBBE59A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66736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1</a:t>
            </a:r>
          </a:p>
        </p:txBody>
      </p:sp>
      <p:sp>
        <p:nvSpPr>
          <p:cNvPr id="43" name="Text Placeholder 41">
            <a:extLst>
              <a:ext uri="{FF2B5EF4-FFF2-40B4-BE49-F238E27FC236}">
                <a16:creationId xmlns:a16="http://schemas.microsoft.com/office/drawing/2014/main" id="{91C01F98-B49B-4B32-B1BB-B41E8EA15A5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792663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2</a:t>
            </a:r>
          </a:p>
        </p:txBody>
      </p: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FC7C06E5-7271-4B89-AB80-DD09B51F8AA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606310" y="4866948"/>
            <a:ext cx="2606675" cy="1019175"/>
          </a:xfrm>
        </p:spPr>
        <p:txBody>
          <a:bodyPr/>
          <a:lstStyle>
            <a:lvl1pPr algn="ctr">
              <a:defRPr sz="2400">
                <a:latin typeface="+mj-lt"/>
              </a:defRPr>
            </a:lvl1pPr>
          </a:lstStyle>
          <a:p>
            <a:pPr lvl="0"/>
            <a:r>
              <a:rPr lang="en-US"/>
              <a:t>Caption 3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F8D4E7B-DD8A-4462-A940-F3A1029BC4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0"/>
          </a:xfrm>
        </p:spPr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E6D966-50E4-4144-82A3-60717BEFC28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E266DFD-040A-4C14-9640-CEEDD94BCA8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Place footer text in this space</a:t>
            </a:r>
          </a:p>
        </p:txBody>
      </p:sp>
    </p:spTree>
    <p:extLst>
      <p:ext uri="{BB962C8B-B14F-4D97-AF65-F5344CB8AC3E}">
        <p14:creationId xmlns:p14="http://schemas.microsoft.com/office/powerpoint/2010/main" val="165315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hoto with Body Cop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F289E38-44F5-4D8D-9EE0-619201D57247}"/>
              </a:ext>
            </a:extLst>
          </p:cNvPr>
          <p:cNvSpPr/>
          <p:nvPr/>
        </p:nvSpPr>
        <p:spPr bwMode="white">
          <a:xfrm>
            <a:off x="0" y="6249122"/>
            <a:ext cx="12192000" cy="6040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640C6A-CF77-4953-9AD6-63845305FE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6580124" cy="89797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5662183-DD4B-4458-ABD2-C710415E28ED}"/>
              </a:ext>
            </a:extLst>
          </p:cNvPr>
          <p:cNvSpPr/>
          <p:nvPr/>
        </p:nvSpPr>
        <p:spPr bwMode="ltGray">
          <a:xfrm>
            <a:off x="7244184" y="647700"/>
            <a:ext cx="7710066" cy="7710066"/>
          </a:xfrm>
          <a:prstGeom prst="ellipse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sp>
        <p:nvSpPr>
          <p:cNvPr id="9" name="Picture Placeholder 35">
            <a:extLst>
              <a:ext uri="{FF2B5EF4-FFF2-40B4-BE49-F238E27FC236}">
                <a16:creationId xmlns:a16="http://schemas.microsoft.com/office/drawing/2014/main" id="{B6EFA928-550A-425C-9E54-627E2710A121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973517" y="1375262"/>
            <a:ext cx="6251400" cy="6254942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0"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5E399-4DEC-4925-BE64-4EBC5F4C64A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FD2725-2034-48A2-8BB6-47D844A186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93776" y="1306513"/>
            <a:ext cx="5741924" cy="4870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065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F28A28-4922-4916-AFC6-845CCE61E5FF}"/>
              </a:ext>
            </a:extLst>
          </p:cNvPr>
          <p:cNvSpPr/>
          <p:nvPr userDrawn="1"/>
        </p:nvSpPr>
        <p:spPr>
          <a:xfrm>
            <a:off x="0" y="2308250"/>
            <a:ext cx="12192000" cy="2241500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FEAD26-BB58-4888-8067-7BFE89073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2308250"/>
            <a:ext cx="11204448" cy="2241500"/>
          </a:xfrm>
        </p:spPr>
        <p:txBody>
          <a:bodyPr vert="horz" lIns="457200" tIns="0" rIns="457200" bIns="0" rtlCol="0" anchor="ctr">
            <a:noAutofit/>
          </a:bodyPr>
          <a:lstStyle>
            <a:lvl1pPr algn="ctr">
              <a:defRPr lang="en-US" sz="6000">
                <a:solidFill>
                  <a:schemeClr val="bg1"/>
                </a:solidFill>
                <a:latin typeface="+mj-lt"/>
                <a:cs typeface="+mj-cs"/>
              </a:defRPr>
            </a:lvl1pPr>
          </a:lstStyle>
          <a:p>
            <a:pPr lvl="0">
              <a:lnSpc>
                <a:spcPct val="85000"/>
              </a:lnSpc>
            </a:pPr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4B4470-AF44-490D-B3D0-FE6FB03B6585}"/>
              </a:ext>
            </a:extLst>
          </p:cNvPr>
          <p:cNvSpPr/>
          <p:nvPr userDrawn="1"/>
        </p:nvSpPr>
        <p:spPr>
          <a:xfrm>
            <a:off x="132899" y="6218787"/>
            <a:ext cx="11926202" cy="325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79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5">
            <a:extLst>
              <a:ext uri="{FF2B5EF4-FFF2-40B4-BE49-F238E27FC236}">
                <a16:creationId xmlns:a16="http://schemas.microsoft.com/office/drawing/2014/main" id="{E963FA91-2E8D-4668-A0A8-B78EA30819AA}"/>
              </a:ext>
            </a:extLst>
          </p:cNvPr>
          <p:cNvSpPr>
            <a:spLocks noEditPoints="1"/>
          </p:cNvSpPr>
          <p:nvPr/>
        </p:nvSpPr>
        <p:spPr bwMode="ltGray">
          <a:xfrm>
            <a:off x="2050147" y="0"/>
            <a:ext cx="8091707" cy="6858000"/>
          </a:xfrm>
          <a:custGeom>
            <a:avLst/>
            <a:gdLst>
              <a:gd name="T0" fmla="*/ 1079 w 3392"/>
              <a:gd name="T1" fmla="*/ 2884 h 2884"/>
              <a:gd name="T2" fmla="*/ 803 w 3392"/>
              <a:gd name="T3" fmla="*/ 2884 h 2884"/>
              <a:gd name="T4" fmla="*/ 0 w 3392"/>
              <a:gd name="T5" fmla="*/ 1442 h 2884"/>
              <a:gd name="T6" fmla="*/ 803 w 3392"/>
              <a:gd name="T7" fmla="*/ 0 h 2884"/>
              <a:gd name="T8" fmla="*/ 1079 w 3392"/>
              <a:gd name="T9" fmla="*/ 0 h 2884"/>
              <a:gd name="T10" fmla="*/ 128 w 3392"/>
              <a:gd name="T11" fmla="*/ 1442 h 2884"/>
              <a:gd name="T12" fmla="*/ 1079 w 3392"/>
              <a:gd name="T13" fmla="*/ 2884 h 2884"/>
              <a:gd name="T14" fmla="*/ 3264 w 3392"/>
              <a:gd name="T15" fmla="*/ 1442 h 2884"/>
              <a:gd name="T16" fmla="*/ 2313 w 3392"/>
              <a:gd name="T17" fmla="*/ 2884 h 2884"/>
              <a:gd name="T18" fmla="*/ 2589 w 3392"/>
              <a:gd name="T19" fmla="*/ 2884 h 2884"/>
              <a:gd name="T20" fmla="*/ 3392 w 3392"/>
              <a:gd name="T21" fmla="*/ 1442 h 2884"/>
              <a:gd name="T22" fmla="*/ 2589 w 3392"/>
              <a:gd name="T23" fmla="*/ 0 h 2884"/>
              <a:gd name="T24" fmla="*/ 2313 w 3392"/>
              <a:gd name="T25" fmla="*/ 0 h 2884"/>
              <a:gd name="T26" fmla="*/ 3264 w 3392"/>
              <a:gd name="T27" fmla="*/ 1442 h 28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3392" h="2884">
                <a:moveTo>
                  <a:pt x="1079" y="2884"/>
                </a:moveTo>
                <a:cubicBezTo>
                  <a:pt x="803" y="2884"/>
                  <a:pt x="803" y="2884"/>
                  <a:pt x="803" y="2884"/>
                </a:cubicBezTo>
                <a:cubicBezTo>
                  <a:pt x="321" y="2585"/>
                  <a:pt x="0" y="2051"/>
                  <a:pt x="0" y="1442"/>
                </a:cubicBezTo>
                <a:cubicBezTo>
                  <a:pt x="0" y="833"/>
                  <a:pt x="321" y="299"/>
                  <a:pt x="803" y="0"/>
                </a:cubicBezTo>
                <a:cubicBezTo>
                  <a:pt x="1079" y="0"/>
                  <a:pt x="1079" y="0"/>
                  <a:pt x="1079" y="0"/>
                </a:cubicBezTo>
                <a:cubicBezTo>
                  <a:pt x="520" y="240"/>
                  <a:pt x="128" y="795"/>
                  <a:pt x="128" y="1442"/>
                </a:cubicBezTo>
                <a:cubicBezTo>
                  <a:pt x="128" y="2089"/>
                  <a:pt x="520" y="2644"/>
                  <a:pt x="1079" y="2884"/>
                </a:cubicBezTo>
                <a:close/>
                <a:moveTo>
                  <a:pt x="3264" y="1442"/>
                </a:moveTo>
                <a:cubicBezTo>
                  <a:pt x="3264" y="2089"/>
                  <a:pt x="2872" y="2644"/>
                  <a:pt x="2313" y="2884"/>
                </a:cubicBezTo>
                <a:cubicBezTo>
                  <a:pt x="2589" y="2884"/>
                  <a:pt x="2589" y="2884"/>
                  <a:pt x="2589" y="2884"/>
                </a:cubicBezTo>
                <a:cubicBezTo>
                  <a:pt x="3071" y="2585"/>
                  <a:pt x="3392" y="2051"/>
                  <a:pt x="3392" y="1442"/>
                </a:cubicBezTo>
                <a:cubicBezTo>
                  <a:pt x="3392" y="833"/>
                  <a:pt x="3071" y="299"/>
                  <a:pt x="2589" y="0"/>
                </a:cubicBezTo>
                <a:cubicBezTo>
                  <a:pt x="2313" y="0"/>
                  <a:pt x="2313" y="0"/>
                  <a:pt x="2313" y="0"/>
                </a:cubicBezTo>
                <a:cubicBezTo>
                  <a:pt x="2872" y="240"/>
                  <a:pt x="3264" y="795"/>
                  <a:pt x="3264" y="1442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12" name="Content Placeholder 13">
            <a:extLst>
              <a:ext uri="{FF2B5EF4-FFF2-40B4-BE49-F238E27FC236}">
                <a16:creationId xmlns:a16="http://schemas.microsoft.com/office/drawing/2014/main" id="{B9D677F4-4749-47B1-8AFA-DFA6D872EF26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2293257" y="2004515"/>
            <a:ext cx="7605486" cy="2848970"/>
          </a:xfrm>
          <a:prstGeom prst="rect">
            <a:avLst/>
          </a:prstGeom>
        </p:spPr>
        <p:txBody>
          <a:bodyPr lIns="0" tIns="0" rIns="0" bIns="0" anchor="ctr">
            <a:normAutofit/>
          </a:bodyPr>
          <a:lstStyle>
            <a:lvl1pPr marL="152396" indent="-152396" algn="ctr" defTabSz="914377" rtl="0" eaLnBrk="0" fontAlgn="base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SzPct val="100000"/>
              <a:buNone/>
              <a:defRPr lang="en-US" sz="6000" b="0" i="0" kern="1200" baseline="0" dirty="0">
                <a:solidFill>
                  <a:schemeClr val="accent1"/>
                </a:solidFill>
                <a:latin typeface="+mj-lt"/>
                <a:ea typeface="Calibri" panose="020F0502020204030204" pitchFamily="34" charset="0"/>
                <a:cs typeface="Calibri" panose="020F0502020204030204" pitchFamily="34" charset="0"/>
                <a:sym typeface="Proxima Nova" charset="0"/>
              </a:defRPr>
            </a:lvl1pPr>
            <a:lvl2pPr marL="171445" marR="0" indent="0" algn="l" defTabSz="914377" rtl="0" eaLnBrk="0" fontAlgn="base" latinLnBrk="0" hangingPunct="0">
              <a:lnSpc>
                <a:spcPct val="90000"/>
              </a:lnSpc>
              <a:spcBef>
                <a:spcPts val="180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Key Statement</a:t>
            </a:r>
            <a:br>
              <a:rPr lang="en-US"/>
            </a:br>
            <a:r>
              <a:rPr lang="en-US"/>
              <a:t>Placeholder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2602FE-8B27-4067-87FB-0DAB3C428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99" y="6051007"/>
            <a:ext cx="955343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46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olid Blue Backgroun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04217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adient Background">
    <p:bg>
      <p:bgPr>
        <a:gradFill>
          <a:gsLst>
            <a:gs pos="0">
              <a:srgbClr val="009AE0"/>
            </a:gs>
            <a:gs pos="100000">
              <a:srgbClr val="00A846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3">
            <a:extLst>
              <a:ext uri="{FF2B5EF4-FFF2-40B4-BE49-F238E27FC236}">
                <a16:creationId xmlns:a16="http://schemas.microsoft.com/office/drawing/2014/main" id="{2C82202C-7A22-4F82-BB7E-52012371FAD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93776" y="2632367"/>
            <a:ext cx="11193399" cy="16348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14300" indent="-114300" algn="l" defTabSz="685800" rtl="0" eaLnBrk="0" fontAlgn="base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SzPct val="100000"/>
              <a:buNone/>
              <a:defRPr lang="en-US" sz="4400" b="0" i="0" kern="1200" baseline="0" dirty="0">
                <a:solidFill>
                  <a:srgbClr val="FFFFFF"/>
                </a:solidFill>
                <a:latin typeface="+mn-lt"/>
                <a:ea typeface="Proxima Nova" panose="02000506030000020004" pitchFamily="50" charset="0"/>
                <a:cs typeface="Proxima Nova" panose="02000506030000020004" pitchFamily="50" charset="0"/>
                <a:sym typeface="Proxima Nova" charset="0"/>
              </a:defRPr>
            </a:lvl1pPr>
            <a:lvl2pPr marL="128587" marR="0" indent="0" algn="l" defTabSz="685800" rtl="0" eaLnBrk="0" fontAlgn="base" latinLnBrk="0" hangingPunct="0">
              <a:lnSpc>
                <a:spcPct val="90000"/>
              </a:lnSpc>
              <a:spcBef>
                <a:spcPts val="1350"/>
              </a:spcBef>
              <a:spcAft>
                <a:spcPct val="0"/>
              </a:spcAft>
              <a:buClrTx/>
              <a:buSzPct val="100000"/>
              <a:buFont typeface="Arial" charset="0"/>
              <a:buNone/>
              <a:tabLst/>
              <a:defRPr baseline="0"/>
            </a:lvl2pPr>
          </a:lstStyle>
          <a:p>
            <a:r>
              <a:rPr lang="en-US"/>
              <a:t>Text goes here.</a:t>
            </a:r>
          </a:p>
        </p:txBody>
      </p:sp>
    </p:spTree>
    <p:extLst>
      <p:ext uri="{BB962C8B-B14F-4D97-AF65-F5344CB8AC3E}">
        <p14:creationId xmlns:p14="http://schemas.microsoft.com/office/powerpoint/2010/main" val="1966720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Opener/Clos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F9195B-6ED2-49AC-9218-522143C81B76}"/>
              </a:ext>
            </a:extLst>
          </p:cNvPr>
          <p:cNvSpPr/>
          <p:nvPr/>
        </p:nvSpPr>
        <p:spPr bwMode="ltGray">
          <a:xfrm>
            <a:off x="1368552" y="0"/>
            <a:ext cx="9454896" cy="6858000"/>
          </a:xfrm>
          <a:custGeom>
            <a:avLst/>
            <a:gdLst>
              <a:gd name="connsiteX0" fmla="*/ 1475039 w 9454896"/>
              <a:gd name="connsiteY0" fmla="*/ 0 h 6858000"/>
              <a:gd name="connsiteX1" fmla="*/ 7979857 w 9454896"/>
              <a:gd name="connsiteY1" fmla="*/ 0 h 6858000"/>
              <a:gd name="connsiteX2" fmla="*/ 8070258 w 9454896"/>
              <a:gd name="connsiteY2" fmla="*/ 86190 h 6858000"/>
              <a:gd name="connsiteX3" fmla="*/ 9454896 w 9454896"/>
              <a:gd name="connsiteY3" fmla="*/ 3429000 h 6858000"/>
              <a:gd name="connsiteX4" fmla="*/ 8070258 w 9454896"/>
              <a:gd name="connsiteY4" fmla="*/ 6771811 h 6858000"/>
              <a:gd name="connsiteX5" fmla="*/ 7979857 w 9454896"/>
              <a:gd name="connsiteY5" fmla="*/ 6858000 h 6858000"/>
              <a:gd name="connsiteX6" fmla="*/ 1475039 w 9454896"/>
              <a:gd name="connsiteY6" fmla="*/ 6858000 h 6858000"/>
              <a:gd name="connsiteX7" fmla="*/ 1384638 w 9454896"/>
              <a:gd name="connsiteY7" fmla="*/ 6771811 h 6858000"/>
              <a:gd name="connsiteX8" fmla="*/ 0 w 9454896"/>
              <a:gd name="connsiteY8" fmla="*/ 3429000 h 6858000"/>
              <a:gd name="connsiteX9" fmla="*/ 1384638 w 9454896"/>
              <a:gd name="connsiteY9" fmla="*/ 8619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454896" h="6858000">
                <a:moveTo>
                  <a:pt x="1475039" y="0"/>
                </a:moveTo>
                <a:lnTo>
                  <a:pt x="7979857" y="0"/>
                </a:lnTo>
                <a:lnTo>
                  <a:pt x="8070258" y="86190"/>
                </a:lnTo>
                <a:cubicBezTo>
                  <a:pt x="8925758" y="941690"/>
                  <a:pt x="9454896" y="2123552"/>
                  <a:pt x="9454896" y="3429000"/>
                </a:cubicBezTo>
                <a:cubicBezTo>
                  <a:pt x="9454896" y="4734449"/>
                  <a:pt x="8925758" y="5916311"/>
                  <a:pt x="8070258" y="6771811"/>
                </a:cubicBezTo>
                <a:lnTo>
                  <a:pt x="7979857" y="6858000"/>
                </a:lnTo>
                <a:lnTo>
                  <a:pt x="1475039" y="6858000"/>
                </a:lnTo>
                <a:lnTo>
                  <a:pt x="1384638" y="6771811"/>
                </a:lnTo>
                <a:cubicBezTo>
                  <a:pt x="529138" y="5916311"/>
                  <a:pt x="0" y="4734449"/>
                  <a:pt x="0" y="3429000"/>
                </a:cubicBezTo>
                <a:cubicBezTo>
                  <a:pt x="0" y="2123552"/>
                  <a:pt x="529138" y="941690"/>
                  <a:pt x="1384638" y="86190"/>
                </a:cubicBezTo>
                <a:close/>
              </a:path>
            </a:pathLst>
          </a:cu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300000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>
              <a:sym typeface="Proxima Nova Light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7E50BA-27C6-47D2-8515-4845557F9C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05200" y="2176780"/>
            <a:ext cx="5181600" cy="250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2373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o Not Use">
    <p:bg>
      <p:bgPr>
        <a:solidFill>
          <a:srgbClr val="FC931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12D05C3-B4E4-435F-A620-EDB17198F734}"/>
              </a:ext>
            </a:extLst>
          </p:cNvPr>
          <p:cNvSpPr txBox="1">
            <a:spLocks/>
          </p:cNvSpPr>
          <p:nvPr/>
        </p:nvSpPr>
        <p:spPr>
          <a:xfrm>
            <a:off x="838200" y="2587724"/>
            <a:ext cx="10515600" cy="1716419"/>
          </a:xfrm>
          <a:prstGeom prst="rect">
            <a:avLst/>
          </a:prstGeom>
        </p:spPr>
        <p:txBody>
          <a:bodyPr vert="horz" lIns="0" tIns="121920" rIns="0" bIns="0" rtlCol="0" anchor="ctr">
            <a:noAutofit/>
          </a:bodyPr>
          <a:lstStyle>
            <a:lvl1pPr algn="ctr" defTabSz="685800" rtl="0" eaLnBrk="0" fontAlgn="base" hangingPunct="0">
              <a:lnSpc>
                <a:spcPct val="68000"/>
              </a:lnSpc>
              <a:spcBef>
                <a:spcPct val="0"/>
              </a:spcBef>
              <a:spcAft>
                <a:spcPct val="0"/>
              </a:spcAft>
              <a:defRPr kumimoji="0" lang="en-US" sz="3200" b="1" i="0" u="none" strike="noStrike" kern="1200" cap="all" spc="0" normalizeH="0" baseline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685800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1714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3429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51435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685800" algn="l" defTabSz="685800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36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 sz="4267"/>
              <a:t>any masters that appear after this warning are </a:t>
            </a:r>
            <a:r>
              <a:rPr lang="en-US" sz="4267">
                <a:solidFill>
                  <a:srgbClr val="CD0000"/>
                </a:solidFill>
              </a:rPr>
              <a:t>rogue layouts </a:t>
            </a:r>
            <a:r>
              <a:rPr lang="en-US" sz="4267">
                <a:solidFill>
                  <a:srgbClr val="F9451B"/>
                </a:solidFill>
              </a:rPr>
              <a:t/>
            </a:r>
            <a:br>
              <a:rPr lang="en-US" sz="4267">
                <a:solidFill>
                  <a:srgbClr val="F9451B"/>
                </a:solidFill>
              </a:rPr>
            </a:br>
            <a:r>
              <a:rPr lang="en-US" sz="4267"/>
              <a:t>and should be deleted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5525B98F-982E-4377-912F-012B18901CDD}"/>
              </a:ext>
            </a:extLst>
          </p:cNvPr>
          <p:cNvSpPr>
            <a:spLocks/>
          </p:cNvSpPr>
          <p:nvPr/>
        </p:nvSpPr>
        <p:spPr bwMode="invGray">
          <a:xfrm rot="10800000">
            <a:off x="5815727" y="4750775"/>
            <a:ext cx="558432" cy="411210"/>
          </a:xfrm>
          <a:custGeom>
            <a:avLst/>
            <a:gdLst>
              <a:gd name="T0" fmla="*/ 14 w 237"/>
              <a:gd name="T1" fmla="*/ 195 h 197"/>
              <a:gd name="T2" fmla="*/ 8 w 237"/>
              <a:gd name="T3" fmla="*/ 194 h 197"/>
              <a:gd name="T4" fmla="*/ 3 w 237"/>
              <a:gd name="T5" fmla="*/ 177 h 197"/>
              <a:gd name="T6" fmla="*/ 99 w 237"/>
              <a:gd name="T7" fmla="*/ 12 h 197"/>
              <a:gd name="T8" fmla="*/ 119 w 237"/>
              <a:gd name="T9" fmla="*/ 0 h 197"/>
              <a:gd name="T10" fmla="*/ 138 w 237"/>
              <a:gd name="T11" fmla="*/ 12 h 197"/>
              <a:gd name="T12" fmla="*/ 234 w 237"/>
              <a:gd name="T13" fmla="*/ 177 h 197"/>
              <a:gd name="T14" fmla="*/ 230 w 237"/>
              <a:gd name="T15" fmla="*/ 194 h 197"/>
              <a:gd name="T16" fmla="*/ 213 w 237"/>
              <a:gd name="T17" fmla="*/ 189 h 197"/>
              <a:gd name="T18" fmla="*/ 119 w 237"/>
              <a:gd name="T19" fmla="*/ 26 h 197"/>
              <a:gd name="T20" fmla="*/ 24 w 237"/>
              <a:gd name="T21" fmla="*/ 189 h 197"/>
              <a:gd name="T22" fmla="*/ 14 w 237"/>
              <a:gd name="T23" fmla="*/ 195 h 19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7" h="197">
                <a:moveTo>
                  <a:pt x="14" y="195"/>
                </a:moveTo>
                <a:cubicBezTo>
                  <a:pt x="12" y="195"/>
                  <a:pt x="10" y="195"/>
                  <a:pt x="8" y="194"/>
                </a:cubicBezTo>
                <a:cubicBezTo>
                  <a:pt x="2" y="191"/>
                  <a:pt x="0" y="183"/>
                  <a:pt x="3" y="177"/>
                </a:cubicBezTo>
                <a:cubicBezTo>
                  <a:pt x="99" y="12"/>
                  <a:pt x="99" y="12"/>
                  <a:pt x="99" y="12"/>
                </a:cubicBezTo>
                <a:cubicBezTo>
                  <a:pt x="103" y="4"/>
                  <a:pt x="111" y="0"/>
                  <a:pt x="119" y="0"/>
                </a:cubicBezTo>
                <a:cubicBezTo>
                  <a:pt x="127" y="0"/>
                  <a:pt x="134" y="4"/>
                  <a:pt x="138" y="12"/>
                </a:cubicBezTo>
                <a:cubicBezTo>
                  <a:pt x="234" y="177"/>
                  <a:pt x="234" y="177"/>
                  <a:pt x="234" y="177"/>
                </a:cubicBezTo>
                <a:cubicBezTo>
                  <a:pt x="237" y="183"/>
                  <a:pt x="235" y="191"/>
                  <a:pt x="230" y="194"/>
                </a:cubicBezTo>
                <a:cubicBezTo>
                  <a:pt x="224" y="197"/>
                  <a:pt x="217" y="195"/>
                  <a:pt x="213" y="189"/>
                </a:cubicBezTo>
                <a:cubicBezTo>
                  <a:pt x="119" y="26"/>
                  <a:pt x="119" y="26"/>
                  <a:pt x="119" y="26"/>
                </a:cubicBezTo>
                <a:cubicBezTo>
                  <a:pt x="24" y="189"/>
                  <a:pt x="24" y="189"/>
                  <a:pt x="24" y="189"/>
                </a:cubicBezTo>
                <a:cubicBezTo>
                  <a:pt x="22" y="193"/>
                  <a:pt x="18" y="195"/>
                  <a:pt x="14" y="195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121920" tIns="60960" rIns="121920" bIns="60960" numCol="1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BD83303-64DB-4155-A239-5D0D737F0B38}"/>
              </a:ext>
            </a:extLst>
          </p:cNvPr>
          <p:cNvGrpSpPr/>
          <p:nvPr/>
        </p:nvGrpSpPr>
        <p:grpSpPr bwMode="black">
          <a:xfrm>
            <a:off x="5655735" y="1357760"/>
            <a:ext cx="880533" cy="783331"/>
            <a:chOff x="5046133" y="896938"/>
            <a:chExt cx="733425" cy="652463"/>
          </a:xfrm>
          <a:solidFill>
            <a:srgbClr val="FFFFFF"/>
          </a:solidFill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F109598A-4181-46AD-B31A-AE565CFA82A7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046133" y="896938"/>
              <a:ext cx="733425" cy="652463"/>
            </a:xfrm>
            <a:custGeom>
              <a:avLst/>
              <a:gdLst>
                <a:gd name="T0" fmla="*/ 187 w 374"/>
                <a:gd name="T1" fmla="*/ 24 h 332"/>
                <a:gd name="T2" fmla="*/ 201 w 374"/>
                <a:gd name="T3" fmla="*/ 32 h 332"/>
                <a:gd name="T4" fmla="*/ 346 w 374"/>
                <a:gd name="T5" fmla="*/ 284 h 332"/>
                <a:gd name="T6" fmla="*/ 332 w 374"/>
                <a:gd name="T7" fmla="*/ 308 h 332"/>
                <a:gd name="T8" fmla="*/ 42 w 374"/>
                <a:gd name="T9" fmla="*/ 308 h 332"/>
                <a:gd name="T10" fmla="*/ 28 w 374"/>
                <a:gd name="T11" fmla="*/ 284 h 332"/>
                <a:gd name="T12" fmla="*/ 173 w 374"/>
                <a:gd name="T13" fmla="*/ 32 h 332"/>
                <a:gd name="T14" fmla="*/ 187 w 374"/>
                <a:gd name="T15" fmla="*/ 24 h 332"/>
                <a:gd name="T16" fmla="*/ 187 w 374"/>
                <a:gd name="T17" fmla="*/ 0 h 332"/>
                <a:gd name="T18" fmla="*/ 152 w 374"/>
                <a:gd name="T19" fmla="*/ 20 h 332"/>
                <a:gd name="T20" fmla="*/ 7 w 374"/>
                <a:gd name="T21" fmla="*/ 272 h 332"/>
                <a:gd name="T22" fmla="*/ 7 w 374"/>
                <a:gd name="T23" fmla="*/ 312 h 332"/>
                <a:gd name="T24" fmla="*/ 42 w 374"/>
                <a:gd name="T25" fmla="*/ 332 h 332"/>
                <a:gd name="T26" fmla="*/ 332 w 374"/>
                <a:gd name="T27" fmla="*/ 332 h 332"/>
                <a:gd name="T28" fmla="*/ 367 w 374"/>
                <a:gd name="T29" fmla="*/ 312 h 332"/>
                <a:gd name="T30" fmla="*/ 367 w 374"/>
                <a:gd name="T31" fmla="*/ 272 h 332"/>
                <a:gd name="T32" fmla="*/ 222 w 374"/>
                <a:gd name="T33" fmla="*/ 20 h 332"/>
                <a:gd name="T34" fmla="*/ 187 w 374"/>
                <a:gd name="T35" fmla="*/ 0 h 3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74" h="332">
                  <a:moveTo>
                    <a:pt x="187" y="24"/>
                  </a:moveTo>
                  <a:cubicBezTo>
                    <a:pt x="192" y="24"/>
                    <a:pt x="198" y="27"/>
                    <a:pt x="201" y="32"/>
                  </a:cubicBezTo>
                  <a:cubicBezTo>
                    <a:pt x="346" y="284"/>
                    <a:pt x="346" y="284"/>
                    <a:pt x="346" y="284"/>
                  </a:cubicBezTo>
                  <a:cubicBezTo>
                    <a:pt x="352" y="294"/>
                    <a:pt x="344" y="308"/>
                    <a:pt x="332" y="308"/>
                  </a:cubicBezTo>
                  <a:cubicBezTo>
                    <a:pt x="42" y="308"/>
                    <a:pt x="42" y="308"/>
                    <a:pt x="42" y="308"/>
                  </a:cubicBezTo>
                  <a:cubicBezTo>
                    <a:pt x="29" y="308"/>
                    <a:pt x="21" y="294"/>
                    <a:pt x="28" y="284"/>
                  </a:cubicBezTo>
                  <a:cubicBezTo>
                    <a:pt x="173" y="32"/>
                    <a:pt x="173" y="32"/>
                    <a:pt x="173" y="32"/>
                  </a:cubicBezTo>
                  <a:cubicBezTo>
                    <a:pt x="176" y="27"/>
                    <a:pt x="181" y="24"/>
                    <a:pt x="187" y="24"/>
                  </a:cubicBezTo>
                  <a:moveTo>
                    <a:pt x="187" y="0"/>
                  </a:moveTo>
                  <a:cubicBezTo>
                    <a:pt x="172" y="0"/>
                    <a:pt x="159" y="8"/>
                    <a:pt x="152" y="20"/>
                  </a:cubicBezTo>
                  <a:cubicBezTo>
                    <a:pt x="7" y="272"/>
                    <a:pt x="7" y="272"/>
                    <a:pt x="7" y="272"/>
                  </a:cubicBezTo>
                  <a:cubicBezTo>
                    <a:pt x="0" y="284"/>
                    <a:pt x="0" y="299"/>
                    <a:pt x="7" y="312"/>
                  </a:cubicBezTo>
                  <a:cubicBezTo>
                    <a:pt x="14" y="324"/>
                    <a:pt x="27" y="332"/>
                    <a:pt x="42" y="332"/>
                  </a:cubicBezTo>
                  <a:cubicBezTo>
                    <a:pt x="332" y="332"/>
                    <a:pt x="332" y="332"/>
                    <a:pt x="332" y="332"/>
                  </a:cubicBezTo>
                  <a:cubicBezTo>
                    <a:pt x="346" y="332"/>
                    <a:pt x="359" y="324"/>
                    <a:pt x="367" y="312"/>
                  </a:cubicBezTo>
                  <a:cubicBezTo>
                    <a:pt x="374" y="299"/>
                    <a:pt x="374" y="284"/>
                    <a:pt x="367" y="272"/>
                  </a:cubicBezTo>
                  <a:cubicBezTo>
                    <a:pt x="222" y="20"/>
                    <a:pt x="222" y="20"/>
                    <a:pt x="222" y="20"/>
                  </a:cubicBezTo>
                  <a:cubicBezTo>
                    <a:pt x="214" y="8"/>
                    <a:pt x="201" y="0"/>
                    <a:pt x="18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  <p:sp>
          <p:nvSpPr>
            <p:cNvPr id="11" name="Freeform 12">
              <a:extLst>
                <a:ext uri="{FF2B5EF4-FFF2-40B4-BE49-F238E27FC236}">
                  <a16:creationId xmlns:a16="http://schemas.microsoft.com/office/drawing/2014/main" id="{5E0C7EED-60F5-4F6C-91A7-D4CFB8BCAEDD}"/>
                </a:ext>
              </a:extLst>
            </p:cNvPr>
            <p:cNvSpPr>
              <a:spLocks noEditPoints="1"/>
            </p:cNvSpPr>
            <p:nvPr userDrawn="1"/>
          </p:nvSpPr>
          <p:spPr bwMode="black">
            <a:xfrm>
              <a:off x="5381096" y="1139826"/>
              <a:ext cx="61913" cy="261938"/>
            </a:xfrm>
            <a:custGeom>
              <a:avLst/>
              <a:gdLst>
                <a:gd name="T0" fmla="*/ 16 w 32"/>
                <a:gd name="T1" fmla="*/ 101 h 133"/>
                <a:gd name="T2" fmla="*/ 32 w 32"/>
                <a:gd name="T3" fmla="*/ 117 h 133"/>
                <a:gd name="T4" fmla="*/ 16 w 32"/>
                <a:gd name="T5" fmla="*/ 133 h 133"/>
                <a:gd name="T6" fmla="*/ 0 w 32"/>
                <a:gd name="T7" fmla="*/ 117 h 133"/>
                <a:gd name="T8" fmla="*/ 16 w 32"/>
                <a:gd name="T9" fmla="*/ 101 h 133"/>
                <a:gd name="T10" fmla="*/ 1 w 32"/>
                <a:gd name="T11" fmla="*/ 0 h 133"/>
                <a:gd name="T12" fmla="*/ 31 w 32"/>
                <a:gd name="T13" fmla="*/ 0 h 133"/>
                <a:gd name="T14" fmla="*/ 27 w 32"/>
                <a:gd name="T15" fmla="*/ 88 h 133"/>
                <a:gd name="T16" fmla="*/ 5 w 32"/>
                <a:gd name="T17" fmla="*/ 88 h 133"/>
                <a:gd name="T18" fmla="*/ 1 w 32"/>
                <a:gd name="T19" fmla="*/ 0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133">
                  <a:moveTo>
                    <a:pt x="16" y="101"/>
                  </a:moveTo>
                  <a:cubicBezTo>
                    <a:pt x="24" y="101"/>
                    <a:pt x="32" y="108"/>
                    <a:pt x="32" y="117"/>
                  </a:cubicBezTo>
                  <a:cubicBezTo>
                    <a:pt x="32" y="125"/>
                    <a:pt x="24" y="133"/>
                    <a:pt x="16" y="133"/>
                  </a:cubicBezTo>
                  <a:cubicBezTo>
                    <a:pt x="7" y="133"/>
                    <a:pt x="0" y="125"/>
                    <a:pt x="0" y="117"/>
                  </a:cubicBezTo>
                  <a:cubicBezTo>
                    <a:pt x="0" y="108"/>
                    <a:pt x="7" y="101"/>
                    <a:pt x="16" y="101"/>
                  </a:cubicBezTo>
                  <a:close/>
                  <a:moveTo>
                    <a:pt x="1" y="0"/>
                  </a:moveTo>
                  <a:cubicBezTo>
                    <a:pt x="31" y="0"/>
                    <a:pt x="31" y="0"/>
                    <a:pt x="31" y="0"/>
                  </a:cubicBezTo>
                  <a:cubicBezTo>
                    <a:pt x="27" y="88"/>
                    <a:pt x="27" y="88"/>
                    <a:pt x="27" y="88"/>
                  </a:cubicBezTo>
                  <a:cubicBezTo>
                    <a:pt x="5" y="88"/>
                    <a:pt x="5" y="88"/>
                    <a:pt x="5" y="88"/>
                  </a:cubicBez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2400"/>
            </a:p>
          </p:txBody>
        </p:sp>
      </p:grpSp>
    </p:spTree>
    <p:extLst>
      <p:ext uri="{BB962C8B-B14F-4D97-AF65-F5344CB8AC3E}">
        <p14:creationId xmlns:p14="http://schemas.microsoft.com/office/powerpoint/2010/main" val="581366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BFCF5BB-9E8B-4217-967B-E69B7177F9C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216256" y="1003300"/>
            <a:ext cx="5481968" cy="4953001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spcBef>
                <a:spcPts val="1200"/>
              </a:spcBef>
              <a:spcAft>
                <a:spcPts val="0"/>
              </a:spcAft>
              <a:defRPr sz="2800" b="1">
                <a:latin typeface="+mj-lt"/>
              </a:defRPr>
            </a:lvl1pPr>
            <a:lvl2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800" b="1">
                <a:solidFill>
                  <a:schemeClr val="accent1"/>
                </a:solidFill>
              </a:defRPr>
            </a:lvl2pPr>
            <a:lvl3pPr marL="228600" indent="-22860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0000"/>
              <a:buFont typeface="Arial" panose="020B0604020202020204" pitchFamily="34" charset="0"/>
              <a:buChar char="•"/>
              <a:defRPr sz="24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 marL="401638" indent="-173038">
              <a:buFont typeface="Arial" panose="020B0604020202020204" pitchFamily="34" charset="0"/>
              <a:buChar char="̵"/>
              <a:defRPr sz="1800" b="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 marL="0" indent="0">
              <a:spcBef>
                <a:spcPts val="1200"/>
              </a:spcBef>
              <a:spcAft>
                <a:spcPts val="0"/>
              </a:spcAft>
              <a:buFont typeface="Segoe UI" panose="020B0502040204020203" pitchFamily="34" charset="0"/>
              <a:buChar char="​"/>
              <a:defRPr sz="2000">
                <a:latin typeface="+mn-lt"/>
              </a:defRPr>
            </a:lvl5pPr>
            <a:lvl6pPr>
              <a:defRPr>
                <a:latin typeface="+mn-lt"/>
              </a:defRPr>
            </a:lvl6pPr>
            <a:lvl7pPr>
              <a:defRPr>
                <a:latin typeface="+mn-lt"/>
              </a:defRPr>
            </a:lvl7pPr>
            <a:lvl8pPr>
              <a:defRPr>
                <a:latin typeface="+mn-lt"/>
              </a:defRPr>
            </a:lvl8pPr>
            <a:lvl9pPr>
              <a:defRPr>
                <a:latin typeface="+mn-lt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662846C-0294-4C31-A1AF-8DE92524D15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6" name="Title 2">
            <a:extLst>
              <a:ext uri="{FF2B5EF4-FFF2-40B4-BE49-F238E27FC236}">
                <a16:creationId xmlns:a16="http://schemas.microsoft.com/office/drawing/2014/main" id="{B233E9D7-7A6D-4859-8727-AD3BE12D4773}"/>
              </a:ext>
            </a:extLst>
          </p:cNvPr>
          <p:cNvSpPr txBox="1">
            <a:spLocks/>
          </p:cNvSpPr>
          <p:nvPr userDrawn="1"/>
        </p:nvSpPr>
        <p:spPr>
          <a:xfrm>
            <a:off x="645898" y="1694088"/>
            <a:ext cx="5647028" cy="174261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6000" b="0" i="0" u="none" strike="noStrike" kern="1200" cap="none" spc="0" normalizeH="0" baseline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  <a:sym typeface="Proxima Nova Black" charset="0"/>
              </a:defRPr>
            </a:lvl1pPr>
            <a:lvl2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2pPr>
            <a:lvl3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3pPr>
            <a:lvl4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4pPr>
            <a:lvl5pPr algn="l" defTabSz="914377" rtl="0" eaLnBrk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5pPr>
            <a:lvl6pPr marL="228594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6pPr>
            <a:lvl7pPr marL="457189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7pPr>
            <a:lvl8pPr marL="685783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8pPr>
            <a:lvl9pPr marL="914377" algn="l" defTabSz="914377" rtl="0" fontAlgn="base" hangingPunct="0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800">
                <a:solidFill>
                  <a:srgbClr val="EE2929"/>
                </a:solidFill>
                <a:latin typeface="Proxima Nova Black" charset="0"/>
                <a:ea typeface="Proxima Nova Black" charset="0"/>
                <a:cs typeface="Proxima Nova Black" charset="0"/>
                <a:sym typeface="Proxima Nova Black" charset="0"/>
              </a:defRPr>
            </a:lvl9pPr>
          </a:lstStyle>
          <a:p>
            <a:r>
              <a:rPr lang="en-US"/>
              <a:t>Agenda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10F5BB-8BA0-4329-B8A2-D24501D14D4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4486303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A58EC3-CBBE-40C6-BACD-B91C5DEB98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59B1E174-6AB6-4FB5-9BF5-AB5031CB1BF3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321711"/>
            <a:ext cx="11204448" cy="4854722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DC4681B6-8BF4-4456-8C80-C5E766998CAC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135422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with Subtitle (single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2">
            <a:extLst>
              <a:ext uri="{FF2B5EF4-FFF2-40B4-BE49-F238E27FC236}">
                <a16:creationId xmlns:a16="http://schemas.microsoft.com/office/drawing/2014/main" id="{BD58B0DD-E1C2-46CA-B148-DCD26BD2E72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776" y="167677"/>
            <a:ext cx="11204448" cy="897971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D1EF8FE3-90FC-4CE2-A861-BBB367FA500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93776" y="1871133"/>
            <a:ext cx="11204448" cy="4305300"/>
          </a:xfrm>
          <a:prstGeom prst="rect">
            <a:avLst/>
          </a:prstGeom>
        </p:spPr>
        <p:txBody>
          <a:bodyPr tIns="0">
            <a:noAutofit/>
          </a:bodyPr>
          <a:lstStyle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2E0346-B328-429D-9C68-41755BD2603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64B0CAA-EEE3-4C6E-B655-8905CBF48B9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93776" y="1093376"/>
            <a:ext cx="11204448" cy="418570"/>
          </a:xfrm>
        </p:spPr>
        <p:txBody>
          <a:bodyPr anchor="t"/>
          <a:lstStyle>
            <a:lvl1pPr marL="0" indent="0">
              <a:buNone/>
              <a:defRPr sz="2200" b="1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Placeholder subtitle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BDF31F-F938-4A4D-81AD-32D2EAFABA6D}"/>
              </a:ext>
            </a:extLst>
          </p:cNvPr>
          <p:cNvSpPr>
            <a:spLocks noGrp="1"/>
          </p:cNvSpPr>
          <p:nvPr>
            <p:ph type="body" idx="15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  <p:extLst>
      <p:ext uri="{BB962C8B-B14F-4D97-AF65-F5344CB8AC3E}">
        <p14:creationId xmlns:p14="http://schemas.microsoft.com/office/powerpoint/2010/main" val="2765782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Copy (Two Column)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Text Placeholder 14">
            <a:extLst>
              <a:ext uri="{FF2B5EF4-FFF2-40B4-BE49-F238E27FC236}">
                <a16:creationId xmlns:a16="http://schemas.microsoft.com/office/drawing/2014/main" id="{2DA0B400-1FD0-4E71-99C4-0FFC675A0A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216256" y="1321711"/>
            <a:ext cx="5481968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5A309F3-1319-4540-8AC3-1F65844DD0B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93775" y="1321711"/>
            <a:ext cx="5481967" cy="485506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/>
              <a:t>Text goes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B0EDF6-74F5-4BCC-AA48-B7297D5DC9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Placeholder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E264CB-2F28-4218-974F-746E15F9652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CCI Proprietary and Confidential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E9F081E9-D767-4156-81FC-0DF0FA8985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794498" y="6515709"/>
            <a:ext cx="3944940" cy="206216"/>
          </a:xfrm>
        </p:spPr>
        <p:txBody>
          <a:bodyPr vert="horz" lIns="0" tIns="0" rIns="0" bIns="0" rtlCol="0" anchor="ctr">
            <a:noAutofit/>
          </a:bodyPr>
          <a:lstStyle>
            <a:lvl1pPr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kumimoji="0" lang="en-US" sz="800" i="0" u="none" strike="noStrike" cap="none" spc="0" normalizeH="0" baseline="0" dirty="0" smtClean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 algn="r" eaLnBrk="1" latinLnBrk="0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/>
              <a:t>Bringing us closer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26" Type="http://schemas.openxmlformats.org/officeDocument/2006/relationships/tags" Target="../tags/tag2.xml"/><Relationship Id="rId3" Type="http://schemas.openxmlformats.org/officeDocument/2006/relationships/slideLayout" Target="../slideLayouts/slideLayout25.xml"/><Relationship Id="rId21" Type="http://schemas.openxmlformats.org/officeDocument/2006/relationships/slideLayout" Target="../slideLayouts/slideLayout4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5" Type="http://schemas.openxmlformats.org/officeDocument/2006/relationships/tags" Target="../tags/tag1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29" Type="http://schemas.openxmlformats.org/officeDocument/2006/relationships/image" Target="../media/image5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24" Type="http://schemas.openxmlformats.org/officeDocument/2006/relationships/vmlDrawing" Target="../drawings/vmlDrawing1.v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23" Type="http://schemas.openxmlformats.org/officeDocument/2006/relationships/theme" Target="../theme/theme2.xml"/><Relationship Id="rId28" Type="http://schemas.openxmlformats.org/officeDocument/2006/relationships/image" Target="../media/image6.emf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slideLayout" Target="../slideLayouts/slideLayout44.xml"/><Relationship Id="rId27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E58A5538-B5E1-44AC-8F98-62A64CCF24E0}"/>
              </a:ext>
            </a:extLst>
          </p:cNvPr>
          <p:cNvPicPr>
            <a:picLocks noChangeAspect="1"/>
          </p:cNvPicPr>
          <p:nvPr userDrawn="1"/>
        </p:nvPicPr>
        <p:blipFill>
          <a:blip r:embed="rId24"/>
          <a:stretch>
            <a:fillRect/>
          </a:stretch>
        </p:blipFill>
        <p:spPr>
          <a:xfrm>
            <a:off x="10961934" y="6259494"/>
            <a:ext cx="749808" cy="277430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Six</a:t>
            </a:r>
          </a:p>
          <a:p>
            <a:pPr lvl="6"/>
            <a:r>
              <a:rPr lang="en-US"/>
              <a:t>Seven</a:t>
            </a:r>
          </a:p>
          <a:p>
            <a:pPr lvl="7"/>
            <a:r>
              <a:rPr lang="en-US"/>
              <a:t>Eight</a:t>
            </a:r>
          </a:p>
          <a:p>
            <a:pPr lvl="8"/>
            <a:r>
              <a:rPr lang="en-US"/>
              <a:t>Nine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/>
              <a:t>CCI Proprietary and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05A1D9-4FF0-424F-8965-1733D133AAF3}"/>
              </a:ext>
            </a:extLst>
          </p:cNvPr>
          <p:cNvSpPr>
            <a:spLocks/>
          </p:cNvSpPr>
          <p:nvPr userDrawn="1"/>
        </p:nvSpPr>
        <p:spPr bwMode="ltGray">
          <a:xfrm>
            <a:off x="5927527" y="6515709"/>
            <a:ext cx="336947" cy="20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>
                <a:solidFill>
                  <a:srgbClr val="000000"/>
                </a:solidFill>
                <a:prstDash val="solid"/>
                <a:miter lim="4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0" rIns="0" bIns="0" anchor="ctr">
            <a:noAutofit/>
          </a:bodyPr>
          <a:lstStyle>
            <a:lvl1pPr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1pPr>
            <a:lvl2pPr marL="742950" indent="-28575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2pPr>
            <a:lvl3pPr marL="11430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3pPr>
            <a:lvl4pPr marL="16002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4pPr>
            <a:lvl5pPr marL="2057400" indent="-228600"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5pPr>
            <a:lvl6pPr marL="25146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6pPr>
            <a:lvl7pPr marL="29718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7pPr>
            <a:lvl8pPr marL="34290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8pPr>
            <a:lvl9pPr marL="3886200" indent="-228600" defTabSz="18288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222222"/>
                </a:solidFill>
                <a:latin typeface="Proxima Nova Light" charset="0"/>
                <a:ea typeface="Proxima Nova Light" charset="0"/>
                <a:cs typeface="Proxima Nova Light" charset="0"/>
                <a:sym typeface="Proxima Nova Light" charset="0"/>
              </a:defRPr>
            </a:lvl9pPr>
          </a:lstStyle>
          <a:p>
            <a:pPr algn="ctr" defTabSz="685800" fontAlgn="base" hangingPunct="0">
              <a:spcBef>
                <a:spcPct val="0"/>
              </a:spcBef>
              <a:spcAft>
                <a:spcPct val="0"/>
              </a:spcAft>
            </a:pPr>
            <a:fld id="{4A8294F5-3876-0A48-B245-F7D64BCA98A8}" type="slidenum">
              <a:rPr lang="uk-UA" altLang="en-US" sz="800">
                <a:solidFill>
                  <a:schemeClr val="bg1">
                    <a:lumMod val="65000"/>
                  </a:schemeClr>
                </a:solidFill>
                <a:latin typeface="+mn-lt"/>
                <a:ea typeface="Proxima Nova" charset="0"/>
                <a:cs typeface="Proxima Nova" charset="0"/>
                <a:sym typeface="Proxima Nova" charset="0"/>
              </a:rPr>
              <a:pPr algn="ctr" defTabSz="68580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altLang="en-US" sz="800">
              <a:solidFill>
                <a:schemeClr val="bg1">
                  <a:lumMod val="65000"/>
                </a:schemeClr>
              </a:solidFill>
              <a:latin typeface="+mn-lt"/>
              <a:ea typeface="Proxima Nova" charset="0"/>
              <a:cs typeface="Proxima Nova" charset="0"/>
              <a:sym typeface="Proxima Nova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 userDrawn="1"/>
        </p:nvSpPr>
        <p:spPr>
          <a:xfrm>
            <a:off x="1354975" y="6398435"/>
            <a:ext cx="9387680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14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18" r:id="rId2"/>
    <p:sldLayoutId id="2147483772" r:id="rId3"/>
    <p:sldLayoutId id="2147483773" r:id="rId4"/>
    <p:sldLayoutId id="2147483753" r:id="rId5"/>
    <p:sldLayoutId id="2147483699" r:id="rId6"/>
    <p:sldLayoutId id="2147483768" r:id="rId7"/>
    <p:sldLayoutId id="2147483776" r:id="rId8"/>
    <p:sldLayoutId id="2147483700" r:id="rId9"/>
    <p:sldLayoutId id="2147483702" r:id="rId10"/>
    <p:sldLayoutId id="2147483760" r:id="rId11"/>
    <p:sldLayoutId id="2147483752" r:id="rId12"/>
    <p:sldLayoutId id="2147483771" r:id="rId13"/>
    <p:sldLayoutId id="2147483775" r:id="rId14"/>
    <p:sldLayoutId id="2147483762" r:id="rId15"/>
    <p:sldLayoutId id="2147483755" r:id="rId16"/>
    <p:sldLayoutId id="2147483749" r:id="rId17"/>
    <p:sldLayoutId id="2147483769" r:id="rId18"/>
    <p:sldLayoutId id="2147483774" r:id="rId19"/>
    <p:sldLayoutId id="2147483711" r:id="rId20"/>
    <p:sldLayoutId id="2147483750" r:id="rId21"/>
    <p:sldLayoutId id="2147483777" r:id="rId22"/>
  </p:sldLayoutIdLst>
  <p:hf hdr="0" dt="0"/>
  <p:txStyles>
    <p:titleStyle>
      <a:lvl1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fontAlgn="base" hangingPunct="0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0" fontAlgn="base" hangingPunct="0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0" fontAlgn="base" hangingPunct="0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0" fontAlgn="base" hangingPunct="0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0" fontAlgn="base" hangingPunct="0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EA98120-3EF7-461E-AC34-C02BF5C3A78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5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Slide" r:id="rId27" imgW="347" imgH="348" progId="TCLayout.ActiveDocument.1">
                  <p:embed/>
                </p:oleObj>
              </mc:Choice>
              <mc:Fallback>
                <p:oleObj name="think-cell Slide" r:id="rId27" imgW="347" imgH="348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EA98120-3EF7-461E-AC34-C02BF5C3A7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695ED66-1FB5-4142-98B1-DADBDD7E74A6}"/>
              </a:ext>
            </a:extLst>
          </p:cNvPr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3600" b="0" i="0" baseline="0">
              <a:latin typeface="Calibri" panose="020F0502020204030204" pitchFamily="34" charset="0"/>
              <a:ea typeface="+mj-ea"/>
              <a:cs typeface="Calibri" panose="020F0502020204030204" pitchFamily="34" charset="0"/>
              <a:sym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7FC5EA-0D98-46D6-9AD5-D2066C50748C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0979898" y="6279823"/>
            <a:ext cx="722376" cy="241996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1C20463F-B296-48A2-8B4F-20A01E67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776" y="1321711"/>
            <a:ext cx="11204448" cy="485506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Placeholder 16">
            <a:extLst>
              <a:ext uri="{FF2B5EF4-FFF2-40B4-BE49-F238E27FC236}">
                <a16:creationId xmlns:a16="http://schemas.microsoft.com/office/drawing/2014/main" id="{439D7FD4-A5EE-4C7C-950C-AF20BA5F1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67677"/>
            <a:ext cx="11204448" cy="897970"/>
          </a:xfrm>
          <a:prstGeom prst="rect">
            <a:avLst/>
          </a:prstGeom>
        </p:spPr>
        <p:txBody>
          <a:bodyPr vert="horz" lIns="0" tIns="182880" rIns="0" bIns="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A9EF9085-2652-4F8A-8E20-FE186217C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ltGray">
          <a:xfrm>
            <a:off x="489727" y="6515709"/>
            <a:ext cx="1471154" cy="2068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800">
                <a:solidFill>
                  <a:schemeClr val="bg1">
                    <a:lumMod val="6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61A87E-B7D3-440D-9E6F-68EF445B7FC2}"/>
              </a:ext>
            </a:extLst>
          </p:cNvPr>
          <p:cNvSpPr/>
          <p:nvPr/>
        </p:nvSpPr>
        <p:spPr>
          <a:xfrm>
            <a:off x="489726" y="6398435"/>
            <a:ext cx="10252929" cy="45719"/>
          </a:xfrm>
          <a:prstGeom prst="rect">
            <a:avLst/>
          </a:prstGeom>
          <a:gradFill>
            <a:gsLst>
              <a:gs pos="0">
                <a:srgbClr val="009AE0"/>
              </a:gs>
              <a:gs pos="100000">
                <a:srgbClr val="00A846"/>
              </a:gs>
            </a:gsLst>
            <a:lin ang="0" scaled="0"/>
          </a:gra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C76ED712-E8D1-4EA1-B8CF-F695AA915A25}"/>
              </a:ext>
            </a:extLst>
          </p:cNvPr>
          <p:cNvSpPr txBox="1">
            <a:spLocks/>
          </p:cNvSpPr>
          <p:nvPr userDrawn="1"/>
        </p:nvSpPr>
        <p:spPr>
          <a:xfrm>
            <a:off x="9332686" y="621045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18E881-30FB-451B-BCD4-27C99034D62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509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</p:sldLayoutIdLst>
  <p:txStyles>
    <p:titleStyle>
      <a:lvl1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kumimoji="0" lang="en-US" sz="3600" b="0" i="0" u="none" strike="noStrike" kern="1200" cap="none" spc="0" normalizeH="0" baseline="0" smtClean="0">
          <a:ln>
            <a:noFill/>
          </a:ln>
          <a:solidFill>
            <a:schemeClr val="accent2"/>
          </a:solidFill>
          <a:effectLst/>
          <a:uLnTx/>
          <a:uFillTx/>
          <a:latin typeface="Calibri" panose="020F0502020204030204" pitchFamily="34" charset="0"/>
          <a:ea typeface="+mj-ea"/>
          <a:cs typeface="Calibri" panose="020F0502020204030204" pitchFamily="34" charset="0"/>
          <a:sym typeface="Proxima Nova Black" charset="0"/>
        </a:defRPr>
      </a:lvl1pPr>
      <a:lvl2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2pPr>
      <a:lvl3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3pPr>
      <a:lvl4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4pPr>
      <a:lvl5pPr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5pPr>
      <a:lvl6pPr marL="228594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6pPr>
      <a:lvl7pPr marL="457189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7pPr>
      <a:lvl8pPr marL="685783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8pPr>
      <a:lvl9pPr marL="914377" algn="l" defTabSz="914377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800">
          <a:solidFill>
            <a:srgbClr val="EE2929"/>
          </a:solidFill>
          <a:latin typeface="Proxima Nova Black" charset="0"/>
          <a:ea typeface="Proxima Nova Black" charset="0"/>
          <a:cs typeface="Proxima Nova Black" charset="0"/>
          <a:sym typeface="Proxima Nova Black" charset="0"/>
        </a:defRPr>
      </a:lvl9pPr>
    </p:titleStyle>
    <p:bodyStyle>
      <a:lvl1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SzPct val="100000"/>
        <a:buFont typeface="Arial" panose="020B0604020202020204" pitchFamily="34" charset="0"/>
        <a:buChar char="​"/>
        <a:defRPr lang="en-US" sz="2000" b="0" kern="1200" dirty="0">
          <a:solidFill>
            <a:schemeClr val="tx1">
              <a:lumMod val="65000"/>
              <a:lumOff val="35000"/>
            </a:schemeClr>
          </a:solidFill>
          <a:latin typeface="+mj-lt"/>
          <a:ea typeface="+mn-ea"/>
          <a:cs typeface="Calibri Light" panose="020F0302020204030204" pitchFamily="34" charset="0"/>
          <a:sym typeface="Proxima Nova" charset="0"/>
        </a:defRPr>
      </a:lvl1pPr>
      <a:lvl2pPr marL="228594" indent="-228594" algn="l" defTabSz="914377" rtl="0" eaLnBrk="1" fontAlgn="base" hangingPunct="1">
        <a:lnSpc>
          <a:spcPct val="90000"/>
        </a:lnSpc>
        <a:spcBef>
          <a:spcPts val="667"/>
        </a:spcBef>
        <a:spcAft>
          <a:spcPts val="267"/>
        </a:spcAft>
        <a:buSzPct val="100000"/>
        <a:buFont typeface="Arial" panose="020B0604020202020204" pitchFamily="34" charset="0"/>
        <a:buChar char="•"/>
        <a:defRPr sz="16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2pPr>
      <a:lvl3pPr marL="455613" indent="-225425" algn="l" defTabSz="914377" rtl="0" eaLnBrk="1" fontAlgn="base" hangingPunct="1">
        <a:lnSpc>
          <a:spcPct val="85000"/>
        </a:lnSpc>
        <a:spcBef>
          <a:spcPts val="400"/>
        </a:spcBef>
        <a:spcAft>
          <a:spcPts val="267"/>
        </a:spcAft>
        <a:buClr>
          <a:schemeClr val="tx1">
            <a:lumMod val="65000"/>
            <a:lumOff val="35000"/>
          </a:schemeClr>
        </a:buClr>
        <a:buSzPct val="70000"/>
        <a:buFont typeface="Arial" panose="020B0604020202020204" pitchFamily="34" charset="0"/>
        <a:buChar char="̵"/>
        <a:defRPr sz="1400" b="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3pPr>
      <a:lvl4pPr marL="0" indent="0" algn="l" defTabSz="914377" rtl="0" eaLnBrk="1" fontAlgn="base" hangingPunct="1">
        <a:lnSpc>
          <a:spcPct val="90000"/>
        </a:lnSpc>
        <a:spcBef>
          <a:spcPts val="1200"/>
        </a:spcBef>
        <a:spcAft>
          <a:spcPts val="0"/>
        </a:spcAft>
        <a:buClr>
          <a:schemeClr val="tx1">
            <a:lumMod val="65000"/>
            <a:lumOff val="35000"/>
          </a:schemeClr>
        </a:buClr>
        <a:buSzPct val="80000"/>
        <a:buFont typeface="Segoe UI" panose="020B0502040204020203" pitchFamily="34" charset="0"/>
        <a:buChar char="​"/>
        <a:defRPr sz="2400" b="1" i="0" kern="1200">
          <a:solidFill>
            <a:schemeClr val="accent1"/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4pPr>
      <a:lvl5pPr marL="0" indent="0" algn="l" defTabSz="914377" rtl="0" eaLnBrk="1" fontAlgn="base" hangingPunct="1">
        <a:lnSpc>
          <a:spcPct val="85000"/>
        </a:lnSpc>
        <a:spcBef>
          <a:spcPts val="1200"/>
        </a:spcBef>
        <a:spcAft>
          <a:spcPts val="0"/>
        </a:spcAft>
        <a:buSzPct val="80000"/>
        <a:buFont typeface="Segoe UI" panose="020B0502040204020203" pitchFamily="34" charset="0"/>
        <a:buChar char="​"/>
        <a:defRPr sz="2000" kern="120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  <a:sym typeface="Proxima Nova" charset="0"/>
        </a:defRPr>
      </a:lvl5pPr>
      <a:lvl6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b="0" kern="1200" cap="none" spc="0" baseline="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Calibri" panose="020F0502020204030204" pitchFamily="34" charset="0"/>
        </a:defRPr>
      </a:lvl6pPr>
      <a:lvl7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7pPr>
      <a:lvl8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8pPr>
      <a:lvl9pPr marL="0" indent="0" algn="l" defTabSz="457189" rtl="0" eaLnBrk="1" latinLnBrk="0" hangingPunct="1">
        <a:lnSpc>
          <a:spcPct val="90000"/>
        </a:lnSpc>
        <a:spcBef>
          <a:spcPts val="1200"/>
        </a:spcBef>
        <a:spcAft>
          <a:spcPts val="0"/>
        </a:spcAft>
        <a:buFont typeface="Arial" panose="020B0604020202020204" pitchFamily="34" charset="0"/>
        <a:buChar char="​"/>
        <a:defRPr lang="en-US" sz="2000" kern="1200" dirty="0">
          <a:solidFill>
            <a:schemeClr val="tx1">
              <a:lumMod val="65000"/>
              <a:lumOff val="35000"/>
            </a:schemeClr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9pPr>
    </p:bodyStyle>
    <p:otherStyle>
      <a:defPPr>
        <a:defRPr lang="en-US"/>
      </a:defPPr>
      <a:lvl1pPr marL="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1pPr>
      <a:lvl2pPr marL="22859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2pPr>
      <a:lvl3pPr marL="457189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3pPr>
      <a:lvl4pPr marL="685783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77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5pPr>
      <a:lvl6pPr marL="1142971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6pPr>
      <a:lvl7pPr marL="1371566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7pPr>
      <a:lvl8pPr marL="1600160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8pPr>
      <a:lvl9pPr marL="1828754" algn="l" defTabSz="457189" rtl="0" eaLnBrk="1" latinLnBrk="0" hangingPunct="1">
        <a:defRPr sz="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3B3D9-5974-6DF1-41E8-FE8BB3E28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255" y="167678"/>
            <a:ext cx="11531969" cy="463610"/>
          </a:xfrm>
        </p:spPr>
        <p:txBody>
          <a:bodyPr/>
          <a:lstStyle/>
          <a:p>
            <a:r>
              <a:rPr lang="en-US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CIAM PROJECT </a:t>
            </a:r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STATUS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WE 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01</a:t>
            </a:r>
            <a:r>
              <a:rPr lang="en-US" sz="2800" baseline="30000" dirty="0" smtClean="0">
                <a:latin typeface="Arial" panose="020B0604020202020204" pitchFamily="34" charset="0"/>
                <a:cs typeface="Arial" panose="020B0604020202020204" pitchFamily="34" charset="0"/>
              </a:rPr>
              <a:t>ST</a:t>
            </a:r>
            <a:r>
              <a:rPr lang="en-US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2024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F66A7C-FACA-CDF4-CE52-E253CDBB6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CCI Proprietary and Confidential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28501-58BA-692E-22E4-583AADE80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-2231" y="1048625"/>
            <a:ext cx="7772400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 Key Headlines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5015340" y="2814043"/>
            <a:ext cx="7121237" cy="274320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Upcoming Week Key Activities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16242" y="4384742"/>
            <a:ext cx="12161520" cy="241886"/>
          </a:xfrm>
          <a:prstGeom prst="rect">
            <a:avLst/>
          </a:prstGeom>
          <a:gradFill>
            <a:gsLst>
              <a:gs pos="0">
                <a:srgbClr val="00D5FE"/>
              </a:gs>
              <a:gs pos="71000">
                <a:srgbClr val="0190CD"/>
              </a:gs>
            </a:gsLst>
            <a:lin ang="4800000" scaled="0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777"/>
            <a:r>
              <a:rPr lang="en-US" sz="1100" b="1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Risks &amp; Issues</a:t>
            </a:r>
          </a:p>
        </p:txBody>
      </p:sp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9910618" y="691838"/>
          <a:ext cx="2281382" cy="228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40691">
                  <a:extLst>
                    <a:ext uri="{9D8B030D-6E8A-4147-A177-3AD203B41FA5}">
                      <a16:colId xmlns:a16="http://schemas.microsoft.com/office/drawing/2014/main" val="1579312854"/>
                    </a:ext>
                  </a:extLst>
                </a:gridCol>
                <a:gridCol w="1140691">
                  <a:extLst>
                    <a:ext uri="{9D8B030D-6E8A-4147-A177-3AD203B41FA5}">
                      <a16:colId xmlns:a16="http://schemas.microsoft.com/office/drawing/2014/main" val="2294863911"/>
                    </a:ext>
                  </a:extLst>
                </a:gridCol>
              </a:tblGrid>
              <a:tr h="21468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Project Phase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EXECUTION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950921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910618" y="-6"/>
          <a:ext cx="2281383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0727">
                  <a:extLst>
                    <a:ext uri="{9D8B030D-6E8A-4147-A177-3AD203B41FA5}">
                      <a16:colId xmlns:a16="http://schemas.microsoft.com/office/drawing/2014/main" val="2257054818"/>
                    </a:ext>
                  </a:extLst>
                </a:gridCol>
                <a:gridCol w="600364">
                  <a:extLst>
                    <a:ext uri="{9D8B030D-6E8A-4147-A177-3AD203B41FA5}">
                      <a16:colId xmlns:a16="http://schemas.microsoft.com/office/drawing/2014/main" val="381541583"/>
                    </a:ext>
                  </a:extLst>
                </a:gridCol>
                <a:gridCol w="480292">
                  <a:extLst>
                    <a:ext uri="{9D8B030D-6E8A-4147-A177-3AD203B41FA5}">
                      <a16:colId xmlns:a16="http://schemas.microsoft.com/office/drawing/2014/main" val="521123419"/>
                    </a:ext>
                  </a:extLst>
                </a:gridCol>
              </a:tblGrid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Schedule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Lagging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78357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Budget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Health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On Track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5162980"/>
                  </a:ext>
                </a:extLst>
              </a:tr>
              <a:tr h="138546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Scope Health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Defined</a:t>
                      </a: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470563"/>
                  </a:ext>
                </a:extLst>
              </a:tr>
            </a:tbl>
          </a:graphicData>
        </a:graphic>
      </p:graphicFrame>
      <p:sp>
        <p:nvSpPr>
          <p:cNvPr id="16" name="Flowchart: Connector 15"/>
          <p:cNvSpPr/>
          <p:nvPr/>
        </p:nvSpPr>
        <p:spPr>
          <a:xfrm>
            <a:off x="11880273" y="46175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Flowchart: Connector 56"/>
          <p:cNvSpPr/>
          <p:nvPr/>
        </p:nvSpPr>
        <p:spPr>
          <a:xfrm>
            <a:off x="11880273" y="270149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Flowchart: Connector 57"/>
          <p:cNvSpPr/>
          <p:nvPr/>
        </p:nvSpPr>
        <p:spPr>
          <a:xfrm>
            <a:off x="11880273" y="494123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536633"/>
              </p:ext>
            </p:extLst>
          </p:nvPr>
        </p:nvGraphicFramePr>
        <p:xfrm>
          <a:off x="5015340" y="3101998"/>
          <a:ext cx="7121236" cy="11983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45164">
                  <a:extLst>
                    <a:ext uri="{9D8B030D-6E8A-4147-A177-3AD203B41FA5}">
                      <a16:colId xmlns:a16="http://schemas.microsoft.com/office/drawing/2014/main" val="789816936"/>
                    </a:ext>
                  </a:extLst>
                </a:gridCol>
                <a:gridCol w="738909">
                  <a:extLst>
                    <a:ext uri="{9D8B030D-6E8A-4147-A177-3AD203B41FA5}">
                      <a16:colId xmlns:a16="http://schemas.microsoft.com/office/drawing/2014/main" val="3347525149"/>
                    </a:ext>
                  </a:extLst>
                </a:gridCol>
                <a:gridCol w="1477818">
                  <a:extLst>
                    <a:ext uri="{9D8B030D-6E8A-4147-A177-3AD203B41FA5}">
                      <a16:colId xmlns:a16="http://schemas.microsoft.com/office/drawing/2014/main" val="3252717785"/>
                    </a:ext>
                  </a:extLst>
                </a:gridCol>
                <a:gridCol w="1459345">
                  <a:extLst>
                    <a:ext uri="{9D8B030D-6E8A-4147-A177-3AD203B41FA5}">
                      <a16:colId xmlns:a16="http://schemas.microsoft.com/office/drawing/2014/main" val="1224448240"/>
                    </a:ext>
                  </a:extLst>
                </a:gridCol>
              </a:tblGrid>
              <a:tr h="25080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Key Activities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Status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Owner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</a:rPr>
                        <a:t>Target Data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0490211"/>
                  </a:ext>
                </a:extLst>
              </a:tr>
              <a:tr h="425757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Mapping &amp; Values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Validation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of KPIs/Metrics on Tableau Dashboard, Finishing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the Dashboards Design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 Team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November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0105720"/>
                  </a:ext>
                </a:extLst>
              </a:tr>
              <a:tr h="513499"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Validation of existing Metric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values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and the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complete data</a:t>
                      </a:r>
                      <a:r>
                        <a:rPr lang="en-US" sz="105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set been made available now</a:t>
                      </a:r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5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 Team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  <a:r>
                        <a:rPr lang="en-US" sz="1050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th</a:t>
                      </a:r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October 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060635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0" y="1394688"/>
            <a:ext cx="77701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Successfully completed the review with the Matt Earnest &amp; Elliot Schwartz (23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Oct 2024)</a:t>
            </a:r>
          </a:p>
          <a:p>
            <a:pPr marL="800089" lvl="1" indent="-342900">
              <a:buFont typeface="Wingdings" panose="05000000000000000000" pitchFamily="2" charset="2"/>
              <a:buChar char="§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Team had presented the in-progress dashboard and was well received by Matt &amp; Team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Data Team now have access to the complete data set made available &amp; is working on validating the access and data  (Target 30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October 2024)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BI Team have started with the Tableau dashboards a actual data tables and will be refining iteratively basis the business feedback and data availability (Target 08</a:t>
            </a:r>
            <a:r>
              <a:rPr lang="en-US" sz="105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November 2024)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Ongoing data validation with the Praveen for all the identified metrics and additional KPIs to be included as part of the model (Ongoing)</a:t>
            </a:r>
          </a:p>
        </p:txBody>
      </p:sp>
      <p:sp>
        <p:nvSpPr>
          <p:cNvPr id="61" name="Flowchart: Connector 60"/>
          <p:cNvSpPr/>
          <p:nvPr/>
        </p:nvSpPr>
        <p:spPr>
          <a:xfrm>
            <a:off x="8763002" y="3504274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Flowchart: Connector 64"/>
          <p:cNvSpPr/>
          <p:nvPr/>
        </p:nvSpPr>
        <p:spPr>
          <a:xfrm>
            <a:off x="8763002" y="4049018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Flowchart: Connector 65"/>
          <p:cNvSpPr/>
          <p:nvPr/>
        </p:nvSpPr>
        <p:spPr>
          <a:xfrm>
            <a:off x="9394764" y="1027419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7" name="Flowchart: Connector 66"/>
          <p:cNvSpPr/>
          <p:nvPr/>
        </p:nvSpPr>
        <p:spPr>
          <a:xfrm>
            <a:off x="10789453" y="1020134"/>
            <a:ext cx="137160" cy="137160"/>
          </a:xfrm>
          <a:prstGeom prst="flowChartConnector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394053"/>
              </p:ext>
            </p:extLst>
          </p:nvPr>
        </p:nvGraphicFramePr>
        <p:xfrm>
          <a:off x="8062271" y="1265707"/>
          <a:ext cx="4119418" cy="1496426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119418">
                  <a:extLst>
                    <a:ext uri="{9D8B030D-6E8A-4147-A177-3AD203B41FA5}">
                      <a16:colId xmlns:a16="http://schemas.microsoft.com/office/drawing/2014/main" val="644725935"/>
                    </a:ext>
                  </a:extLst>
                </a:gridCol>
              </a:tblGrid>
              <a:tr h="278995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Program Objective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914404"/>
                  </a:ext>
                </a:extLst>
              </a:tr>
              <a:tr h="1217431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Provide support on building an integrated data staging layer &amp; Tableau dashboards with integration to AWS S3 with Snowflake &amp; Adobe as the source of the data to drive and integrated data layer for better BI &amp; Insights, Auto extraction of information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 design ETL procedures to create Customer and Customer</a:t>
                      </a:r>
                      <a:r>
                        <a:rPr lang="en-US" sz="110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activity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level views in Tableau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7513304"/>
                  </a:ext>
                </a:extLst>
              </a:tr>
            </a:tbl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9534377" y="972628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Lagging as Per Plan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1017907" y="947841"/>
            <a:ext cx="116378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On Track as Per Plan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223674"/>
              </p:ext>
            </p:extLst>
          </p:nvPr>
        </p:nvGraphicFramePr>
        <p:xfrm>
          <a:off x="13853" y="4682250"/>
          <a:ext cx="12163910" cy="1559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7565">
                  <a:extLst>
                    <a:ext uri="{9D8B030D-6E8A-4147-A177-3AD203B41FA5}">
                      <a16:colId xmlns:a16="http://schemas.microsoft.com/office/drawing/2014/main" val="3485745838"/>
                    </a:ext>
                  </a:extLst>
                </a:gridCol>
                <a:gridCol w="1431637">
                  <a:extLst>
                    <a:ext uri="{9D8B030D-6E8A-4147-A177-3AD203B41FA5}">
                      <a16:colId xmlns:a16="http://schemas.microsoft.com/office/drawing/2014/main" val="1933349237"/>
                    </a:ext>
                  </a:extLst>
                </a:gridCol>
                <a:gridCol w="4036290">
                  <a:extLst>
                    <a:ext uri="{9D8B030D-6E8A-4147-A177-3AD203B41FA5}">
                      <a16:colId xmlns:a16="http://schemas.microsoft.com/office/drawing/2014/main" val="873321475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73775240"/>
                    </a:ext>
                  </a:extLst>
                </a:gridCol>
                <a:gridCol w="4308381">
                  <a:extLst>
                    <a:ext uri="{9D8B030D-6E8A-4147-A177-3AD203B41FA5}">
                      <a16:colId xmlns:a16="http://schemas.microsoft.com/office/drawing/2014/main" val="21604331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R/I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SEVERITY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PLANNED DATE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MITIGATION/UPDATES</a:t>
                      </a:r>
                    </a:p>
                  </a:txBody>
                  <a:tcPr anchor="ctr"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7839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Access to the ETL Testing &amp; Deployment environment for enabling the continuous data ingestion 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testing out the AWS glue crawlers and job scheduling basis the current access to identify/mitigate any challenges early  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4634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Data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quality and validation of the complete data set, any data issues may delay the timelines as the access has been granted recently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09/23/2024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18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Team is iteratively validating the new data and data refresh to ensure the data integrity and values are in line with business understanding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06330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457189" rtl="0" eaLnBrk="1" latinLnBrk="0" hangingPunct="1"/>
                      <a:r>
                        <a:rPr lang="en-US" sz="1000" b="0" kern="12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Ongoing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data validation and alignment to the business logic/metrics leading to iterative development/changes of the BI dashboard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10/07/2024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Collaborating with Praveen/Cox Teams to get the business</a:t>
                      </a:r>
                      <a:r>
                        <a:rPr lang="en-US" sz="1000" b="0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inputs and vision for continuous improvements</a:t>
                      </a:r>
                      <a:endParaRPr 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9428420"/>
                  </a:ext>
                </a:extLst>
              </a:tr>
            </a:tbl>
          </a:graphicData>
        </a:graphic>
      </p:graphicFrame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6BEE68F1-BCB3-CB2B-A7FC-CB9CA9606B95}"/>
              </a:ext>
            </a:extLst>
          </p:cNvPr>
          <p:cNvSpPr/>
          <p:nvPr/>
        </p:nvSpPr>
        <p:spPr>
          <a:xfrm>
            <a:off x="7618224" y="5198391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95A7C292-1C66-DA31-D677-B46B6C5FC639}"/>
              </a:ext>
            </a:extLst>
          </p:cNvPr>
          <p:cNvSpPr/>
          <p:nvPr/>
        </p:nvSpPr>
        <p:spPr>
          <a:xfrm>
            <a:off x="7611135" y="5637874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B071765B-C6D6-92A3-221A-9875D56950B8}"/>
              </a:ext>
            </a:extLst>
          </p:cNvPr>
          <p:cNvSpPr/>
          <p:nvPr/>
        </p:nvSpPr>
        <p:spPr>
          <a:xfrm>
            <a:off x="7621763" y="5988747"/>
            <a:ext cx="137160" cy="137160"/>
          </a:xfrm>
          <a:prstGeom prst="flowChartConnector">
            <a:avLst/>
          </a:prstGeom>
          <a:solidFill>
            <a:srgbClr val="FC9318"/>
          </a:solidFill>
          <a:ln>
            <a:solidFill>
              <a:srgbClr val="FC931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400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McUEH2J4HibCRnIGpAbFA"/>
</p:tagLst>
</file>

<file path=ppt/theme/theme1.xml><?xml version="1.0" encoding="utf-8"?>
<a:theme xmlns:a="http://schemas.openxmlformats.org/drawingml/2006/main" name="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Office Theme" id="{7C44F730-0DCC-4F6B-9774-F5D59B0B0284}" vid="{0757259E-854C-4462-8D68-7D72250E9CC8}"/>
    </a:ext>
  </a:extLst>
</a:theme>
</file>

<file path=ppt/theme/theme2.xml><?xml version="1.0" encoding="utf-8"?>
<a:theme xmlns:a="http://schemas.openxmlformats.org/drawingml/2006/main" name="2_Cox Communications 2019 Template (16x9)">
  <a:themeElements>
    <a:clrScheme name="Cox Communications 2019">
      <a:dk1>
        <a:srgbClr val="000000"/>
      </a:dk1>
      <a:lt1>
        <a:srgbClr val="FFFFFF"/>
      </a:lt1>
      <a:dk2>
        <a:srgbClr val="455051"/>
      </a:dk2>
      <a:lt2>
        <a:srgbClr val="B9C9D2"/>
      </a:lt2>
      <a:accent1>
        <a:srgbClr val="009AE0"/>
      </a:accent1>
      <a:accent2>
        <a:srgbClr val="285A93"/>
      </a:accent2>
      <a:accent3>
        <a:srgbClr val="00A846"/>
      </a:accent3>
      <a:accent4>
        <a:srgbClr val="127C65"/>
      </a:accent4>
      <a:accent5>
        <a:srgbClr val="028399"/>
      </a:accent5>
      <a:accent6>
        <a:srgbClr val="828E96"/>
      </a:accent6>
      <a:hlink>
        <a:srgbClr val="009AE0"/>
      </a:hlink>
      <a:folHlink>
        <a:srgbClr val="7D55A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 err="1" smtClean="0">
            <a:solidFill>
              <a:schemeClr val="tx1">
                <a:lumMod val="65000"/>
                <a:lumOff val="35000"/>
              </a:schemeClr>
            </a:solidFill>
            <a:latin typeface="+mj-lt"/>
          </a:defRPr>
        </a:defPPr>
      </a:lstStyle>
    </a:txDef>
  </a:objectDefaults>
  <a:extraClrSchemeLst/>
  <a:custClrLst>
    <a:custClr name="COX Custom Orange">
      <a:srgbClr val="FC9318"/>
    </a:custClr>
    <a:custClr name="COX Custom Red">
      <a:srgbClr val="CD0000"/>
    </a:custClr>
    <a:custClr name="COX Custom Purple">
      <a:srgbClr val="7D55A0"/>
    </a:custClr>
  </a:custClrLst>
  <a:extLst>
    <a:ext uri="{05A4C25C-085E-4340-85A3-A5531E510DB2}">
      <thm15:themeFamily xmlns:thm15="http://schemas.microsoft.com/office/thememl/2012/main" name="Cox Template" id="{9D7ED8C9-5839-4D45-847A-830E5890C0E9}" vid="{462980A9-AAA7-F748-89EF-9F306C1125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262C325E63C4996D03021E06489BC" ma:contentTypeVersion="4" ma:contentTypeDescription="Create a new document." ma:contentTypeScope="" ma:versionID="9cfdc94af1956de2f6875649e5cc6aff">
  <xsd:schema xmlns:xsd="http://www.w3.org/2001/XMLSchema" xmlns:xs="http://www.w3.org/2001/XMLSchema" xmlns:p="http://schemas.microsoft.com/office/2006/metadata/properties" xmlns:ns2="80b69f1d-ead9-4f3d-aa02-a5292de2edf1" targetNamespace="http://schemas.microsoft.com/office/2006/metadata/properties" ma:root="true" ma:fieldsID="028f7d4cddf4fba99f194a4e642f5fa6" ns2:_="">
    <xsd:import namespace="80b69f1d-ead9-4f3d-aa02-a5292de2ed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0b69f1d-ead9-4f3d-aa02-a5292de2edf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7B93A5-87F7-4E2E-A4AB-6C75B982D9F4}">
  <ds:schemaRefs>
    <ds:schemaRef ds:uri="80b69f1d-ead9-4f3d-aa02-a5292de2edf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BC13AF2-E39A-4FD2-B967-9FAE27A81BE6}">
  <ds:schemaRefs>
    <ds:schemaRef ds:uri="http://schemas.openxmlformats.org/package/2006/metadata/core-properties"/>
    <ds:schemaRef ds:uri="http://schemas.microsoft.com/office/2006/metadata/properties"/>
    <ds:schemaRef ds:uri="80b69f1d-ead9-4f3d-aa02-a5292de2edf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490CAD8-6F0C-42A0-89AB-C66F740BF3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1198</TotalTime>
  <Words>387</Words>
  <Application>Microsoft Office PowerPoint</Application>
  <PresentationFormat>Widescreen</PresentationFormat>
  <Paragraphs>53</Paragraphs>
  <Slides>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Arial</vt:lpstr>
      <vt:lpstr>Calibri</vt:lpstr>
      <vt:lpstr>Calibri Light</vt:lpstr>
      <vt:lpstr>Proxima Nova</vt:lpstr>
      <vt:lpstr>Proxima Nova Black</vt:lpstr>
      <vt:lpstr>Proxima Nova Light</vt:lpstr>
      <vt:lpstr>Segoe UI</vt:lpstr>
      <vt:lpstr>Wingdings</vt:lpstr>
      <vt:lpstr>Cox Communications 2019 Template (16x9)</vt:lpstr>
      <vt:lpstr>2_Cox Communications 2019 Template (16x9)</vt:lpstr>
      <vt:lpstr>think-cell Slide</vt:lpstr>
      <vt:lpstr>CIAM PROJECT STATUS WE NOVEMBER 01ST, 2024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Smith, Lois (CCI-Atlanta)</dc:creator>
  <cp:lastModifiedBy>Harvinder Singh59</cp:lastModifiedBy>
  <cp:revision>78</cp:revision>
  <cp:lastPrinted>2023-03-15T15:20:58Z</cp:lastPrinted>
  <dcterms:created xsi:type="dcterms:W3CDTF">2016-12-14T14:35:04Z</dcterms:created>
  <dcterms:modified xsi:type="dcterms:W3CDTF">2024-11-01T06:55:10Z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0x010100096262C325E63C4996D03021E06489BC</vt:lpwstr>
  </property>
</Properties>
</file>