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  <p:sldMasterId id="2147483660" r:id="rId5"/>
  </p:sldMasterIdLst>
  <p:notesMasterIdLst>
    <p:notesMasterId r:id="rId13"/>
  </p:notesMasterIdLst>
  <p:handoutMasterIdLst>
    <p:handoutMasterId r:id="rId14"/>
  </p:handoutMasterIdLst>
  <p:sldIdLst>
    <p:sldId id="2147471623" r:id="rId6"/>
    <p:sldId id="2147483632" r:id="rId7"/>
    <p:sldId id="2147471637" r:id="rId8"/>
    <p:sldId id="2147483631" r:id="rId9"/>
    <p:sldId id="2147483634" r:id="rId10"/>
    <p:sldId id="2147483635" r:id="rId11"/>
    <p:sldId id="2147483636" r:id="rId12"/>
  </p:sldIdLst>
  <p:sldSz cx="12192000" cy="6858000"/>
  <p:notesSz cx="7010400" cy="92964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gram Updates" id="{35269195-3FC2-8746-9907-2531F9FA2975}">
          <p14:sldIdLst>
            <p14:sldId id="2147471623"/>
            <p14:sldId id="2147483632"/>
            <p14:sldId id="2147471637"/>
            <p14:sldId id="2147483631"/>
            <p14:sldId id="2147483634"/>
            <p14:sldId id="2147483635"/>
            <p14:sldId id="21474836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70F5204-07F3-CF35-7EF1-D8B1907CD4C8}" name="Prabhakaran, Praveen (CCI-Atlanta)" initials="P(" userId="S::praveen.prabhakaran@cox.com::7d888ac5-300c-4679-82d5-157e6386ea4a" providerId="AD"/>
  <p188:author id="{425ED765-A803-93D7-D883-DB2AC28F4656}" name="Patel, Adarsh (CCI-Atlanta)" initials="AP" userId="S::Adarsh.Patel@cox.com::7af17255-eb35-4745-8cd0-1872a692d2c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 Wishman" initials="SW" lastIdx="1" clrIdx="0">
    <p:extLst>
      <p:ext uri="{19B8F6BF-5375-455C-9EA6-DF929625EA0E}">
        <p15:presenceInfo xmlns:p15="http://schemas.microsoft.com/office/powerpoint/2012/main" userId="Steve Wishman" providerId="None"/>
      </p:ext>
    </p:extLst>
  </p:cmAuthor>
  <p:cmAuthor id="2" name="Fakhraee, Farrah (CCI-Atlanta)" initials="F(" lastIdx="25" clrIdx="1">
    <p:extLst>
      <p:ext uri="{19B8F6BF-5375-455C-9EA6-DF929625EA0E}">
        <p15:presenceInfo xmlns:p15="http://schemas.microsoft.com/office/powerpoint/2012/main" userId="S::farrah.fakhraee@cox.com::be1abb38-cabf-4804-aa7b-b791bed419d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81"/>
    <a:srgbClr val="009AE0"/>
    <a:srgbClr val="FFFFFF"/>
    <a:srgbClr val="FAFAFA"/>
    <a:srgbClr val="00A846"/>
    <a:srgbClr val="3DC353"/>
    <a:srgbClr val="FFCC99"/>
    <a:srgbClr val="FEB4A0"/>
    <a:srgbClr val="B6E8BE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ECC612-B146-0C43-9207-EA92CC4C0EB0}" v="1" dt="2024-11-04T16:11:48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94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akaran, Praveen (CCI-Atlanta)" userId="7d888ac5-300c-4679-82d5-157e6386ea4a" providerId="ADAL" clId="{A3ECC612-B146-0C43-9207-EA92CC4C0EB0}"/>
    <pc:docChg chg="undo custSel addSld delSld modSld modSection">
      <pc:chgData name="Prabhakaran, Praveen (CCI-Atlanta)" userId="7d888ac5-300c-4679-82d5-157e6386ea4a" providerId="ADAL" clId="{A3ECC612-B146-0C43-9207-EA92CC4C0EB0}" dt="2024-11-05T15:02:41.316" v="85" actId="207"/>
      <pc:docMkLst>
        <pc:docMk/>
      </pc:docMkLst>
      <pc:sldChg chg="del">
        <pc:chgData name="Prabhakaran, Praveen (CCI-Atlanta)" userId="7d888ac5-300c-4679-82d5-157e6386ea4a" providerId="ADAL" clId="{A3ECC612-B146-0C43-9207-EA92CC4C0EB0}" dt="2024-11-04T16:11:36.307" v="11" actId="2696"/>
        <pc:sldMkLst>
          <pc:docMk/>
          <pc:sldMk cId="2557899830" sldId="2147471620"/>
        </pc:sldMkLst>
      </pc:sldChg>
      <pc:sldChg chg="del">
        <pc:chgData name="Prabhakaran, Praveen (CCI-Atlanta)" userId="7d888ac5-300c-4679-82d5-157e6386ea4a" providerId="ADAL" clId="{A3ECC612-B146-0C43-9207-EA92CC4C0EB0}" dt="2024-11-04T16:11:36.304" v="10" actId="2696"/>
        <pc:sldMkLst>
          <pc:docMk/>
          <pc:sldMk cId="1715251612" sldId="2147471621"/>
        </pc:sldMkLst>
      </pc:sldChg>
      <pc:sldChg chg="del">
        <pc:chgData name="Prabhakaran, Praveen (CCI-Atlanta)" userId="7d888ac5-300c-4679-82d5-157e6386ea4a" providerId="ADAL" clId="{A3ECC612-B146-0C43-9207-EA92CC4C0EB0}" dt="2024-11-04T16:11:36.258" v="8" actId="2696"/>
        <pc:sldMkLst>
          <pc:docMk/>
          <pc:sldMk cId="172584321" sldId="2147471625"/>
        </pc:sldMkLst>
      </pc:sldChg>
      <pc:sldChg chg="del">
        <pc:chgData name="Prabhakaran, Praveen (CCI-Atlanta)" userId="7d888ac5-300c-4679-82d5-157e6386ea4a" providerId="ADAL" clId="{A3ECC612-B146-0C43-9207-EA92CC4C0EB0}" dt="2024-11-04T16:11:36.251" v="6" actId="2696"/>
        <pc:sldMkLst>
          <pc:docMk/>
          <pc:sldMk cId="3436943446" sldId="2147471626"/>
        </pc:sldMkLst>
      </pc:sldChg>
      <pc:sldChg chg="del">
        <pc:chgData name="Prabhakaran, Praveen (CCI-Atlanta)" userId="7d888ac5-300c-4679-82d5-157e6386ea4a" providerId="ADAL" clId="{A3ECC612-B146-0C43-9207-EA92CC4C0EB0}" dt="2024-11-04T16:11:36.214" v="2" actId="2696"/>
        <pc:sldMkLst>
          <pc:docMk/>
          <pc:sldMk cId="250432206" sldId="2147471627"/>
        </pc:sldMkLst>
      </pc:sldChg>
      <pc:sldChg chg="del">
        <pc:chgData name="Prabhakaran, Praveen (CCI-Atlanta)" userId="7d888ac5-300c-4679-82d5-157e6386ea4a" providerId="ADAL" clId="{A3ECC612-B146-0C43-9207-EA92CC4C0EB0}" dt="2024-11-04T16:11:36.218" v="3" actId="2696"/>
        <pc:sldMkLst>
          <pc:docMk/>
          <pc:sldMk cId="2052541730" sldId="2147471629"/>
        </pc:sldMkLst>
      </pc:sldChg>
      <pc:sldChg chg="del">
        <pc:chgData name="Prabhakaran, Praveen (CCI-Atlanta)" userId="7d888ac5-300c-4679-82d5-157e6386ea4a" providerId="ADAL" clId="{A3ECC612-B146-0C43-9207-EA92CC4C0EB0}" dt="2024-11-04T16:11:36.243" v="5" actId="2696"/>
        <pc:sldMkLst>
          <pc:docMk/>
          <pc:sldMk cId="3247228365" sldId="2147471630"/>
        </pc:sldMkLst>
      </pc:sldChg>
      <pc:sldChg chg="del">
        <pc:chgData name="Prabhakaran, Praveen (CCI-Atlanta)" userId="7d888ac5-300c-4679-82d5-157e6386ea4a" providerId="ADAL" clId="{A3ECC612-B146-0C43-9207-EA92CC4C0EB0}" dt="2024-11-04T16:11:36.254" v="7" actId="2696"/>
        <pc:sldMkLst>
          <pc:docMk/>
          <pc:sldMk cId="1540419160" sldId="2147471631"/>
        </pc:sldMkLst>
      </pc:sldChg>
      <pc:sldChg chg="del">
        <pc:chgData name="Prabhakaran, Praveen (CCI-Atlanta)" userId="7d888ac5-300c-4679-82d5-157e6386ea4a" providerId="ADAL" clId="{A3ECC612-B146-0C43-9207-EA92CC4C0EB0}" dt="2024-11-04T16:11:36.204" v="1" actId="2696"/>
        <pc:sldMkLst>
          <pc:docMk/>
          <pc:sldMk cId="3371661624" sldId="2147471632"/>
        </pc:sldMkLst>
      </pc:sldChg>
      <pc:sldChg chg="del">
        <pc:chgData name="Prabhakaran, Praveen (CCI-Atlanta)" userId="7d888ac5-300c-4679-82d5-157e6386ea4a" providerId="ADAL" clId="{A3ECC612-B146-0C43-9207-EA92CC4C0EB0}" dt="2024-11-04T16:11:36.221" v="4" actId="2696"/>
        <pc:sldMkLst>
          <pc:docMk/>
          <pc:sldMk cId="2341022361" sldId="2147471633"/>
        </pc:sldMkLst>
      </pc:sldChg>
      <pc:sldChg chg="del">
        <pc:chgData name="Prabhakaran, Praveen (CCI-Atlanta)" userId="7d888ac5-300c-4679-82d5-157e6386ea4a" providerId="ADAL" clId="{A3ECC612-B146-0C43-9207-EA92CC4C0EB0}" dt="2024-11-04T16:11:36.292" v="9" actId="2696"/>
        <pc:sldMkLst>
          <pc:docMk/>
          <pc:sldMk cId="649637838" sldId="2147471634"/>
        </pc:sldMkLst>
      </pc:sldChg>
      <pc:sldChg chg="del">
        <pc:chgData name="Prabhakaran, Praveen (CCI-Atlanta)" userId="7d888ac5-300c-4679-82d5-157e6386ea4a" providerId="ADAL" clId="{A3ECC612-B146-0C43-9207-EA92CC4C0EB0}" dt="2024-11-04T16:11:36.170" v="0" actId="2696"/>
        <pc:sldMkLst>
          <pc:docMk/>
          <pc:sldMk cId="3006284382" sldId="2147471635"/>
        </pc:sldMkLst>
      </pc:sldChg>
      <pc:sldChg chg="add">
        <pc:chgData name="Prabhakaran, Praveen (CCI-Atlanta)" userId="7d888ac5-300c-4679-82d5-157e6386ea4a" providerId="ADAL" clId="{A3ECC612-B146-0C43-9207-EA92CC4C0EB0}" dt="2024-11-04T16:11:48.181" v="12"/>
        <pc:sldMkLst>
          <pc:docMk/>
          <pc:sldMk cId="1594007210" sldId="2147471637"/>
        </pc:sldMkLst>
      </pc:sldChg>
      <pc:sldChg chg="modSp add mod">
        <pc:chgData name="Prabhakaran, Praveen (CCI-Atlanta)" userId="7d888ac5-300c-4679-82d5-157e6386ea4a" providerId="ADAL" clId="{A3ECC612-B146-0C43-9207-EA92CC4C0EB0}" dt="2024-11-05T15:02:41.316" v="85" actId="207"/>
        <pc:sldMkLst>
          <pc:docMk/>
          <pc:sldMk cId="327855079" sldId="2147483631"/>
        </pc:sldMkLst>
        <pc:graphicFrameChg chg="modGraphic">
          <ac:chgData name="Prabhakaran, Praveen (CCI-Atlanta)" userId="7d888ac5-300c-4679-82d5-157e6386ea4a" providerId="ADAL" clId="{A3ECC612-B146-0C43-9207-EA92CC4C0EB0}" dt="2024-11-05T15:02:41.316" v="85" actId="207"/>
          <ac:graphicFrameMkLst>
            <pc:docMk/>
            <pc:sldMk cId="327855079" sldId="2147483631"/>
            <ac:graphicFrameMk id="17" creationId="{1FC0FC96-470A-D740-8E2E-5B2DC8D38EB2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0EDBE2-88EE-224F-A42F-51EBA0C80428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74325C-CC63-CA4C-89BD-AF6128AF6D8E}">
      <dgm:prSet phldrT="[Text]"/>
      <dgm:spPr/>
      <dgm:t>
        <a:bodyPr/>
        <a:lstStyle/>
        <a:p>
          <a:r>
            <a:rPr lang="en-US" dirty="0"/>
            <a:t>All </a:t>
          </a:r>
          <a:r>
            <a:rPr lang="en-US" dirty="0" smtClean="0"/>
            <a:t>Markets Ingestion</a:t>
          </a:r>
          <a:endParaRPr lang="en-US" dirty="0"/>
        </a:p>
        <a:p>
          <a:r>
            <a:rPr lang="en-US" b="1" dirty="0"/>
            <a:t>Nov 11</a:t>
          </a:r>
        </a:p>
      </dgm:t>
    </dgm:pt>
    <dgm:pt modelId="{F4E9CB1B-730B-064F-83E7-5B8D78196668}" type="parTrans" cxnId="{47FF049F-AEDA-BA4A-8ECE-971324E50992}">
      <dgm:prSet/>
      <dgm:spPr/>
      <dgm:t>
        <a:bodyPr/>
        <a:lstStyle/>
        <a:p>
          <a:endParaRPr lang="en-US"/>
        </a:p>
      </dgm:t>
    </dgm:pt>
    <dgm:pt modelId="{E8A96DFF-C1EF-FD43-9B72-17230B5CAE92}" type="sibTrans" cxnId="{47FF049F-AEDA-BA4A-8ECE-971324E50992}">
      <dgm:prSet/>
      <dgm:spPr/>
      <dgm:t>
        <a:bodyPr/>
        <a:lstStyle/>
        <a:p>
          <a:endParaRPr lang="en-US"/>
        </a:p>
      </dgm:t>
    </dgm:pt>
    <dgm:pt modelId="{3F729957-727A-764C-B27D-9D4AE217C4B6}">
      <dgm:prSet phldrT="[Text]"/>
      <dgm:spPr/>
      <dgm:t>
        <a:bodyPr/>
        <a:lstStyle/>
        <a:p>
          <a:r>
            <a:rPr lang="en-US" dirty="0"/>
            <a:t>Ingest all </a:t>
          </a:r>
          <a:r>
            <a:rPr lang="en-US" dirty="0" smtClean="0"/>
            <a:t>the markets data</a:t>
          </a:r>
          <a:endParaRPr lang="en-US" dirty="0"/>
        </a:p>
      </dgm:t>
    </dgm:pt>
    <dgm:pt modelId="{8915A0D1-652E-B844-8383-FD5DB617B2FB}" type="parTrans" cxnId="{1DEA568E-544E-814F-A196-81FE9F0D5419}">
      <dgm:prSet/>
      <dgm:spPr/>
      <dgm:t>
        <a:bodyPr/>
        <a:lstStyle/>
        <a:p>
          <a:endParaRPr lang="en-US"/>
        </a:p>
      </dgm:t>
    </dgm:pt>
    <dgm:pt modelId="{AF3D86D8-378B-974B-A5CF-B8EE86592238}" type="sibTrans" cxnId="{1DEA568E-544E-814F-A196-81FE9F0D5419}">
      <dgm:prSet/>
      <dgm:spPr/>
      <dgm:t>
        <a:bodyPr/>
        <a:lstStyle/>
        <a:p>
          <a:endParaRPr lang="en-US"/>
        </a:p>
      </dgm:t>
    </dgm:pt>
    <dgm:pt modelId="{6C8C6840-F200-7E45-B7D6-73ED3967F136}">
      <dgm:prSet phldrT="[Text]"/>
      <dgm:spPr/>
      <dgm:t>
        <a:bodyPr/>
        <a:lstStyle/>
        <a:p>
          <a:r>
            <a:rPr lang="en-US" dirty="0" smtClean="0"/>
            <a:t>Business Brainstorming</a:t>
          </a:r>
          <a:endParaRPr lang="en-US" dirty="0"/>
        </a:p>
        <a:p>
          <a:r>
            <a:rPr lang="en-US" dirty="0"/>
            <a:t> </a:t>
          </a:r>
          <a:r>
            <a:rPr lang="en-US" b="1" dirty="0"/>
            <a:t>Nov 14</a:t>
          </a:r>
        </a:p>
      </dgm:t>
    </dgm:pt>
    <dgm:pt modelId="{F80B3EA3-89F1-554E-8808-FC7DAF555D8D}" type="parTrans" cxnId="{C6686EF8-E73B-7240-9725-63E30A0685D2}">
      <dgm:prSet/>
      <dgm:spPr/>
      <dgm:t>
        <a:bodyPr/>
        <a:lstStyle/>
        <a:p>
          <a:endParaRPr lang="en-US"/>
        </a:p>
      </dgm:t>
    </dgm:pt>
    <dgm:pt modelId="{18C336B2-6B09-9943-A629-94D26EAB4E64}" type="sibTrans" cxnId="{C6686EF8-E73B-7240-9725-63E30A0685D2}">
      <dgm:prSet/>
      <dgm:spPr/>
      <dgm:t>
        <a:bodyPr/>
        <a:lstStyle/>
        <a:p>
          <a:endParaRPr lang="en-US"/>
        </a:p>
      </dgm:t>
    </dgm:pt>
    <dgm:pt modelId="{3D6B2E77-CE75-7947-8CDA-C748CAE25B31}">
      <dgm:prSet phldrT="[Text]"/>
      <dgm:spPr/>
      <dgm:t>
        <a:bodyPr/>
        <a:lstStyle/>
        <a:p>
          <a:r>
            <a:rPr lang="en-US" dirty="0"/>
            <a:t>Review with Matt &amp; team</a:t>
          </a:r>
        </a:p>
      </dgm:t>
    </dgm:pt>
    <dgm:pt modelId="{AC8ABAAF-21A0-8A43-A327-4D817FC9C054}" type="parTrans" cxnId="{4FAB5CF7-12A1-6245-BFA6-EF84D269CA89}">
      <dgm:prSet/>
      <dgm:spPr/>
      <dgm:t>
        <a:bodyPr/>
        <a:lstStyle/>
        <a:p>
          <a:endParaRPr lang="en-US"/>
        </a:p>
      </dgm:t>
    </dgm:pt>
    <dgm:pt modelId="{CACCA85E-375A-FE44-BD53-9F2C0FB5C154}" type="sibTrans" cxnId="{4FAB5CF7-12A1-6245-BFA6-EF84D269CA89}">
      <dgm:prSet/>
      <dgm:spPr/>
      <dgm:t>
        <a:bodyPr/>
        <a:lstStyle/>
        <a:p>
          <a:endParaRPr lang="en-US"/>
        </a:p>
      </dgm:t>
    </dgm:pt>
    <dgm:pt modelId="{39B833EF-FFE4-2A41-96C3-B48EA97C9CFE}">
      <dgm:prSet phldrT="[Text]"/>
      <dgm:spPr/>
      <dgm:t>
        <a:bodyPr/>
        <a:lstStyle/>
        <a:p>
          <a:r>
            <a:rPr lang="en-US" dirty="0" smtClean="0"/>
            <a:t>Final Stakeholder Review</a:t>
          </a:r>
          <a:endParaRPr lang="en-US" dirty="0"/>
        </a:p>
        <a:p>
          <a:r>
            <a:rPr lang="en-US" b="1" dirty="0"/>
            <a:t>Nov 27</a:t>
          </a:r>
        </a:p>
      </dgm:t>
    </dgm:pt>
    <dgm:pt modelId="{9600DAB2-88DF-F94D-BD68-0D3D35EB4571}" type="parTrans" cxnId="{F8C0AE97-603F-AF43-B18D-1B5F37F21D2D}">
      <dgm:prSet/>
      <dgm:spPr/>
      <dgm:t>
        <a:bodyPr/>
        <a:lstStyle/>
        <a:p>
          <a:endParaRPr lang="en-US"/>
        </a:p>
      </dgm:t>
    </dgm:pt>
    <dgm:pt modelId="{CE480228-5A1A-3947-896B-4EC0CB0CF697}" type="sibTrans" cxnId="{F8C0AE97-603F-AF43-B18D-1B5F37F21D2D}">
      <dgm:prSet/>
      <dgm:spPr/>
      <dgm:t>
        <a:bodyPr/>
        <a:lstStyle/>
        <a:p>
          <a:endParaRPr lang="en-US"/>
        </a:p>
      </dgm:t>
    </dgm:pt>
    <dgm:pt modelId="{2BC89519-3E49-AA42-9D66-AF68ABC1D77E}">
      <dgm:prSet phldrT="[Text]"/>
      <dgm:spPr/>
      <dgm:t>
        <a:bodyPr/>
        <a:lstStyle/>
        <a:p>
          <a:r>
            <a:rPr lang="en-US" dirty="0"/>
            <a:t>Final stakeholder review before production</a:t>
          </a:r>
        </a:p>
      </dgm:t>
    </dgm:pt>
    <dgm:pt modelId="{9EE5A00C-3E1D-4744-888B-1DFC14B7CC4C}" type="parTrans" cxnId="{6CC91A5B-8FFE-DD42-8D19-C272423D5B11}">
      <dgm:prSet/>
      <dgm:spPr/>
      <dgm:t>
        <a:bodyPr/>
        <a:lstStyle/>
        <a:p>
          <a:endParaRPr lang="en-US"/>
        </a:p>
      </dgm:t>
    </dgm:pt>
    <dgm:pt modelId="{7B3F378A-29C1-6842-9B63-EEE798C81297}" type="sibTrans" cxnId="{6CC91A5B-8FFE-DD42-8D19-C272423D5B11}">
      <dgm:prSet/>
      <dgm:spPr/>
      <dgm:t>
        <a:bodyPr/>
        <a:lstStyle/>
        <a:p>
          <a:endParaRPr lang="en-US"/>
        </a:p>
      </dgm:t>
    </dgm:pt>
    <dgm:pt modelId="{BC77D762-BF97-3C4E-85C9-2FD3D1CD2393}">
      <dgm:prSet phldrT="[Text]"/>
      <dgm:spPr/>
      <dgm:t>
        <a:bodyPr/>
        <a:lstStyle/>
        <a:p>
          <a:r>
            <a:rPr lang="en-US" dirty="0" smtClean="0"/>
            <a:t>Production Go Live</a:t>
          </a:r>
          <a:endParaRPr lang="en-US" dirty="0"/>
        </a:p>
        <a:p>
          <a:r>
            <a:rPr lang="en-US" b="1" dirty="0"/>
            <a:t>Dec 4</a:t>
          </a:r>
        </a:p>
      </dgm:t>
    </dgm:pt>
    <dgm:pt modelId="{DAC75FA0-9608-E446-A570-C62C929857D4}" type="parTrans" cxnId="{DFBDA288-16C0-1040-85EE-FBDAC44A51FD}">
      <dgm:prSet/>
      <dgm:spPr/>
      <dgm:t>
        <a:bodyPr/>
        <a:lstStyle/>
        <a:p>
          <a:endParaRPr lang="en-US"/>
        </a:p>
      </dgm:t>
    </dgm:pt>
    <dgm:pt modelId="{985D9493-1C8A-8C43-BE83-ED35D04D8F97}" type="sibTrans" cxnId="{DFBDA288-16C0-1040-85EE-FBDAC44A51FD}">
      <dgm:prSet/>
      <dgm:spPr/>
      <dgm:t>
        <a:bodyPr/>
        <a:lstStyle/>
        <a:p>
          <a:endParaRPr lang="en-US"/>
        </a:p>
      </dgm:t>
    </dgm:pt>
    <dgm:pt modelId="{3B3DDA34-D2BB-644F-8D2B-1A6A0FCFEA0D}">
      <dgm:prSet phldrT="[Text]"/>
      <dgm:spPr/>
      <dgm:t>
        <a:bodyPr/>
        <a:lstStyle/>
        <a:p>
          <a:r>
            <a:rPr lang="en-US" dirty="0"/>
            <a:t>Automate Glue ETL</a:t>
          </a:r>
        </a:p>
        <a:p>
          <a:r>
            <a:rPr lang="en-US" b="1" dirty="0"/>
            <a:t>Nov 21</a:t>
          </a:r>
        </a:p>
      </dgm:t>
    </dgm:pt>
    <dgm:pt modelId="{F0667304-1577-E74F-A23D-D48464B64A93}" type="parTrans" cxnId="{77491BF2-C7BD-6C49-8FBD-C9FD2C19E6E8}">
      <dgm:prSet/>
      <dgm:spPr/>
      <dgm:t>
        <a:bodyPr/>
        <a:lstStyle/>
        <a:p>
          <a:endParaRPr lang="en-US"/>
        </a:p>
      </dgm:t>
    </dgm:pt>
    <dgm:pt modelId="{1ABE6D41-26CF-0C4F-AA00-33DEB4472C50}" type="sibTrans" cxnId="{77491BF2-C7BD-6C49-8FBD-C9FD2C19E6E8}">
      <dgm:prSet/>
      <dgm:spPr/>
      <dgm:t>
        <a:bodyPr/>
        <a:lstStyle/>
        <a:p>
          <a:endParaRPr lang="en-US"/>
        </a:p>
      </dgm:t>
    </dgm:pt>
    <dgm:pt modelId="{C0A2CD1C-249E-204D-883E-1219B13ECE84}">
      <dgm:prSet phldrT="[Text]"/>
      <dgm:spPr/>
      <dgm:t>
        <a:bodyPr/>
        <a:lstStyle/>
        <a:p>
          <a:r>
            <a:rPr lang="en-US" dirty="0"/>
            <a:t>Validate </a:t>
          </a:r>
          <a:r>
            <a:rPr lang="en-US" dirty="0" smtClean="0"/>
            <a:t>identified metrics</a:t>
          </a:r>
          <a:endParaRPr lang="en-US" dirty="0"/>
        </a:p>
      </dgm:t>
    </dgm:pt>
    <dgm:pt modelId="{8F1C3138-F1D1-3248-81DE-92129BD215E8}" type="parTrans" cxnId="{13F05E2C-406D-EC4F-AED2-015A9680DD1B}">
      <dgm:prSet/>
      <dgm:spPr/>
      <dgm:t>
        <a:bodyPr/>
        <a:lstStyle/>
        <a:p>
          <a:endParaRPr lang="en-US"/>
        </a:p>
      </dgm:t>
    </dgm:pt>
    <dgm:pt modelId="{4870AFB4-CA2D-FC42-A681-C78EC3277088}" type="sibTrans" cxnId="{13F05E2C-406D-EC4F-AED2-015A9680DD1B}">
      <dgm:prSet/>
      <dgm:spPr/>
      <dgm:t>
        <a:bodyPr/>
        <a:lstStyle/>
        <a:p>
          <a:endParaRPr lang="en-US"/>
        </a:p>
      </dgm:t>
    </dgm:pt>
    <dgm:pt modelId="{FA3D1FC8-D6E9-554B-BFEA-2A6470154078}">
      <dgm:prSet phldrT="[Text]"/>
      <dgm:spPr/>
      <dgm:t>
        <a:bodyPr/>
        <a:lstStyle/>
        <a:p>
          <a:r>
            <a:rPr lang="en-US" dirty="0"/>
            <a:t>Gather feedback for scope</a:t>
          </a:r>
        </a:p>
      </dgm:t>
    </dgm:pt>
    <dgm:pt modelId="{5A761358-A7C6-004D-B1AB-6360BCFA2DD0}" type="parTrans" cxnId="{AA85D1E5-5ED7-D149-B3FA-5693C0936016}">
      <dgm:prSet/>
      <dgm:spPr/>
      <dgm:t>
        <a:bodyPr/>
        <a:lstStyle/>
        <a:p>
          <a:endParaRPr lang="en-US"/>
        </a:p>
      </dgm:t>
    </dgm:pt>
    <dgm:pt modelId="{6CE7B2D2-2BED-0B42-8CED-CE32A0B161D3}" type="sibTrans" cxnId="{AA85D1E5-5ED7-D149-B3FA-5693C0936016}">
      <dgm:prSet/>
      <dgm:spPr/>
      <dgm:t>
        <a:bodyPr/>
        <a:lstStyle/>
        <a:p>
          <a:endParaRPr lang="en-US"/>
        </a:p>
      </dgm:t>
    </dgm:pt>
    <dgm:pt modelId="{2AF71B83-E6F8-B545-B4B3-16D8620F6B11}">
      <dgm:prSet phldrT="[Text]"/>
      <dgm:spPr/>
      <dgm:t>
        <a:bodyPr/>
        <a:lstStyle/>
        <a:p>
          <a:r>
            <a:rPr lang="en-US" dirty="0"/>
            <a:t>Automate ingestion and view creation</a:t>
          </a:r>
        </a:p>
      </dgm:t>
    </dgm:pt>
    <dgm:pt modelId="{90A9FD35-01B9-F34D-B989-AEEA76C82EC9}" type="parTrans" cxnId="{15704AD5-0197-B346-A6BE-BD2A570F1C58}">
      <dgm:prSet/>
      <dgm:spPr/>
      <dgm:t>
        <a:bodyPr/>
        <a:lstStyle/>
        <a:p>
          <a:endParaRPr lang="en-US"/>
        </a:p>
      </dgm:t>
    </dgm:pt>
    <dgm:pt modelId="{47F81266-1650-F54B-81BB-19129EB2C566}" type="sibTrans" cxnId="{15704AD5-0197-B346-A6BE-BD2A570F1C58}">
      <dgm:prSet/>
      <dgm:spPr/>
      <dgm:t>
        <a:bodyPr/>
        <a:lstStyle/>
        <a:p>
          <a:endParaRPr lang="en-US"/>
        </a:p>
      </dgm:t>
    </dgm:pt>
    <dgm:pt modelId="{CF71AACD-3EE4-6D41-9286-DE6977AC8C8D}">
      <dgm:prSet phldrT="[Text]"/>
      <dgm:spPr/>
      <dgm:t>
        <a:bodyPr/>
        <a:lstStyle/>
        <a:p>
          <a:r>
            <a:rPr lang="en-US" dirty="0"/>
            <a:t>Publish dashboard to tableau </a:t>
          </a:r>
        </a:p>
      </dgm:t>
    </dgm:pt>
    <dgm:pt modelId="{B48F84CC-4649-8A41-998A-E6D50963911B}" type="parTrans" cxnId="{617764DD-7C05-3540-9239-A34D0DA6D37E}">
      <dgm:prSet/>
      <dgm:spPr/>
      <dgm:t>
        <a:bodyPr/>
        <a:lstStyle/>
        <a:p>
          <a:endParaRPr lang="en-US"/>
        </a:p>
      </dgm:t>
    </dgm:pt>
    <dgm:pt modelId="{9518E977-67CE-484B-9536-5B627F903EA2}" type="sibTrans" cxnId="{617764DD-7C05-3540-9239-A34D0DA6D37E}">
      <dgm:prSet/>
      <dgm:spPr/>
      <dgm:t>
        <a:bodyPr/>
        <a:lstStyle/>
        <a:p>
          <a:endParaRPr lang="en-US"/>
        </a:p>
      </dgm:t>
    </dgm:pt>
    <dgm:pt modelId="{A722D2B6-72A0-544B-8878-A25245C1B7DC}" type="pres">
      <dgm:prSet presAssocID="{F50EDBE2-88EE-224F-A42F-51EBA0C8042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400FA3-1810-5E42-96E5-819024EA6118}" type="pres">
      <dgm:prSet presAssocID="{8674325C-CC63-CA4C-89BD-AF6128AF6D8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93A15B-9728-2C42-8D9C-749F15BA89E7}" type="pres">
      <dgm:prSet presAssocID="{E8A96DFF-C1EF-FD43-9B72-17230B5CAE92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C054E70-951A-F641-A627-B544F6BB537F}" type="pres">
      <dgm:prSet presAssocID="{E8A96DFF-C1EF-FD43-9B72-17230B5CAE92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BC16F30-CB08-6F4F-85A9-579EF24E5C17}" type="pres">
      <dgm:prSet presAssocID="{6C8C6840-F200-7E45-B7D6-73ED3967F13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CCA81C-DE5A-6B44-9683-F2C3B42F2D65}" type="pres">
      <dgm:prSet presAssocID="{18C336B2-6B09-9943-A629-94D26EAB4E64}" presName="sibTrans" presStyleLbl="sibTrans2D1" presStyleIdx="1" presStyleCnt="4"/>
      <dgm:spPr/>
      <dgm:t>
        <a:bodyPr/>
        <a:lstStyle/>
        <a:p>
          <a:endParaRPr lang="en-US"/>
        </a:p>
      </dgm:t>
    </dgm:pt>
    <dgm:pt modelId="{04577EE9-4814-054F-A911-C76979DF5FA9}" type="pres">
      <dgm:prSet presAssocID="{18C336B2-6B09-9943-A629-94D26EAB4E64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BE74BAD7-3CA5-C44E-A10E-4E84FF3C7715}" type="pres">
      <dgm:prSet presAssocID="{3B3DDA34-D2BB-644F-8D2B-1A6A0FCFEA0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32AA4-E84C-E445-9973-81D3BC24AAD8}" type="pres">
      <dgm:prSet presAssocID="{1ABE6D41-26CF-0C4F-AA00-33DEB4472C5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331CF784-277D-9443-896B-5CBF2AA0DD39}" type="pres">
      <dgm:prSet presAssocID="{1ABE6D41-26CF-0C4F-AA00-33DEB4472C5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AC5F37C1-CB57-E348-8E7F-3A646974FFE8}" type="pres">
      <dgm:prSet presAssocID="{39B833EF-FFE4-2A41-96C3-B48EA97C9CF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7EA8FD-FF94-B642-B643-2EDE2E6F128E}" type="pres">
      <dgm:prSet presAssocID="{CE480228-5A1A-3947-896B-4EC0CB0CF697}" presName="sibTrans" presStyleLbl="sibTrans2D1" presStyleIdx="3" presStyleCnt="4"/>
      <dgm:spPr/>
      <dgm:t>
        <a:bodyPr/>
        <a:lstStyle/>
        <a:p>
          <a:endParaRPr lang="en-US"/>
        </a:p>
      </dgm:t>
    </dgm:pt>
    <dgm:pt modelId="{B9DF387F-4C32-AF4E-99E1-41582F0EAF27}" type="pres">
      <dgm:prSet presAssocID="{CE480228-5A1A-3947-896B-4EC0CB0CF697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EC3482D0-ECFF-E041-8D18-EF6E5844C9D7}" type="pres">
      <dgm:prSet presAssocID="{BC77D762-BF97-3C4E-85C9-2FD3D1CD239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491BF2-C7BD-6C49-8FBD-C9FD2C19E6E8}" srcId="{F50EDBE2-88EE-224F-A42F-51EBA0C80428}" destId="{3B3DDA34-D2BB-644F-8D2B-1A6A0FCFEA0D}" srcOrd="2" destOrd="0" parTransId="{F0667304-1577-E74F-A23D-D48464B64A93}" sibTransId="{1ABE6D41-26CF-0C4F-AA00-33DEB4472C50}"/>
    <dgm:cxn modelId="{3146B13F-8A08-7D4B-B8EA-3C2B6915A188}" type="presOf" srcId="{CE480228-5A1A-3947-896B-4EC0CB0CF697}" destId="{907EA8FD-FF94-B642-B643-2EDE2E6F128E}" srcOrd="0" destOrd="0" presId="urn:microsoft.com/office/officeart/2005/8/layout/process1"/>
    <dgm:cxn modelId="{3981F388-7AB9-6D42-8E6D-36DDE2494DCB}" type="presOf" srcId="{8674325C-CC63-CA4C-89BD-AF6128AF6D8E}" destId="{1E400FA3-1810-5E42-96E5-819024EA6118}" srcOrd="0" destOrd="0" presId="urn:microsoft.com/office/officeart/2005/8/layout/process1"/>
    <dgm:cxn modelId="{2870217B-F26B-FD40-9B6B-F27D2884F36F}" type="presOf" srcId="{FA3D1FC8-D6E9-554B-BFEA-2A6470154078}" destId="{8BC16F30-CB08-6F4F-85A9-579EF24E5C17}" srcOrd="0" destOrd="2" presId="urn:microsoft.com/office/officeart/2005/8/layout/process1"/>
    <dgm:cxn modelId="{DFBDA288-16C0-1040-85EE-FBDAC44A51FD}" srcId="{F50EDBE2-88EE-224F-A42F-51EBA0C80428}" destId="{BC77D762-BF97-3C4E-85C9-2FD3D1CD2393}" srcOrd="4" destOrd="0" parTransId="{DAC75FA0-9608-E446-A570-C62C929857D4}" sibTransId="{985D9493-1C8A-8C43-BE83-ED35D04D8F97}"/>
    <dgm:cxn modelId="{F8C0AE97-603F-AF43-B18D-1B5F37F21D2D}" srcId="{F50EDBE2-88EE-224F-A42F-51EBA0C80428}" destId="{39B833EF-FFE4-2A41-96C3-B48EA97C9CFE}" srcOrd="3" destOrd="0" parTransId="{9600DAB2-88DF-F94D-BD68-0D3D35EB4571}" sibTransId="{CE480228-5A1A-3947-896B-4EC0CB0CF697}"/>
    <dgm:cxn modelId="{13F05E2C-406D-EC4F-AED2-015A9680DD1B}" srcId="{8674325C-CC63-CA4C-89BD-AF6128AF6D8E}" destId="{C0A2CD1C-249E-204D-883E-1219B13ECE84}" srcOrd="1" destOrd="0" parTransId="{8F1C3138-F1D1-3248-81DE-92129BD215E8}" sibTransId="{4870AFB4-CA2D-FC42-A681-C78EC3277088}"/>
    <dgm:cxn modelId="{C6686EF8-E73B-7240-9725-63E30A0685D2}" srcId="{F50EDBE2-88EE-224F-A42F-51EBA0C80428}" destId="{6C8C6840-F200-7E45-B7D6-73ED3967F136}" srcOrd="1" destOrd="0" parTransId="{F80B3EA3-89F1-554E-8808-FC7DAF555D8D}" sibTransId="{18C336B2-6B09-9943-A629-94D26EAB4E64}"/>
    <dgm:cxn modelId="{AA85D1E5-5ED7-D149-B3FA-5693C0936016}" srcId="{6C8C6840-F200-7E45-B7D6-73ED3967F136}" destId="{FA3D1FC8-D6E9-554B-BFEA-2A6470154078}" srcOrd="1" destOrd="0" parTransId="{5A761358-A7C6-004D-B1AB-6360BCFA2DD0}" sibTransId="{6CE7B2D2-2BED-0B42-8CED-CE32A0B161D3}"/>
    <dgm:cxn modelId="{9B1B26FB-D868-154D-AADA-C4BC4AF157D3}" type="presOf" srcId="{2BC89519-3E49-AA42-9D66-AF68ABC1D77E}" destId="{AC5F37C1-CB57-E348-8E7F-3A646974FFE8}" srcOrd="0" destOrd="1" presId="urn:microsoft.com/office/officeart/2005/8/layout/process1"/>
    <dgm:cxn modelId="{F7BC337C-ED7D-5F4F-98A6-ADB1DEB4FBAA}" type="presOf" srcId="{1ABE6D41-26CF-0C4F-AA00-33DEB4472C50}" destId="{331CF784-277D-9443-896B-5CBF2AA0DD39}" srcOrd="1" destOrd="0" presId="urn:microsoft.com/office/officeart/2005/8/layout/process1"/>
    <dgm:cxn modelId="{16C99C1E-5FCF-474C-B57D-8C1EAE5EB35E}" type="presOf" srcId="{3D6B2E77-CE75-7947-8CDA-C748CAE25B31}" destId="{8BC16F30-CB08-6F4F-85A9-579EF24E5C17}" srcOrd="0" destOrd="1" presId="urn:microsoft.com/office/officeart/2005/8/layout/process1"/>
    <dgm:cxn modelId="{27D930EB-36A6-1844-A570-9FDADA835C8A}" type="presOf" srcId="{1ABE6D41-26CF-0C4F-AA00-33DEB4472C50}" destId="{C3F32AA4-E84C-E445-9973-81D3BC24AAD8}" srcOrd="0" destOrd="0" presId="urn:microsoft.com/office/officeart/2005/8/layout/process1"/>
    <dgm:cxn modelId="{A74B9E98-4013-D149-9944-544F24EB89B3}" type="presOf" srcId="{CF71AACD-3EE4-6D41-9286-DE6977AC8C8D}" destId="{EC3482D0-ECFF-E041-8D18-EF6E5844C9D7}" srcOrd="0" destOrd="1" presId="urn:microsoft.com/office/officeart/2005/8/layout/process1"/>
    <dgm:cxn modelId="{47FF049F-AEDA-BA4A-8ECE-971324E50992}" srcId="{F50EDBE2-88EE-224F-A42F-51EBA0C80428}" destId="{8674325C-CC63-CA4C-89BD-AF6128AF6D8E}" srcOrd="0" destOrd="0" parTransId="{F4E9CB1B-730B-064F-83E7-5B8D78196668}" sibTransId="{E8A96DFF-C1EF-FD43-9B72-17230B5CAE92}"/>
    <dgm:cxn modelId="{B81FF5AE-5293-EF45-9859-924DB2B755F2}" type="presOf" srcId="{CE480228-5A1A-3947-896B-4EC0CB0CF697}" destId="{B9DF387F-4C32-AF4E-99E1-41582F0EAF27}" srcOrd="1" destOrd="0" presId="urn:microsoft.com/office/officeart/2005/8/layout/process1"/>
    <dgm:cxn modelId="{46D04D85-3BEE-5147-A2B8-2922A0843A2A}" type="presOf" srcId="{2AF71B83-E6F8-B545-B4B3-16D8620F6B11}" destId="{BE74BAD7-3CA5-C44E-A10E-4E84FF3C7715}" srcOrd="0" destOrd="1" presId="urn:microsoft.com/office/officeart/2005/8/layout/process1"/>
    <dgm:cxn modelId="{BD204166-5452-6D4E-8BAD-997010636E28}" type="presOf" srcId="{C0A2CD1C-249E-204D-883E-1219B13ECE84}" destId="{1E400FA3-1810-5E42-96E5-819024EA6118}" srcOrd="0" destOrd="2" presId="urn:microsoft.com/office/officeart/2005/8/layout/process1"/>
    <dgm:cxn modelId="{EDE9FEA8-CBD5-1F46-B5A4-9A9599ABFBD0}" type="presOf" srcId="{18C336B2-6B09-9943-A629-94D26EAB4E64}" destId="{04577EE9-4814-054F-A911-C76979DF5FA9}" srcOrd="1" destOrd="0" presId="urn:microsoft.com/office/officeart/2005/8/layout/process1"/>
    <dgm:cxn modelId="{1DEA568E-544E-814F-A196-81FE9F0D5419}" srcId="{8674325C-CC63-CA4C-89BD-AF6128AF6D8E}" destId="{3F729957-727A-764C-B27D-9D4AE217C4B6}" srcOrd="0" destOrd="0" parTransId="{8915A0D1-652E-B844-8383-FD5DB617B2FB}" sibTransId="{AF3D86D8-378B-974B-A5CF-B8EE86592238}"/>
    <dgm:cxn modelId="{2C150111-FD35-A44E-B54A-F6FF8E5B48F0}" type="presOf" srcId="{E8A96DFF-C1EF-FD43-9B72-17230B5CAE92}" destId="{7D93A15B-9728-2C42-8D9C-749F15BA89E7}" srcOrd="0" destOrd="0" presId="urn:microsoft.com/office/officeart/2005/8/layout/process1"/>
    <dgm:cxn modelId="{15704AD5-0197-B346-A6BE-BD2A570F1C58}" srcId="{3B3DDA34-D2BB-644F-8D2B-1A6A0FCFEA0D}" destId="{2AF71B83-E6F8-B545-B4B3-16D8620F6B11}" srcOrd="0" destOrd="0" parTransId="{90A9FD35-01B9-F34D-B989-AEEA76C82EC9}" sibTransId="{47F81266-1650-F54B-81BB-19129EB2C566}"/>
    <dgm:cxn modelId="{D57901D5-63F7-DB49-9A6A-E7F763707E8C}" type="presOf" srcId="{E8A96DFF-C1EF-FD43-9B72-17230B5CAE92}" destId="{AC054E70-951A-F641-A627-B544F6BB537F}" srcOrd="1" destOrd="0" presId="urn:microsoft.com/office/officeart/2005/8/layout/process1"/>
    <dgm:cxn modelId="{938CEE72-3463-DB45-9185-A865A9E9615C}" type="presOf" srcId="{3B3DDA34-D2BB-644F-8D2B-1A6A0FCFEA0D}" destId="{BE74BAD7-3CA5-C44E-A10E-4E84FF3C7715}" srcOrd="0" destOrd="0" presId="urn:microsoft.com/office/officeart/2005/8/layout/process1"/>
    <dgm:cxn modelId="{28F89FEA-6C2C-F84A-8226-AEAAC081259A}" type="presOf" srcId="{39B833EF-FFE4-2A41-96C3-B48EA97C9CFE}" destId="{AC5F37C1-CB57-E348-8E7F-3A646974FFE8}" srcOrd="0" destOrd="0" presId="urn:microsoft.com/office/officeart/2005/8/layout/process1"/>
    <dgm:cxn modelId="{6CC91A5B-8FFE-DD42-8D19-C272423D5B11}" srcId="{39B833EF-FFE4-2A41-96C3-B48EA97C9CFE}" destId="{2BC89519-3E49-AA42-9D66-AF68ABC1D77E}" srcOrd="0" destOrd="0" parTransId="{9EE5A00C-3E1D-4744-888B-1DFC14B7CC4C}" sibTransId="{7B3F378A-29C1-6842-9B63-EEE798C81297}"/>
    <dgm:cxn modelId="{7E1A1091-00DF-9348-B293-9DC12A9AEA23}" type="presOf" srcId="{18C336B2-6B09-9943-A629-94D26EAB4E64}" destId="{04CCA81C-DE5A-6B44-9683-F2C3B42F2D65}" srcOrd="0" destOrd="0" presId="urn:microsoft.com/office/officeart/2005/8/layout/process1"/>
    <dgm:cxn modelId="{D8C606EE-92A2-6148-ACB0-A4D102C6CDFF}" type="presOf" srcId="{F50EDBE2-88EE-224F-A42F-51EBA0C80428}" destId="{A722D2B6-72A0-544B-8878-A25245C1B7DC}" srcOrd="0" destOrd="0" presId="urn:microsoft.com/office/officeart/2005/8/layout/process1"/>
    <dgm:cxn modelId="{5E7EF86B-C41A-334D-8E5D-36D3340FAB08}" type="presOf" srcId="{3F729957-727A-764C-B27D-9D4AE217C4B6}" destId="{1E400FA3-1810-5E42-96E5-819024EA6118}" srcOrd="0" destOrd="1" presId="urn:microsoft.com/office/officeart/2005/8/layout/process1"/>
    <dgm:cxn modelId="{3509BC5E-0DDB-3D41-A088-8C549C5B00D6}" type="presOf" srcId="{BC77D762-BF97-3C4E-85C9-2FD3D1CD2393}" destId="{EC3482D0-ECFF-E041-8D18-EF6E5844C9D7}" srcOrd="0" destOrd="0" presId="urn:microsoft.com/office/officeart/2005/8/layout/process1"/>
    <dgm:cxn modelId="{51EC86FF-1435-0F4C-988E-4E88EA8E3A36}" type="presOf" srcId="{6C8C6840-F200-7E45-B7D6-73ED3967F136}" destId="{8BC16F30-CB08-6F4F-85A9-579EF24E5C17}" srcOrd="0" destOrd="0" presId="urn:microsoft.com/office/officeart/2005/8/layout/process1"/>
    <dgm:cxn modelId="{617764DD-7C05-3540-9239-A34D0DA6D37E}" srcId="{BC77D762-BF97-3C4E-85C9-2FD3D1CD2393}" destId="{CF71AACD-3EE4-6D41-9286-DE6977AC8C8D}" srcOrd="0" destOrd="0" parTransId="{B48F84CC-4649-8A41-998A-E6D50963911B}" sibTransId="{9518E977-67CE-484B-9536-5B627F903EA2}"/>
    <dgm:cxn modelId="{4FAB5CF7-12A1-6245-BFA6-EF84D269CA89}" srcId="{6C8C6840-F200-7E45-B7D6-73ED3967F136}" destId="{3D6B2E77-CE75-7947-8CDA-C748CAE25B31}" srcOrd="0" destOrd="0" parTransId="{AC8ABAAF-21A0-8A43-A327-4D817FC9C054}" sibTransId="{CACCA85E-375A-FE44-BD53-9F2C0FB5C154}"/>
    <dgm:cxn modelId="{F0268A95-CFB8-FC41-90FF-DBC2949E3C04}" type="presParOf" srcId="{A722D2B6-72A0-544B-8878-A25245C1B7DC}" destId="{1E400FA3-1810-5E42-96E5-819024EA6118}" srcOrd="0" destOrd="0" presId="urn:microsoft.com/office/officeart/2005/8/layout/process1"/>
    <dgm:cxn modelId="{23104EA3-5E4A-5446-B6F8-BD6EBCB95567}" type="presParOf" srcId="{A722D2B6-72A0-544B-8878-A25245C1B7DC}" destId="{7D93A15B-9728-2C42-8D9C-749F15BA89E7}" srcOrd="1" destOrd="0" presId="urn:microsoft.com/office/officeart/2005/8/layout/process1"/>
    <dgm:cxn modelId="{2A9CB177-C30D-774E-B650-DFD6B8E72A0D}" type="presParOf" srcId="{7D93A15B-9728-2C42-8D9C-749F15BA89E7}" destId="{AC054E70-951A-F641-A627-B544F6BB537F}" srcOrd="0" destOrd="0" presId="urn:microsoft.com/office/officeart/2005/8/layout/process1"/>
    <dgm:cxn modelId="{D2CBCC34-73E7-EB45-A0A2-50337254053D}" type="presParOf" srcId="{A722D2B6-72A0-544B-8878-A25245C1B7DC}" destId="{8BC16F30-CB08-6F4F-85A9-579EF24E5C17}" srcOrd="2" destOrd="0" presId="urn:microsoft.com/office/officeart/2005/8/layout/process1"/>
    <dgm:cxn modelId="{66D84FCB-19F8-FD44-8641-20869DDD3C5C}" type="presParOf" srcId="{A722D2B6-72A0-544B-8878-A25245C1B7DC}" destId="{04CCA81C-DE5A-6B44-9683-F2C3B42F2D65}" srcOrd="3" destOrd="0" presId="urn:microsoft.com/office/officeart/2005/8/layout/process1"/>
    <dgm:cxn modelId="{0D0C7C1B-2875-EB4F-8D41-4CB86AF876E9}" type="presParOf" srcId="{04CCA81C-DE5A-6B44-9683-F2C3B42F2D65}" destId="{04577EE9-4814-054F-A911-C76979DF5FA9}" srcOrd="0" destOrd="0" presId="urn:microsoft.com/office/officeart/2005/8/layout/process1"/>
    <dgm:cxn modelId="{DCF5EC86-9FD0-5543-8877-6F3FC521D7AE}" type="presParOf" srcId="{A722D2B6-72A0-544B-8878-A25245C1B7DC}" destId="{BE74BAD7-3CA5-C44E-A10E-4E84FF3C7715}" srcOrd="4" destOrd="0" presId="urn:microsoft.com/office/officeart/2005/8/layout/process1"/>
    <dgm:cxn modelId="{A50ADE02-F3AC-164C-86D9-753568E70003}" type="presParOf" srcId="{A722D2B6-72A0-544B-8878-A25245C1B7DC}" destId="{C3F32AA4-E84C-E445-9973-81D3BC24AAD8}" srcOrd="5" destOrd="0" presId="urn:microsoft.com/office/officeart/2005/8/layout/process1"/>
    <dgm:cxn modelId="{B1922D29-181D-484A-BB7C-8962B02FFBBB}" type="presParOf" srcId="{C3F32AA4-E84C-E445-9973-81D3BC24AAD8}" destId="{331CF784-277D-9443-896B-5CBF2AA0DD39}" srcOrd="0" destOrd="0" presId="urn:microsoft.com/office/officeart/2005/8/layout/process1"/>
    <dgm:cxn modelId="{B12E72C8-3940-674A-8699-D566A6750260}" type="presParOf" srcId="{A722D2B6-72A0-544B-8878-A25245C1B7DC}" destId="{AC5F37C1-CB57-E348-8E7F-3A646974FFE8}" srcOrd="6" destOrd="0" presId="urn:microsoft.com/office/officeart/2005/8/layout/process1"/>
    <dgm:cxn modelId="{00EE1DF8-4A47-0F46-81A6-D2EC72631984}" type="presParOf" srcId="{A722D2B6-72A0-544B-8878-A25245C1B7DC}" destId="{907EA8FD-FF94-B642-B643-2EDE2E6F128E}" srcOrd="7" destOrd="0" presId="urn:microsoft.com/office/officeart/2005/8/layout/process1"/>
    <dgm:cxn modelId="{A915922C-195F-7B4F-BA49-FF5F2074697D}" type="presParOf" srcId="{907EA8FD-FF94-B642-B643-2EDE2E6F128E}" destId="{B9DF387F-4C32-AF4E-99E1-41582F0EAF27}" srcOrd="0" destOrd="0" presId="urn:microsoft.com/office/officeart/2005/8/layout/process1"/>
    <dgm:cxn modelId="{0FF73475-D5AB-3D46-A7DD-65B2BB005537}" type="presParOf" srcId="{A722D2B6-72A0-544B-8878-A25245C1B7DC}" destId="{EC3482D0-ECFF-E041-8D18-EF6E5844C9D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00FA3-1810-5E42-96E5-819024EA6118}">
      <dsp:nvSpPr>
        <dsp:cNvPr id="0" name=""/>
        <dsp:cNvSpPr/>
      </dsp:nvSpPr>
      <dsp:spPr>
        <a:xfrm>
          <a:off x="5220" y="0"/>
          <a:ext cx="1618348" cy="83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All </a:t>
          </a:r>
          <a:r>
            <a:rPr lang="en-US" sz="1100" kern="1200" dirty="0" smtClean="0"/>
            <a:t>Markets Ingestion</a:t>
          </a:r>
          <a:endParaRPr lang="en-US" sz="1100" kern="1200" dirty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/>
            <a:t>Nov 11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Ingest all </a:t>
          </a:r>
          <a:r>
            <a:rPr lang="en-US" sz="900" kern="1200" dirty="0" smtClean="0"/>
            <a:t>the markets data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Validate </a:t>
          </a:r>
          <a:r>
            <a:rPr lang="en-US" sz="900" kern="1200" dirty="0" smtClean="0"/>
            <a:t>identified metrics</a:t>
          </a:r>
          <a:endParaRPr lang="en-US" sz="900" kern="1200" dirty="0"/>
        </a:p>
      </dsp:txBody>
      <dsp:txXfrm>
        <a:off x="29574" y="24354"/>
        <a:ext cx="1569640" cy="782794"/>
      </dsp:txXfrm>
    </dsp:sp>
    <dsp:sp modelId="{7D93A15B-9728-2C42-8D9C-749F15BA89E7}">
      <dsp:nvSpPr>
        <dsp:cNvPr id="0" name=""/>
        <dsp:cNvSpPr/>
      </dsp:nvSpPr>
      <dsp:spPr>
        <a:xfrm>
          <a:off x="1785403" y="215076"/>
          <a:ext cx="343089" cy="401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785403" y="295346"/>
        <a:ext cx="240162" cy="240810"/>
      </dsp:txXfrm>
    </dsp:sp>
    <dsp:sp modelId="{8BC16F30-CB08-6F4F-85A9-579EF24E5C17}">
      <dsp:nvSpPr>
        <dsp:cNvPr id="0" name=""/>
        <dsp:cNvSpPr/>
      </dsp:nvSpPr>
      <dsp:spPr>
        <a:xfrm>
          <a:off x="2270908" y="0"/>
          <a:ext cx="1618348" cy="83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Business Brainstorming</a:t>
          </a:r>
          <a:endParaRPr lang="en-US" sz="1100" kern="1200" dirty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 </a:t>
          </a:r>
          <a:r>
            <a:rPr lang="en-US" sz="1100" b="1" kern="1200" dirty="0"/>
            <a:t>Nov 14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Review with Matt &amp; team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Gather feedback for scope</a:t>
          </a:r>
        </a:p>
      </dsp:txBody>
      <dsp:txXfrm>
        <a:off x="2295262" y="24354"/>
        <a:ext cx="1569640" cy="782794"/>
      </dsp:txXfrm>
    </dsp:sp>
    <dsp:sp modelId="{04CCA81C-DE5A-6B44-9683-F2C3B42F2D65}">
      <dsp:nvSpPr>
        <dsp:cNvPr id="0" name=""/>
        <dsp:cNvSpPr/>
      </dsp:nvSpPr>
      <dsp:spPr>
        <a:xfrm>
          <a:off x="4051092" y="215076"/>
          <a:ext cx="343089" cy="401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051092" y="295346"/>
        <a:ext cx="240162" cy="240810"/>
      </dsp:txXfrm>
    </dsp:sp>
    <dsp:sp modelId="{BE74BAD7-3CA5-C44E-A10E-4E84FF3C7715}">
      <dsp:nvSpPr>
        <dsp:cNvPr id="0" name=""/>
        <dsp:cNvSpPr/>
      </dsp:nvSpPr>
      <dsp:spPr>
        <a:xfrm>
          <a:off x="4536596" y="0"/>
          <a:ext cx="1618348" cy="83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Automate Glue ETL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/>
            <a:t>Nov 21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Automate ingestion and view creation</a:t>
          </a:r>
        </a:p>
      </dsp:txBody>
      <dsp:txXfrm>
        <a:off x="4560950" y="24354"/>
        <a:ext cx="1569640" cy="782794"/>
      </dsp:txXfrm>
    </dsp:sp>
    <dsp:sp modelId="{C3F32AA4-E84C-E445-9973-81D3BC24AAD8}">
      <dsp:nvSpPr>
        <dsp:cNvPr id="0" name=""/>
        <dsp:cNvSpPr/>
      </dsp:nvSpPr>
      <dsp:spPr>
        <a:xfrm>
          <a:off x="6316780" y="215076"/>
          <a:ext cx="343089" cy="401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6316780" y="295346"/>
        <a:ext cx="240162" cy="240810"/>
      </dsp:txXfrm>
    </dsp:sp>
    <dsp:sp modelId="{AC5F37C1-CB57-E348-8E7F-3A646974FFE8}">
      <dsp:nvSpPr>
        <dsp:cNvPr id="0" name=""/>
        <dsp:cNvSpPr/>
      </dsp:nvSpPr>
      <dsp:spPr>
        <a:xfrm>
          <a:off x="6802284" y="0"/>
          <a:ext cx="1618348" cy="83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Final Stakeholder Review</a:t>
          </a:r>
          <a:endParaRPr lang="en-US" sz="1100" kern="1200" dirty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/>
            <a:t>Nov 27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Final stakeholder review before production</a:t>
          </a:r>
        </a:p>
      </dsp:txBody>
      <dsp:txXfrm>
        <a:off x="6826638" y="24354"/>
        <a:ext cx="1569640" cy="782794"/>
      </dsp:txXfrm>
    </dsp:sp>
    <dsp:sp modelId="{907EA8FD-FF94-B642-B643-2EDE2E6F128E}">
      <dsp:nvSpPr>
        <dsp:cNvPr id="0" name=""/>
        <dsp:cNvSpPr/>
      </dsp:nvSpPr>
      <dsp:spPr>
        <a:xfrm>
          <a:off x="8582468" y="215076"/>
          <a:ext cx="343089" cy="401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8582468" y="295346"/>
        <a:ext cx="240162" cy="240810"/>
      </dsp:txXfrm>
    </dsp:sp>
    <dsp:sp modelId="{EC3482D0-ECFF-E041-8D18-EF6E5844C9D7}">
      <dsp:nvSpPr>
        <dsp:cNvPr id="0" name=""/>
        <dsp:cNvSpPr/>
      </dsp:nvSpPr>
      <dsp:spPr>
        <a:xfrm>
          <a:off x="9067972" y="0"/>
          <a:ext cx="1618348" cy="83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Production Go Live</a:t>
          </a:r>
          <a:endParaRPr lang="en-US" sz="1100" kern="1200" dirty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/>
            <a:t>Dec 4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Publish dashboard to tableau </a:t>
          </a:r>
        </a:p>
      </dsp:txBody>
      <dsp:txXfrm>
        <a:off x="9092326" y="24354"/>
        <a:ext cx="1569640" cy="782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2A4568-490B-4773-9325-6DC0D57362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1C877-104C-41FE-B0CC-8E34495890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133A4081-A38B-4F77-8ADC-D0C91E8E442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61166-372A-4474-A2EF-C771746BF9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1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D7FD4F0E-FBD7-0044-978C-3C81CA63744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6" tIns="46588" rIns="93176" bIns="4658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6" tIns="46588" rIns="93176" bIns="4658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200"/>
            </a:lvl1pPr>
          </a:lstStyle>
          <a:p>
            <a:fld id="{09AA5F6D-AE36-2045-8FBC-CC75880C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1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1DB0C-817D-D1C1-9CA8-AF753065E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4ED567-419C-5827-F1D3-B75DFF798E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6947E7-726C-603B-44E4-9F7344A07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144A6-DE40-EDFD-6432-114A3410BE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54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51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1DB0C-817D-D1C1-9CA8-AF753065E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4ED567-419C-5827-F1D3-B75DFF798E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6947E7-726C-603B-44E4-9F7344A07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144A6-DE40-EDFD-6432-114A3410BE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9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4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for Printing)">
    <p:bg bwMode="ltGray">
      <p:bgPr>
        <a:gradFill>
          <a:gsLst>
            <a:gs pos="32000">
              <a:srgbClr val="009AE0"/>
            </a:gs>
            <a:gs pos="5200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 userDrawn="1"/>
        </p:nvSpPr>
        <p:spPr bwMode="white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06FDC6-3AEF-4F15-8624-DF19A27FD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7222" y="462622"/>
            <a:ext cx="1312590" cy="4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3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(Thre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C341B-649D-4364-8D26-ECF442AABF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3776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405A70D-A303-4430-BFE3-179FEFFA329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08764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6A4C870-5FB0-40F9-ACBF-B314B714AE1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23752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AF46D-EC8C-4799-8268-F914B66AC1F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B314EC2-65A0-48A9-A282-73C1FA228D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Weighte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EAD72-0448-4B6F-86F3-D9B838B95C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3711" y="1756791"/>
            <a:ext cx="3229589" cy="44320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7" y="642889"/>
            <a:ext cx="320815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EFA500-6C5D-4551-968A-183AAA0CDC6F}"/>
              </a:ext>
            </a:extLst>
          </p:cNvPr>
          <p:cNvCxnSpPr>
            <a:cxnSpLocks/>
          </p:cNvCxnSpPr>
          <p:nvPr userDrawn="1"/>
        </p:nvCxnSpPr>
        <p:spPr>
          <a:xfrm>
            <a:off x="4308764" y="669163"/>
            <a:ext cx="0" cy="515556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105E3F98-F8EB-4010-96E1-2DC856BD43C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029200" y="1322388"/>
            <a:ext cx="6669088" cy="45021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A4781-F335-4997-B2A3-D4ECEB62491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F99AE6-DDD6-49D1-8CA7-3B040BD0F3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145433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(Single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8D749E-10F3-468F-A695-20684D44BA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1" y="0"/>
            <a:ext cx="10037025" cy="6858000"/>
          </a:xfrm>
          <a:custGeom>
            <a:avLst/>
            <a:gdLst>
              <a:gd name="connsiteX0" fmla="*/ 0 w 10037025"/>
              <a:gd name="connsiteY0" fmla="*/ 0 h 6858000"/>
              <a:gd name="connsiteX1" fmla="*/ 2237 w 10037025"/>
              <a:gd name="connsiteY1" fmla="*/ 0 h 6858000"/>
              <a:gd name="connsiteX2" fmla="*/ 17892 w 10037025"/>
              <a:gd name="connsiteY2" fmla="*/ 0 h 6858000"/>
              <a:gd name="connsiteX3" fmla="*/ 60384 w 10037025"/>
              <a:gd name="connsiteY3" fmla="*/ 0 h 6858000"/>
              <a:gd name="connsiteX4" fmla="*/ 95887 w 10037025"/>
              <a:gd name="connsiteY4" fmla="*/ 0 h 6858000"/>
              <a:gd name="connsiteX5" fmla="*/ 143131 w 10037025"/>
              <a:gd name="connsiteY5" fmla="*/ 0 h 6858000"/>
              <a:gd name="connsiteX6" fmla="*/ 203794 w 10037025"/>
              <a:gd name="connsiteY6" fmla="*/ 0 h 6858000"/>
              <a:gd name="connsiteX7" fmla="*/ 279553 w 10037025"/>
              <a:gd name="connsiteY7" fmla="*/ 0 h 6858000"/>
              <a:gd name="connsiteX8" fmla="*/ 372085 w 10037025"/>
              <a:gd name="connsiteY8" fmla="*/ 0 h 6858000"/>
              <a:gd name="connsiteX9" fmla="*/ 483068 w 10037025"/>
              <a:gd name="connsiteY9" fmla="*/ 0 h 6858000"/>
              <a:gd name="connsiteX10" fmla="*/ 614178 w 10037025"/>
              <a:gd name="connsiteY10" fmla="*/ 0 h 6858000"/>
              <a:gd name="connsiteX11" fmla="*/ 767094 w 10037025"/>
              <a:gd name="connsiteY11" fmla="*/ 0 h 6858000"/>
              <a:gd name="connsiteX12" fmla="*/ 943492 w 10037025"/>
              <a:gd name="connsiteY12" fmla="*/ 0 h 6858000"/>
              <a:gd name="connsiteX13" fmla="*/ 1145050 w 10037025"/>
              <a:gd name="connsiteY13" fmla="*/ 0 h 6858000"/>
              <a:gd name="connsiteX14" fmla="*/ 1373445 w 10037025"/>
              <a:gd name="connsiteY14" fmla="*/ 0 h 6858000"/>
              <a:gd name="connsiteX15" fmla="*/ 1630354 w 10037025"/>
              <a:gd name="connsiteY15" fmla="*/ 0 h 6858000"/>
              <a:gd name="connsiteX16" fmla="*/ 1917455 w 10037025"/>
              <a:gd name="connsiteY16" fmla="*/ 0 h 6858000"/>
              <a:gd name="connsiteX17" fmla="*/ 2236425 w 10037025"/>
              <a:gd name="connsiteY17" fmla="*/ 0 h 6858000"/>
              <a:gd name="connsiteX18" fmla="*/ 2588941 w 10037025"/>
              <a:gd name="connsiteY18" fmla="*/ 0 h 6858000"/>
              <a:gd name="connsiteX19" fmla="*/ 2976682 w 10037025"/>
              <a:gd name="connsiteY19" fmla="*/ 0 h 6858000"/>
              <a:gd name="connsiteX20" fmla="*/ 3401323 w 10037025"/>
              <a:gd name="connsiteY20" fmla="*/ 0 h 6858000"/>
              <a:gd name="connsiteX21" fmla="*/ 3864542 w 10037025"/>
              <a:gd name="connsiteY21" fmla="*/ 0 h 6858000"/>
              <a:gd name="connsiteX22" fmla="*/ 4368018 w 10037025"/>
              <a:gd name="connsiteY22" fmla="*/ 0 h 6858000"/>
              <a:gd name="connsiteX23" fmla="*/ 4913426 w 10037025"/>
              <a:gd name="connsiteY23" fmla="*/ 0 h 6858000"/>
              <a:gd name="connsiteX24" fmla="*/ 5502444 w 10037025"/>
              <a:gd name="connsiteY24" fmla="*/ 0 h 6858000"/>
              <a:gd name="connsiteX25" fmla="*/ 6136750 w 10037025"/>
              <a:gd name="connsiteY25" fmla="*/ 0 h 6858000"/>
              <a:gd name="connsiteX26" fmla="*/ 6818021 w 10037025"/>
              <a:gd name="connsiteY26" fmla="*/ 0 h 6858000"/>
              <a:gd name="connsiteX27" fmla="*/ 7547934 w 10037025"/>
              <a:gd name="connsiteY27" fmla="*/ 0 h 6858000"/>
              <a:gd name="connsiteX28" fmla="*/ 8328167 w 10037025"/>
              <a:gd name="connsiteY28" fmla="*/ 0 h 6858000"/>
              <a:gd name="connsiteX29" fmla="*/ 8737677 w 10037025"/>
              <a:gd name="connsiteY29" fmla="*/ 0 h 6858000"/>
              <a:gd name="connsiteX30" fmla="*/ 9160396 w 10037025"/>
              <a:gd name="connsiteY30" fmla="*/ 0 h 6858000"/>
              <a:gd name="connsiteX31" fmla="*/ 10037025 w 10037025"/>
              <a:gd name="connsiteY31" fmla="*/ 3429000 h 6858000"/>
              <a:gd name="connsiteX32" fmla="*/ 9160396 w 10037025"/>
              <a:gd name="connsiteY32" fmla="*/ 6858000 h 6858000"/>
              <a:gd name="connsiteX33" fmla="*/ 9158160 w 10037025"/>
              <a:gd name="connsiteY33" fmla="*/ 6858000 h 6858000"/>
              <a:gd name="connsiteX34" fmla="*/ 9142505 w 10037025"/>
              <a:gd name="connsiteY34" fmla="*/ 6858000 h 6858000"/>
              <a:gd name="connsiteX35" fmla="*/ 9100012 w 10037025"/>
              <a:gd name="connsiteY35" fmla="*/ 6858000 h 6858000"/>
              <a:gd name="connsiteX36" fmla="*/ 9064509 w 10037025"/>
              <a:gd name="connsiteY36" fmla="*/ 6858000 h 6858000"/>
              <a:gd name="connsiteX37" fmla="*/ 9017265 w 10037025"/>
              <a:gd name="connsiteY37" fmla="*/ 6858000 h 6858000"/>
              <a:gd name="connsiteX38" fmla="*/ 8956602 w 10037025"/>
              <a:gd name="connsiteY38" fmla="*/ 6858000 h 6858000"/>
              <a:gd name="connsiteX39" fmla="*/ 8880843 w 10037025"/>
              <a:gd name="connsiteY39" fmla="*/ 6858000 h 6858000"/>
              <a:gd name="connsiteX40" fmla="*/ 8788311 w 10037025"/>
              <a:gd name="connsiteY40" fmla="*/ 6858000 h 6858000"/>
              <a:gd name="connsiteX41" fmla="*/ 8677328 w 10037025"/>
              <a:gd name="connsiteY41" fmla="*/ 6858000 h 6858000"/>
              <a:gd name="connsiteX42" fmla="*/ 8546218 w 10037025"/>
              <a:gd name="connsiteY42" fmla="*/ 6858000 h 6858000"/>
              <a:gd name="connsiteX43" fmla="*/ 8393302 w 10037025"/>
              <a:gd name="connsiteY43" fmla="*/ 6858000 h 6858000"/>
              <a:gd name="connsiteX44" fmla="*/ 8216905 w 10037025"/>
              <a:gd name="connsiteY44" fmla="*/ 6858000 h 6858000"/>
              <a:gd name="connsiteX45" fmla="*/ 8015347 w 10037025"/>
              <a:gd name="connsiteY45" fmla="*/ 6858000 h 6858000"/>
              <a:gd name="connsiteX46" fmla="*/ 7786952 w 10037025"/>
              <a:gd name="connsiteY46" fmla="*/ 6858000 h 6858000"/>
              <a:gd name="connsiteX47" fmla="*/ 7530043 w 10037025"/>
              <a:gd name="connsiteY47" fmla="*/ 6858000 h 6858000"/>
              <a:gd name="connsiteX48" fmla="*/ 7242942 w 10037025"/>
              <a:gd name="connsiteY48" fmla="*/ 6858000 h 6858000"/>
              <a:gd name="connsiteX49" fmla="*/ 6923972 w 10037025"/>
              <a:gd name="connsiteY49" fmla="*/ 6858000 h 6858000"/>
              <a:gd name="connsiteX50" fmla="*/ 6571455 w 10037025"/>
              <a:gd name="connsiteY50" fmla="*/ 6858000 h 6858000"/>
              <a:gd name="connsiteX51" fmla="*/ 6183715 w 10037025"/>
              <a:gd name="connsiteY51" fmla="*/ 6858000 h 6858000"/>
              <a:gd name="connsiteX52" fmla="*/ 5759074 w 10037025"/>
              <a:gd name="connsiteY52" fmla="*/ 6858000 h 6858000"/>
              <a:gd name="connsiteX53" fmla="*/ 5295854 w 10037025"/>
              <a:gd name="connsiteY53" fmla="*/ 6858000 h 6858000"/>
              <a:gd name="connsiteX54" fmla="*/ 4792379 w 10037025"/>
              <a:gd name="connsiteY54" fmla="*/ 6858000 h 6858000"/>
              <a:gd name="connsiteX55" fmla="*/ 4246971 w 10037025"/>
              <a:gd name="connsiteY55" fmla="*/ 6858000 h 6858000"/>
              <a:gd name="connsiteX56" fmla="*/ 3657953 w 10037025"/>
              <a:gd name="connsiteY56" fmla="*/ 6858000 h 6858000"/>
              <a:gd name="connsiteX57" fmla="*/ 3023647 w 10037025"/>
              <a:gd name="connsiteY57" fmla="*/ 6858000 h 6858000"/>
              <a:gd name="connsiteX58" fmla="*/ 2342376 w 10037025"/>
              <a:gd name="connsiteY58" fmla="*/ 6858000 h 6858000"/>
              <a:gd name="connsiteX59" fmla="*/ 1612463 w 10037025"/>
              <a:gd name="connsiteY59" fmla="*/ 6858000 h 6858000"/>
              <a:gd name="connsiteX60" fmla="*/ 832230 w 10037025"/>
              <a:gd name="connsiteY60" fmla="*/ 6858000 h 6858000"/>
              <a:gd name="connsiteX61" fmla="*/ 422719 w 10037025"/>
              <a:gd name="connsiteY61" fmla="*/ 6858000 h 6858000"/>
              <a:gd name="connsiteX62" fmla="*/ 0 w 10037025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0037025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1145050" y="0"/>
                </a:lnTo>
                <a:lnTo>
                  <a:pt x="1373445" y="0"/>
                </a:lnTo>
                <a:lnTo>
                  <a:pt x="1630354" y="0"/>
                </a:lnTo>
                <a:lnTo>
                  <a:pt x="1917455" y="0"/>
                </a:lnTo>
                <a:lnTo>
                  <a:pt x="2236425" y="0"/>
                </a:lnTo>
                <a:lnTo>
                  <a:pt x="2588941" y="0"/>
                </a:lnTo>
                <a:lnTo>
                  <a:pt x="2976682" y="0"/>
                </a:lnTo>
                <a:lnTo>
                  <a:pt x="3401323" y="0"/>
                </a:lnTo>
                <a:lnTo>
                  <a:pt x="3864542" y="0"/>
                </a:lnTo>
                <a:lnTo>
                  <a:pt x="4368018" y="0"/>
                </a:lnTo>
                <a:lnTo>
                  <a:pt x="4913426" y="0"/>
                </a:lnTo>
                <a:lnTo>
                  <a:pt x="5502444" y="0"/>
                </a:lnTo>
                <a:lnTo>
                  <a:pt x="6136750" y="0"/>
                </a:lnTo>
                <a:lnTo>
                  <a:pt x="6818021" y="0"/>
                </a:lnTo>
                <a:lnTo>
                  <a:pt x="7547934" y="0"/>
                </a:lnTo>
                <a:lnTo>
                  <a:pt x="8328167" y="0"/>
                </a:lnTo>
                <a:lnTo>
                  <a:pt x="8737677" y="0"/>
                </a:lnTo>
                <a:lnTo>
                  <a:pt x="9160396" y="0"/>
                </a:lnTo>
                <a:cubicBezTo>
                  <a:pt x="9719106" y="1018571"/>
                  <a:pt x="10037025" y="2187207"/>
                  <a:pt x="10037025" y="3429000"/>
                </a:cubicBezTo>
                <a:cubicBezTo>
                  <a:pt x="10037025" y="4671731"/>
                  <a:pt x="9719106" y="5839430"/>
                  <a:pt x="9160396" y="6858000"/>
                </a:cubicBezTo>
                <a:lnTo>
                  <a:pt x="9158160" y="6858000"/>
                </a:lnTo>
                <a:lnTo>
                  <a:pt x="9142505" y="6858000"/>
                </a:lnTo>
                <a:lnTo>
                  <a:pt x="9100012" y="6858000"/>
                </a:lnTo>
                <a:lnTo>
                  <a:pt x="9064509" y="6858000"/>
                </a:lnTo>
                <a:lnTo>
                  <a:pt x="9017265" y="6858000"/>
                </a:lnTo>
                <a:lnTo>
                  <a:pt x="8956602" y="6858000"/>
                </a:lnTo>
                <a:lnTo>
                  <a:pt x="8880843" y="6858000"/>
                </a:lnTo>
                <a:lnTo>
                  <a:pt x="8788311" y="6858000"/>
                </a:lnTo>
                <a:lnTo>
                  <a:pt x="8677328" y="6858000"/>
                </a:lnTo>
                <a:lnTo>
                  <a:pt x="8546218" y="6858000"/>
                </a:lnTo>
                <a:lnTo>
                  <a:pt x="8393302" y="6858000"/>
                </a:lnTo>
                <a:lnTo>
                  <a:pt x="8216905" y="6858000"/>
                </a:lnTo>
                <a:lnTo>
                  <a:pt x="8015347" y="6858000"/>
                </a:lnTo>
                <a:lnTo>
                  <a:pt x="7786952" y="6858000"/>
                </a:lnTo>
                <a:lnTo>
                  <a:pt x="7530043" y="6858000"/>
                </a:lnTo>
                <a:lnTo>
                  <a:pt x="7242942" y="6858000"/>
                </a:lnTo>
                <a:lnTo>
                  <a:pt x="6923972" y="6858000"/>
                </a:lnTo>
                <a:lnTo>
                  <a:pt x="6571455" y="6858000"/>
                </a:lnTo>
                <a:lnTo>
                  <a:pt x="6183715" y="6858000"/>
                </a:lnTo>
                <a:lnTo>
                  <a:pt x="5759074" y="6858000"/>
                </a:lnTo>
                <a:lnTo>
                  <a:pt x="5295854" y="6858000"/>
                </a:lnTo>
                <a:lnTo>
                  <a:pt x="4792379" y="6858000"/>
                </a:lnTo>
                <a:lnTo>
                  <a:pt x="4246971" y="6858000"/>
                </a:lnTo>
                <a:lnTo>
                  <a:pt x="3657953" y="6858000"/>
                </a:lnTo>
                <a:lnTo>
                  <a:pt x="3023647" y="6858000"/>
                </a:lnTo>
                <a:lnTo>
                  <a:pt x="2342376" y="6858000"/>
                </a:lnTo>
                <a:lnTo>
                  <a:pt x="161246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C370884F-6311-49C2-8806-A75B8B32042D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10029017" cy="6852528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 indent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​"/>
            </a:pPr>
            <a:endParaRPr lang="en-US" sz="2000" b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  <a:sym typeface="Proxima Nov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29D78-F573-4D41-A217-4A90EC9145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81" y="6087872"/>
            <a:ext cx="1308671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0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(Single Lef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9A41F1-58BA-49CE-9836-9967CA87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ltGray">
          <a:xfrm>
            <a:off x="1" y="0"/>
            <a:ext cx="6095999" cy="6858000"/>
          </a:xfrm>
          <a:custGeom>
            <a:avLst/>
            <a:gdLst>
              <a:gd name="connsiteX0" fmla="*/ 0 w 6095999"/>
              <a:gd name="connsiteY0" fmla="*/ 0 h 6858000"/>
              <a:gd name="connsiteX1" fmla="*/ 2237 w 6095999"/>
              <a:gd name="connsiteY1" fmla="*/ 0 h 6858000"/>
              <a:gd name="connsiteX2" fmla="*/ 17892 w 6095999"/>
              <a:gd name="connsiteY2" fmla="*/ 0 h 6858000"/>
              <a:gd name="connsiteX3" fmla="*/ 60384 w 6095999"/>
              <a:gd name="connsiteY3" fmla="*/ 0 h 6858000"/>
              <a:gd name="connsiteX4" fmla="*/ 95887 w 6095999"/>
              <a:gd name="connsiteY4" fmla="*/ 0 h 6858000"/>
              <a:gd name="connsiteX5" fmla="*/ 143131 w 6095999"/>
              <a:gd name="connsiteY5" fmla="*/ 0 h 6858000"/>
              <a:gd name="connsiteX6" fmla="*/ 203794 w 6095999"/>
              <a:gd name="connsiteY6" fmla="*/ 0 h 6858000"/>
              <a:gd name="connsiteX7" fmla="*/ 279553 w 6095999"/>
              <a:gd name="connsiteY7" fmla="*/ 0 h 6858000"/>
              <a:gd name="connsiteX8" fmla="*/ 372085 w 6095999"/>
              <a:gd name="connsiteY8" fmla="*/ 0 h 6858000"/>
              <a:gd name="connsiteX9" fmla="*/ 426992 w 6095999"/>
              <a:gd name="connsiteY9" fmla="*/ 0 h 6858000"/>
              <a:gd name="connsiteX10" fmla="*/ 483068 w 6095999"/>
              <a:gd name="connsiteY10" fmla="*/ 0 h 6858000"/>
              <a:gd name="connsiteX11" fmla="*/ 614178 w 6095999"/>
              <a:gd name="connsiteY11" fmla="*/ 0 h 6858000"/>
              <a:gd name="connsiteX12" fmla="*/ 767094 w 6095999"/>
              <a:gd name="connsiteY12" fmla="*/ 0 h 6858000"/>
              <a:gd name="connsiteX13" fmla="*/ 943492 w 6095999"/>
              <a:gd name="connsiteY13" fmla="*/ 0 h 6858000"/>
              <a:gd name="connsiteX14" fmla="*/ 972400 w 6095999"/>
              <a:gd name="connsiteY14" fmla="*/ 0 h 6858000"/>
              <a:gd name="connsiteX15" fmla="*/ 1145050 w 6095999"/>
              <a:gd name="connsiteY15" fmla="*/ 0 h 6858000"/>
              <a:gd name="connsiteX16" fmla="*/ 1373445 w 6095999"/>
              <a:gd name="connsiteY16" fmla="*/ 0 h 6858000"/>
              <a:gd name="connsiteX17" fmla="*/ 1561418 w 6095999"/>
              <a:gd name="connsiteY17" fmla="*/ 0 h 6858000"/>
              <a:gd name="connsiteX18" fmla="*/ 1630354 w 6095999"/>
              <a:gd name="connsiteY18" fmla="*/ 0 h 6858000"/>
              <a:gd name="connsiteX19" fmla="*/ 1917455 w 6095999"/>
              <a:gd name="connsiteY19" fmla="*/ 0 h 6858000"/>
              <a:gd name="connsiteX20" fmla="*/ 2195724 w 6095999"/>
              <a:gd name="connsiteY20" fmla="*/ 0 h 6858000"/>
              <a:gd name="connsiteX21" fmla="*/ 2236425 w 6095999"/>
              <a:gd name="connsiteY21" fmla="*/ 0 h 6858000"/>
              <a:gd name="connsiteX22" fmla="*/ 2588941 w 6095999"/>
              <a:gd name="connsiteY22" fmla="*/ 0 h 6858000"/>
              <a:gd name="connsiteX23" fmla="*/ 2876995 w 6095999"/>
              <a:gd name="connsiteY23" fmla="*/ 0 h 6858000"/>
              <a:gd name="connsiteX24" fmla="*/ 2976682 w 6095999"/>
              <a:gd name="connsiteY24" fmla="*/ 0 h 6858000"/>
              <a:gd name="connsiteX25" fmla="*/ 3401323 w 6095999"/>
              <a:gd name="connsiteY25" fmla="*/ 0 h 6858000"/>
              <a:gd name="connsiteX26" fmla="*/ 3606908 w 6095999"/>
              <a:gd name="connsiteY26" fmla="*/ 0 h 6858000"/>
              <a:gd name="connsiteX27" fmla="*/ 3864542 w 6095999"/>
              <a:gd name="connsiteY27" fmla="*/ 0 h 6858000"/>
              <a:gd name="connsiteX28" fmla="*/ 4368018 w 6095999"/>
              <a:gd name="connsiteY28" fmla="*/ 0 h 6858000"/>
              <a:gd name="connsiteX29" fmla="*/ 4387141 w 6095999"/>
              <a:gd name="connsiteY29" fmla="*/ 0 h 6858000"/>
              <a:gd name="connsiteX30" fmla="*/ 4796651 w 6095999"/>
              <a:gd name="connsiteY30" fmla="*/ 0 h 6858000"/>
              <a:gd name="connsiteX31" fmla="*/ 4913426 w 6095999"/>
              <a:gd name="connsiteY31" fmla="*/ 0 h 6858000"/>
              <a:gd name="connsiteX32" fmla="*/ 5219370 w 6095999"/>
              <a:gd name="connsiteY32" fmla="*/ 0 h 6858000"/>
              <a:gd name="connsiteX33" fmla="*/ 6095999 w 6095999"/>
              <a:gd name="connsiteY33" fmla="*/ 3429000 h 6858000"/>
              <a:gd name="connsiteX34" fmla="*/ 5219370 w 6095999"/>
              <a:gd name="connsiteY34" fmla="*/ 6858000 h 6858000"/>
              <a:gd name="connsiteX35" fmla="*/ 5217134 w 6095999"/>
              <a:gd name="connsiteY35" fmla="*/ 6858000 h 6858000"/>
              <a:gd name="connsiteX36" fmla="*/ 5201479 w 6095999"/>
              <a:gd name="connsiteY36" fmla="*/ 6858000 h 6858000"/>
              <a:gd name="connsiteX37" fmla="*/ 5158986 w 6095999"/>
              <a:gd name="connsiteY37" fmla="*/ 6858000 h 6858000"/>
              <a:gd name="connsiteX38" fmla="*/ 5123483 w 6095999"/>
              <a:gd name="connsiteY38" fmla="*/ 6858000 h 6858000"/>
              <a:gd name="connsiteX39" fmla="*/ 5076239 w 6095999"/>
              <a:gd name="connsiteY39" fmla="*/ 6858000 h 6858000"/>
              <a:gd name="connsiteX40" fmla="*/ 5015576 w 6095999"/>
              <a:gd name="connsiteY40" fmla="*/ 6858000 h 6858000"/>
              <a:gd name="connsiteX41" fmla="*/ 4939817 w 6095999"/>
              <a:gd name="connsiteY41" fmla="*/ 6858000 h 6858000"/>
              <a:gd name="connsiteX42" fmla="*/ 4847285 w 6095999"/>
              <a:gd name="connsiteY42" fmla="*/ 6858000 h 6858000"/>
              <a:gd name="connsiteX43" fmla="*/ 4792379 w 6095999"/>
              <a:gd name="connsiteY43" fmla="*/ 6858000 h 6858000"/>
              <a:gd name="connsiteX44" fmla="*/ 4736302 w 6095999"/>
              <a:gd name="connsiteY44" fmla="*/ 6858000 h 6858000"/>
              <a:gd name="connsiteX45" fmla="*/ 4605192 w 6095999"/>
              <a:gd name="connsiteY45" fmla="*/ 6858000 h 6858000"/>
              <a:gd name="connsiteX46" fmla="*/ 4452276 w 6095999"/>
              <a:gd name="connsiteY46" fmla="*/ 6858000 h 6858000"/>
              <a:gd name="connsiteX47" fmla="*/ 4275879 w 6095999"/>
              <a:gd name="connsiteY47" fmla="*/ 6858000 h 6858000"/>
              <a:gd name="connsiteX48" fmla="*/ 4246971 w 6095999"/>
              <a:gd name="connsiteY48" fmla="*/ 6858000 h 6858000"/>
              <a:gd name="connsiteX49" fmla="*/ 4074321 w 6095999"/>
              <a:gd name="connsiteY49" fmla="*/ 6858000 h 6858000"/>
              <a:gd name="connsiteX50" fmla="*/ 3845926 w 6095999"/>
              <a:gd name="connsiteY50" fmla="*/ 6858000 h 6858000"/>
              <a:gd name="connsiteX51" fmla="*/ 3657953 w 6095999"/>
              <a:gd name="connsiteY51" fmla="*/ 6858000 h 6858000"/>
              <a:gd name="connsiteX52" fmla="*/ 3589017 w 6095999"/>
              <a:gd name="connsiteY52" fmla="*/ 6858000 h 6858000"/>
              <a:gd name="connsiteX53" fmla="*/ 3301916 w 6095999"/>
              <a:gd name="connsiteY53" fmla="*/ 6858000 h 6858000"/>
              <a:gd name="connsiteX54" fmla="*/ 3023647 w 6095999"/>
              <a:gd name="connsiteY54" fmla="*/ 6858000 h 6858000"/>
              <a:gd name="connsiteX55" fmla="*/ 2982946 w 6095999"/>
              <a:gd name="connsiteY55" fmla="*/ 6858000 h 6858000"/>
              <a:gd name="connsiteX56" fmla="*/ 2630429 w 6095999"/>
              <a:gd name="connsiteY56" fmla="*/ 6858000 h 6858000"/>
              <a:gd name="connsiteX57" fmla="*/ 2342376 w 6095999"/>
              <a:gd name="connsiteY57" fmla="*/ 6858000 h 6858000"/>
              <a:gd name="connsiteX58" fmla="*/ 2242689 w 6095999"/>
              <a:gd name="connsiteY58" fmla="*/ 6858000 h 6858000"/>
              <a:gd name="connsiteX59" fmla="*/ 1818048 w 6095999"/>
              <a:gd name="connsiteY59" fmla="*/ 6858000 h 6858000"/>
              <a:gd name="connsiteX60" fmla="*/ 1612463 w 6095999"/>
              <a:gd name="connsiteY60" fmla="*/ 6858000 h 6858000"/>
              <a:gd name="connsiteX61" fmla="*/ 1354828 w 6095999"/>
              <a:gd name="connsiteY61" fmla="*/ 6858000 h 6858000"/>
              <a:gd name="connsiteX62" fmla="*/ 851353 w 6095999"/>
              <a:gd name="connsiteY62" fmla="*/ 6858000 h 6858000"/>
              <a:gd name="connsiteX63" fmla="*/ 832230 w 6095999"/>
              <a:gd name="connsiteY63" fmla="*/ 6858000 h 6858000"/>
              <a:gd name="connsiteX64" fmla="*/ 422719 w 6095999"/>
              <a:gd name="connsiteY64" fmla="*/ 6858000 h 6858000"/>
              <a:gd name="connsiteX65" fmla="*/ 305945 w 6095999"/>
              <a:gd name="connsiteY65" fmla="*/ 6858000 h 6858000"/>
              <a:gd name="connsiteX66" fmla="*/ 0 w 6095999"/>
              <a:gd name="connsiteY6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95999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26992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972400" y="0"/>
                </a:lnTo>
                <a:lnTo>
                  <a:pt x="1145050" y="0"/>
                </a:lnTo>
                <a:lnTo>
                  <a:pt x="1373445" y="0"/>
                </a:lnTo>
                <a:lnTo>
                  <a:pt x="1561418" y="0"/>
                </a:lnTo>
                <a:lnTo>
                  <a:pt x="1630354" y="0"/>
                </a:lnTo>
                <a:lnTo>
                  <a:pt x="1917455" y="0"/>
                </a:lnTo>
                <a:lnTo>
                  <a:pt x="2195724" y="0"/>
                </a:lnTo>
                <a:lnTo>
                  <a:pt x="2236425" y="0"/>
                </a:lnTo>
                <a:lnTo>
                  <a:pt x="2588941" y="0"/>
                </a:lnTo>
                <a:lnTo>
                  <a:pt x="2876995" y="0"/>
                </a:lnTo>
                <a:lnTo>
                  <a:pt x="2976682" y="0"/>
                </a:lnTo>
                <a:lnTo>
                  <a:pt x="3401323" y="0"/>
                </a:lnTo>
                <a:lnTo>
                  <a:pt x="3606908" y="0"/>
                </a:lnTo>
                <a:lnTo>
                  <a:pt x="3864542" y="0"/>
                </a:lnTo>
                <a:lnTo>
                  <a:pt x="4368018" y="0"/>
                </a:lnTo>
                <a:lnTo>
                  <a:pt x="4387141" y="0"/>
                </a:lnTo>
                <a:lnTo>
                  <a:pt x="4796651" y="0"/>
                </a:lnTo>
                <a:lnTo>
                  <a:pt x="4913426" y="0"/>
                </a:lnTo>
                <a:lnTo>
                  <a:pt x="5219370" y="0"/>
                </a:lnTo>
                <a:cubicBezTo>
                  <a:pt x="5778080" y="1018571"/>
                  <a:pt x="6095999" y="2187207"/>
                  <a:pt x="6095999" y="3429000"/>
                </a:cubicBezTo>
                <a:cubicBezTo>
                  <a:pt x="6095999" y="4671731"/>
                  <a:pt x="5778080" y="5839430"/>
                  <a:pt x="5219370" y="6858000"/>
                </a:cubicBezTo>
                <a:lnTo>
                  <a:pt x="5217134" y="6858000"/>
                </a:lnTo>
                <a:lnTo>
                  <a:pt x="5201479" y="6858000"/>
                </a:lnTo>
                <a:lnTo>
                  <a:pt x="5158986" y="6858000"/>
                </a:lnTo>
                <a:lnTo>
                  <a:pt x="5123483" y="6858000"/>
                </a:lnTo>
                <a:lnTo>
                  <a:pt x="5076239" y="6858000"/>
                </a:lnTo>
                <a:lnTo>
                  <a:pt x="5015576" y="6858000"/>
                </a:lnTo>
                <a:lnTo>
                  <a:pt x="4939817" y="6858000"/>
                </a:lnTo>
                <a:lnTo>
                  <a:pt x="4847285" y="6858000"/>
                </a:lnTo>
                <a:lnTo>
                  <a:pt x="4792379" y="6858000"/>
                </a:lnTo>
                <a:lnTo>
                  <a:pt x="4736302" y="6858000"/>
                </a:lnTo>
                <a:lnTo>
                  <a:pt x="4605192" y="6858000"/>
                </a:lnTo>
                <a:lnTo>
                  <a:pt x="4452276" y="6858000"/>
                </a:lnTo>
                <a:lnTo>
                  <a:pt x="4275879" y="6858000"/>
                </a:lnTo>
                <a:lnTo>
                  <a:pt x="4246971" y="6858000"/>
                </a:lnTo>
                <a:lnTo>
                  <a:pt x="4074321" y="6858000"/>
                </a:lnTo>
                <a:lnTo>
                  <a:pt x="3845926" y="6858000"/>
                </a:lnTo>
                <a:lnTo>
                  <a:pt x="3657953" y="6858000"/>
                </a:lnTo>
                <a:lnTo>
                  <a:pt x="3589017" y="6858000"/>
                </a:lnTo>
                <a:lnTo>
                  <a:pt x="3301916" y="6858000"/>
                </a:lnTo>
                <a:lnTo>
                  <a:pt x="3023647" y="6858000"/>
                </a:lnTo>
                <a:lnTo>
                  <a:pt x="2982946" y="6858000"/>
                </a:lnTo>
                <a:lnTo>
                  <a:pt x="2630429" y="6858000"/>
                </a:lnTo>
                <a:lnTo>
                  <a:pt x="2342376" y="6858000"/>
                </a:lnTo>
                <a:lnTo>
                  <a:pt x="2242689" y="6858000"/>
                </a:lnTo>
                <a:lnTo>
                  <a:pt x="1818048" y="6858000"/>
                </a:lnTo>
                <a:lnTo>
                  <a:pt x="1612463" y="6858000"/>
                </a:lnTo>
                <a:lnTo>
                  <a:pt x="1354828" y="6858000"/>
                </a:lnTo>
                <a:lnTo>
                  <a:pt x="85135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30594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31000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1000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</p:spTree>
    <p:extLst>
      <p:ext uri="{BB962C8B-B14F-4D97-AF65-F5344CB8AC3E}">
        <p14:creationId xmlns:p14="http://schemas.microsoft.com/office/powerpoint/2010/main" val="265880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(Single Righ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919739B-51A2-4ADE-AAB0-76FE333793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ltGray">
          <a:xfrm>
            <a:off x="6096001" y="0"/>
            <a:ext cx="6096001" cy="6858000"/>
          </a:xfrm>
          <a:custGeom>
            <a:avLst/>
            <a:gdLst>
              <a:gd name="connsiteX0" fmla="*/ 876629 w 6096001"/>
              <a:gd name="connsiteY0" fmla="*/ 0 h 6858000"/>
              <a:gd name="connsiteX1" fmla="*/ 1299348 w 6096001"/>
              <a:gd name="connsiteY1" fmla="*/ 0 h 6858000"/>
              <a:gd name="connsiteX2" fmla="*/ 1708858 w 6096001"/>
              <a:gd name="connsiteY2" fmla="*/ 0 h 6858000"/>
              <a:gd name="connsiteX3" fmla="*/ 2489091 w 6096001"/>
              <a:gd name="connsiteY3" fmla="*/ 0 h 6858000"/>
              <a:gd name="connsiteX4" fmla="*/ 3219004 w 6096001"/>
              <a:gd name="connsiteY4" fmla="*/ 0 h 6858000"/>
              <a:gd name="connsiteX5" fmla="*/ 3900275 w 6096001"/>
              <a:gd name="connsiteY5" fmla="*/ 0 h 6858000"/>
              <a:gd name="connsiteX6" fmla="*/ 4534581 w 6096001"/>
              <a:gd name="connsiteY6" fmla="*/ 0 h 6858000"/>
              <a:gd name="connsiteX7" fmla="*/ 5123599 w 6096001"/>
              <a:gd name="connsiteY7" fmla="*/ 0 h 6858000"/>
              <a:gd name="connsiteX8" fmla="*/ 5669007 w 6096001"/>
              <a:gd name="connsiteY8" fmla="*/ 0 h 6858000"/>
              <a:gd name="connsiteX9" fmla="*/ 6096001 w 6096001"/>
              <a:gd name="connsiteY9" fmla="*/ 0 h 6858000"/>
              <a:gd name="connsiteX10" fmla="*/ 6096001 w 6096001"/>
              <a:gd name="connsiteY10" fmla="*/ 6858000 h 6858000"/>
              <a:gd name="connsiteX11" fmla="*/ 5790054 w 6096001"/>
              <a:gd name="connsiteY11" fmla="*/ 6858000 h 6858000"/>
              <a:gd name="connsiteX12" fmla="*/ 5244646 w 6096001"/>
              <a:gd name="connsiteY12" fmla="*/ 6858000 h 6858000"/>
              <a:gd name="connsiteX13" fmla="*/ 4741171 w 6096001"/>
              <a:gd name="connsiteY13" fmla="*/ 6858000 h 6858000"/>
              <a:gd name="connsiteX14" fmla="*/ 4277951 w 6096001"/>
              <a:gd name="connsiteY14" fmla="*/ 6858000 h 6858000"/>
              <a:gd name="connsiteX15" fmla="*/ 3853310 w 6096001"/>
              <a:gd name="connsiteY15" fmla="*/ 6858000 h 6858000"/>
              <a:gd name="connsiteX16" fmla="*/ 3465570 w 6096001"/>
              <a:gd name="connsiteY16" fmla="*/ 6858000 h 6858000"/>
              <a:gd name="connsiteX17" fmla="*/ 3113053 w 6096001"/>
              <a:gd name="connsiteY17" fmla="*/ 6858000 h 6858000"/>
              <a:gd name="connsiteX18" fmla="*/ 2794083 w 6096001"/>
              <a:gd name="connsiteY18" fmla="*/ 6858000 h 6858000"/>
              <a:gd name="connsiteX19" fmla="*/ 2506982 w 6096001"/>
              <a:gd name="connsiteY19" fmla="*/ 6858000 h 6858000"/>
              <a:gd name="connsiteX20" fmla="*/ 2250073 w 6096001"/>
              <a:gd name="connsiteY20" fmla="*/ 6858000 h 6858000"/>
              <a:gd name="connsiteX21" fmla="*/ 2021678 w 6096001"/>
              <a:gd name="connsiteY21" fmla="*/ 6858000 h 6858000"/>
              <a:gd name="connsiteX22" fmla="*/ 1820120 w 6096001"/>
              <a:gd name="connsiteY22" fmla="*/ 6858000 h 6858000"/>
              <a:gd name="connsiteX23" fmla="*/ 1643723 w 6096001"/>
              <a:gd name="connsiteY23" fmla="*/ 6858000 h 6858000"/>
              <a:gd name="connsiteX24" fmla="*/ 1490807 w 6096001"/>
              <a:gd name="connsiteY24" fmla="*/ 6858000 h 6858000"/>
              <a:gd name="connsiteX25" fmla="*/ 1359697 w 6096001"/>
              <a:gd name="connsiteY25" fmla="*/ 6858000 h 6858000"/>
              <a:gd name="connsiteX26" fmla="*/ 1248714 w 6096001"/>
              <a:gd name="connsiteY26" fmla="*/ 6858000 h 6858000"/>
              <a:gd name="connsiteX27" fmla="*/ 1156182 w 6096001"/>
              <a:gd name="connsiteY27" fmla="*/ 6858000 h 6858000"/>
              <a:gd name="connsiteX28" fmla="*/ 1080423 w 6096001"/>
              <a:gd name="connsiteY28" fmla="*/ 6858000 h 6858000"/>
              <a:gd name="connsiteX29" fmla="*/ 1019760 w 6096001"/>
              <a:gd name="connsiteY29" fmla="*/ 6858000 h 6858000"/>
              <a:gd name="connsiteX30" fmla="*/ 972516 w 6096001"/>
              <a:gd name="connsiteY30" fmla="*/ 6858000 h 6858000"/>
              <a:gd name="connsiteX31" fmla="*/ 937013 w 6096001"/>
              <a:gd name="connsiteY31" fmla="*/ 6858000 h 6858000"/>
              <a:gd name="connsiteX32" fmla="*/ 894520 w 6096001"/>
              <a:gd name="connsiteY32" fmla="*/ 6858000 h 6858000"/>
              <a:gd name="connsiteX33" fmla="*/ 878865 w 6096001"/>
              <a:gd name="connsiteY33" fmla="*/ 6858000 h 6858000"/>
              <a:gd name="connsiteX34" fmla="*/ 876629 w 6096001"/>
              <a:gd name="connsiteY34" fmla="*/ 6858000 h 6858000"/>
              <a:gd name="connsiteX35" fmla="*/ 0 w 6096001"/>
              <a:gd name="connsiteY35" fmla="*/ 3429000 h 6858000"/>
              <a:gd name="connsiteX36" fmla="*/ 876629 w 6096001"/>
              <a:gd name="connsiteY3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96001" h="6858000">
                <a:moveTo>
                  <a:pt x="876629" y="0"/>
                </a:moveTo>
                <a:lnTo>
                  <a:pt x="1299348" y="0"/>
                </a:lnTo>
                <a:lnTo>
                  <a:pt x="1708858" y="0"/>
                </a:lnTo>
                <a:lnTo>
                  <a:pt x="2489091" y="0"/>
                </a:lnTo>
                <a:lnTo>
                  <a:pt x="3219004" y="0"/>
                </a:lnTo>
                <a:lnTo>
                  <a:pt x="3900275" y="0"/>
                </a:lnTo>
                <a:lnTo>
                  <a:pt x="4534581" y="0"/>
                </a:lnTo>
                <a:lnTo>
                  <a:pt x="5123599" y="0"/>
                </a:lnTo>
                <a:lnTo>
                  <a:pt x="5669007" y="0"/>
                </a:lnTo>
                <a:lnTo>
                  <a:pt x="6096001" y="0"/>
                </a:lnTo>
                <a:lnTo>
                  <a:pt x="6096001" y="6858000"/>
                </a:lnTo>
                <a:lnTo>
                  <a:pt x="5790054" y="6858000"/>
                </a:lnTo>
                <a:lnTo>
                  <a:pt x="5244646" y="6858000"/>
                </a:lnTo>
                <a:lnTo>
                  <a:pt x="4741171" y="6858000"/>
                </a:lnTo>
                <a:lnTo>
                  <a:pt x="4277951" y="6858000"/>
                </a:lnTo>
                <a:lnTo>
                  <a:pt x="3853310" y="6858000"/>
                </a:lnTo>
                <a:lnTo>
                  <a:pt x="3465570" y="6858000"/>
                </a:lnTo>
                <a:lnTo>
                  <a:pt x="3113053" y="6858000"/>
                </a:lnTo>
                <a:lnTo>
                  <a:pt x="2794083" y="6858000"/>
                </a:lnTo>
                <a:lnTo>
                  <a:pt x="2506982" y="6858000"/>
                </a:lnTo>
                <a:lnTo>
                  <a:pt x="2250073" y="6858000"/>
                </a:lnTo>
                <a:lnTo>
                  <a:pt x="2021678" y="6858000"/>
                </a:lnTo>
                <a:lnTo>
                  <a:pt x="1820120" y="6858000"/>
                </a:lnTo>
                <a:lnTo>
                  <a:pt x="1643723" y="6858000"/>
                </a:lnTo>
                <a:lnTo>
                  <a:pt x="1490807" y="6858000"/>
                </a:lnTo>
                <a:lnTo>
                  <a:pt x="1359697" y="6858000"/>
                </a:lnTo>
                <a:lnTo>
                  <a:pt x="1248714" y="6858000"/>
                </a:lnTo>
                <a:lnTo>
                  <a:pt x="1156182" y="6858000"/>
                </a:lnTo>
                <a:lnTo>
                  <a:pt x="1080423" y="6858000"/>
                </a:lnTo>
                <a:lnTo>
                  <a:pt x="1019760" y="6858000"/>
                </a:lnTo>
                <a:lnTo>
                  <a:pt x="972516" y="6858000"/>
                </a:lnTo>
                <a:lnTo>
                  <a:pt x="937013" y="6858000"/>
                </a:lnTo>
                <a:lnTo>
                  <a:pt x="894520" y="6858000"/>
                </a:lnTo>
                <a:lnTo>
                  <a:pt x="878865" y="6858000"/>
                </a:lnTo>
                <a:lnTo>
                  <a:pt x="876629" y="6858000"/>
                </a:lnTo>
                <a:cubicBezTo>
                  <a:pt x="317919" y="5839430"/>
                  <a:pt x="0" y="4671731"/>
                  <a:pt x="0" y="3429000"/>
                </a:cubicBezTo>
                <a:cubicBezTo>
                  <a:pt x="0" y="2187207"/>
                  <a:pt x="317919" y="1018571"/>
                  <a:pt x="876629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00584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(Multi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F15D45E-1A29-46E9-B58E-872FED8D000F}"/>
              </a:ext>
            </a:extLst>
          </p:cNvPr>
          <p:cNvSpPr/>
          <p:nvPr userDrawn="1"/>
        </p:nvSpPr>
        <p:spPr bwMode="ltGray">
          <a:xfrm>
            <a:off x="742098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81DC18-66F7-491B-8089-60DD8E1AB1AA}"/>
              </a:ext>
            </a:extLst>
          </p:cNvPr>
          <p:cNvSpPr/>
          <p:nvPr userDrawn="1"/>
        </p:nvSpPr>
        <p:spPr bwMode="ltGray">
          <a:xfrm>
            <a:off x="4555746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5A85B8-9A99-4F3C-933A-121390A9334B}"/>
              </a:ext>
            </a:extLst>
          </p:cNvPr>
          <p:cNvSpPr/>
          <p:nvPr userDrawn="1"/>
        </p:nvSpPr>
        <p:spPr bwMode="ltGray">
          <a:xfrm>
            <a:off x="8369394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7CA44ADC-5231-43AF-906E-A8DDA71995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2652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ECE4A802-C7F3-4538-B1FB-98E6F61276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6300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5B525A51-4DF4-42AF-82A8-0F5A36D8AA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99948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7BFF989-2765-4A09-8AE8-E2ACBBE59A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6736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1</a:t>
            </a:r>
          </a:p>
        </p:txBody>
      </p:sp>
      <p:sp>
        <p:nvSpPr>
          <p:cNvPr id="43" name="Text Placeholder 41">
            <a:extLst>
              <a:ext uri="{FF2B5EF4-FFF2-40B4-BE49-F238E27FC236}">
                <a16:creationId xmlns:a16="http://schemas.microsoft.com/office/drawing/2014/main" id="{91C01F98-B49B-4B32-B1BB-B41E8EA15A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2663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2</a:t>
            </a:r>
          </a:p>
        </p:txBody>
      </p:sp>
      <p:sp>
        <p:nvSpPr>
          <p:cNvPr id="44" name="Text Placeholder 41">
            <a:extLst>
              <a:ext uri="{FF2B5EF4-FFF2-40B4-BE49-F238E27FC236}">
                <a16:creationId xmlns:a16="http://schemas.microsoft.com/office/drawing/2014/main" id="{FC7C06E5-7271-4B89-AB80-DD09B51F8A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06310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3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8D4E7B-DD8A-4462-A940-F3A1029BC4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6D966-50E4-4144-82A3-60717BEFC2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E266DFD-040A-4C14-9640-CEEDD94BCA8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28079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Body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289E38-44F5-4D8D-9EE0-619201D57247}"/>
              </a:ext>
            </a:extLst>
          </p:cNvPr>
          <p:cNvSpPr/>
          <p:nvPr userDrawn="1"/>
        </p:nvSpPr>
        <p:spPr bwMode="white">
          <a:xfrm>
            <a:off x="0" y="6249122"/>
            <a:ext cx="12192000" cy="60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40C6A-CF77-4953-9AD6-63845305FE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6580124" cy="89797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662183-DD4B-4458-ABD2-C710415E28ED}"/>
              </a:ext>
            </a:extLst>
          </p:cNvPr>
          <p:cNvSpPr/>
          <p:nvPr userDrawn="1"/>
        </p:nvSpPr>
        <p:spPr bwMode="ltGray">
          <a:xfrm>
            <a:off x="7244184" y="647700"/>
            <a:ext cx="7710066" cy="7710066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9" name="Picture Placeholder 35">
            <a:extLst>
              <a:ext uri="{FF2B5EF4-FFF2-40B4-BE49-F238E27FC236}">
                <a16:creationId xmlns:a16="http://schemas.microsoft.com/office/drawing/2014/main" id="{B6EFA928-550A-425C-9E54-627E2710A1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73517" y="1375262"/>
            <a:ext cx="6251400" cy="625494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5E399-4DEC-4925-BE64-4EBC5F4C64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D2725-2034-48A2-8BB6-47D844A18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" y="1306513"/>
            <a:ext cx="5741924" cy="4870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30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E963FA91-2E8D-4668-A0A8-B78EA30819AA}"/>
              </a:ext>
            </a:extLst>
          </p:cNvPr>
          <p:cNvSpPr>
            <a:spLocks noEditPoints="1"/>
          </p:cNvSpPr>
          <p:nvPr userDrawn="1"/>
        </p:nvSpPr>
        <p:spPr bwMode="ltGray">
          <a:xfrm>
            <a:off x="2050147" y="0"/>
            <a:ext cx="8091707" cy="6858000"/>
          </a:xfrm>
          <a:custGeom>
            <a:avLst/>
            <a:gdLst>
              <a:gd name="T0" fmla="*/ 1079 w 3392"/>
              <a:gd name="T1" fmla="*/ 2884 h 2884"/>
              <a:gd name="T2" fmla="*/ 803 w 3392"/>
              <a:gd name="T3" fmla="*/ 2884 h 2884"/>
              <a:gd name="T4" fmla="*/ 0 w 3392"/>
              <a:gd name="T5" fmla="*/ 1442 h 2884"/>
              <a:gd name="T6" fmla="*/ 803 w 3392"/>
              <a:gd name="T7" fmla="*/ 0 h 2884"/>
              <a:gd name="T8" fmla="*/ 1079 w 3392"/>
              <a:gd name="T9" fmla="*/ 0 h 2884"/>
              <a:gd name="T10" fmla="*/ 128 w 3392"/>
              <a:gd name="T11" fmla="*/ 1442 h 2884"/>
              <a:gd name="T12" fmla="*/ 1079 w 3392"/>
              <a:gd name="T13" fmla="*/ 2884 h 2884"/>
              <a:gd name="T14" fmla="*/ 3264 w 3392"/>
              <a:gd name="T15" fmla="*/ 1442 h 2884"/>
              <a:gd name="T16" fmla="*/ 2313 w 3392"/>
              <a:gd name="T17" fmla="*/ 2884 h 2884"/>
              <a:gd name="T18" fmla="*/ 2589 w 3392"/>
              <a:gd name="T19" fmla="*/ 2884 h 2884"/>
              <a:gd name="T20" fmla="*/ 3392 w 3392"/>
              <a:gd name="T21" fmla="*/ 1442 h 2884"/>
              <a:gd name="T22" fmla="*/ 2589 w 3392"/>
              <a:gd name="T23" fmla="*/ 0 h 2884"/>
              <a:gd name="T24" fmla="*/ 2313 w 3392"/>
              <a:gd name="T25" fmla="*/ 0 h 2884"/>
              <a:gd name="T26" fmla="*/ 3264 w 3392"/>
              <a:gd name="T27" fmla="*/ 1442 h 2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92" h="2884">
                <a:moveTo>
                  <a:pt x="1079" y="2884"/>
                </a:moveTo>
                <a:cubicBezTo>
                  <a:pt x="803" y="2884"/>
                  <a:pt x="803" y="2884"/>
                  <a:pt x="803" y="2884"/>
                </a:cubicBezTo>
                <a:cubicBezTo>
                  <a:pt x="321" y="2585"/>
                  <a:pt x="0" y="2051"/>
                  <a:pt x="0" y="1442"/>
                </a:cubicBezTo>
                <a:cubicBezTo>
                  <a:pt x="0" y="833"/>
                  <a:pt x="321" y="299"/>
                  <a:pt x="803" y="0"/>
                </a:cubicBezTo>
                <a:cubicBezTo>
                  <a:pt x="1079" y="0"/>
                  <a:pt x="1079" y="0"/>
                  <a:pt x="1079" y="0"/>
                </a:cubicBezTo>
                <a:cubicBezTo>
                  <a:pt x="520" y="240"/>
                  <a:pt x="128" y="795"/>
                  <a:pt x="128" y="1442"/>
                </a:cubicBezTo>
                <a:cubicBezTo>
                  <a:pt x="128" y="2089"/>
                  <a:pt x="520" y="2644"/>
                  <a:pt x="1079" y="2884"/>
                </a:cubicBezTo>
                <a:close/>
                <a:moveTo>
                  <a:pt x="3264" y="1442"/>
                </a:moveTo>
                <a:cubicBezTo>
                  <a:pt x="3264" y="2089"/>
                  <a:pt x="2872" y="2644"/>
                  <a:pt x="2313" y="2884"/>
                </a:cubicBezTo>
                <a:cubicBezTo>
                  <a:pt x="2589" y="2884"/>
                  <a:pt x="2589" y="2884"/>
                  <a:pt x="2589" y="2884"/>
                </a:cubicBezTo>
                <a:cubicBezTo>
                  <a:pt x="3071" y="2585"/>
                  <a:pt x="3392" y="2051"/>
                  <a:pt x="3392" y="1442"/>
                </a:cubicBezTo>
                <a:cubicBezTo>
                  <a:pt x="3392" y="833"/>
                  <a:pt x="3071" y="299"/>
                  <a:pt x="2589" y="0"/>
                </a:cubicBezTo>
                <a:cubicBezTo>
                  <a:pt x="2313" y="0"/>
                  <a:pt x="2313" y="0"/>
                  <a:pt x="2313" y="0"/>
                </a:cubicBezTo>
                <a:cubicBezTo>
                  <a:pt x="2872" y="240"/>
                  <a:pt x="3264" y="795"/>
                  <a:pt x="3264" y="1442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9D677F4-4749-47B1-8AFA-DFA6D872EF2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293257" y="2004515"/>
            <a:ext cx="7605486" cy="284897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152396" indent="-152396" algn="ctr" defTabSz="914377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None/>
              <a:defRPr lang="en-US" sz="6000" b="0" i="0" kern="1200" baseline="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roxima Nova" charset="0"/>
              </a:defRPr>
            </a:lvl1pPr>
            <a:lvl2pPr marL="171445" marR="0" indent="0" algn="l" defTabSz="914377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Key Statement</a:t>
            </a:r>
            <a:br>
              <a:rPr lang="en-US"/>
            </a:br>
            <a:r>
              <a:rPr lang="en-US"/>
              <a:t>Placeholder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602FE-8B27-4067-87FB-0DAB3C428E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id 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35700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Background">
    <p:bg>
      <p:bgPr>
        <a:gradFill>
          <a:gsLst>
            <a:gs pos="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6464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On-Screen Only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B010191-A0CB-4885-8BEB-367627E64C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0736" y="429413"/>
            <a:ext cx="1371600" cy="507492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 userDrawn="1"/>
        </p:nvSpPr>
        <p:spPr bwMode="ltGray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512438" y="4554950"/>
            <a:ext cx="5518225" cy="7541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er/Clos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F9195B-6ED2-49AC-9218-522143C81B76}"/>
              </a:ext>
            </a:extLst>
          </p:cNvPr>
          <p:cNvSpPr/>
          <p:nvPr userDrawn="1"/>
        </p:nvSpPr>
        <p:spPr bwMode="ltGray">
          <a:xfrm>
            <a:off x="1368552" y="0"/>
            <a:ext cx="9454896" cy="6858000"/>
          </a:xfrm>
          <a:custGeom>
            <a:avLst/>
            <a:gdLst>
              <a:gd name="connsiteX0" fmla="*/ 1475039 w 9454896"/>
              <a:gd name="connsiteY0" fmla="*/ 0 h 6858000"/>
              <a:gd name="connsiteX1" fmla="*/ 7979857 w 9454896"/>
              <a:gd name="connsiteY1" fmla="*/ 0 h 6858000"/>
              <a:gd name="connsiteX2" fmla="*/ 8070258 w 9454896"/>
              <a:gd name="connsiteY2" fmla="*/ 86190 h 6858000"/>
              <a:gd name="connsiteX3" fmla="*/ 9454896 w 9454896"/>
              <a:gd name="connsiteY3" fmla="*/ 3429000 h 6858000"/>
              <a:gd name="connsiteX4" fmla="*/ 8070258 w 9454896"/>
              <a:gd name="connsiteY4" fmla="*/ 6771811 h 6858000"/>
              <a:gd name="connsiteX5" fmla="*/ 7979857 w 9454896"/>
              <a:gd name="connsiteY5" fmla="*/ 6858000 h 6858000"/>
              <a:gd name="connsiteX6" fmla="*/ 1475039 w 9454896"/>
              <a:gd name="connsiteY6" fmla="*/ 6858000 h 6858000"/>
              <a:gd name="connsiteX7" fmla="*/ 1384638 w 9454896"/>
              <a:gd name="connsiteY7" fmla="*/ 6771811 h 6858000"/>
              <a:gd name="connsiteX8" fmla="*/ 0 w 9454896"/>
              <a:gd name="connsiteY8" fmla="*/ 3429000 h 6858000"/>
              <a:gd name="connsiteX9" fmla="*/ 1384638 w 9454896"/>
              <a:gd name="connsiteY9" fmla="*/ 86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54896" h="6858000">
                <a:moveTo>
                  <a:pt x="1475039" y="0"/>
                </a:moveTo>
                <a:lnTo>
                  <a:pt x="7979857" y="0"/>
                </a:lnTo>
                <a:lnTo>
                  <a:pt x="8070258" y="86190"/>
                </a:lnTo>
                <a:cubicBezTo>
                  <a:pt x="8925758" y="941690"/>
                  <a:pt x="9454896" y="2123552"/>
                  <a:pt x="9454896" y="3429000"/>
                </a:cubicBezTo>
                <a:cubicBezTo>
                  <a:pt x="9454896" y="4734449"/>
                  <a:pt x="8925758" y="5916311"/>
                  <a:pt x="8070258" y="6771811"/>
                </a:cubicBezTo>
                <a:lnTo>
                  <a:pt x="7979857" y="6858000"/>
                </a:lnTo>
                <a:lnTo>
                  <a:pt x="1475039" y="6858000"/>
                </a:lnTo>
                <a:lnTo>
                  <a:pt x="1384638" y="6771811"/>
                </a:lnTo>
                <a:cubicBezTo>
                  <a:pt x="529138" y="5916311"/>
                  <a:pt x="0" y="4734449"/>
                  <a:pt x="0" y="3429000"/>
                </a:cubicBezTo>
                <a:cubicBezTo>
                  <a:pt x="0" y="2123552"/>
                  <a:pt x="529138" y="941690"/>
                  <a:pt x="1384638" y="86190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E50BA-27C6-47D2-8515-4845557F9C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0" y="2176780"/>
            <a:ext cx="5181600" cy="2504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bg>
      <p:bgPr>
        <a:solidFill>
          <a:srgbClr val="FC93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2D05C3-B4E4-435F-A620-EDB17198F734}"/>
              </a:ext>
            </a:extLst>
          </p:cNvPr>
          <p:cNvSpPr txBox="1">
            <a:spLocks/>
          </p:cNvSpPr>
          <p:nvPr userDrawn="1"/>
        </p:nvSpPr>
        <p:spPr>
          <a:xfrm>
            <a:off x="838200" y="2587724"/>
            <a:ext cx="10515600" cy="1716419"/>
          </a:xfrm>
          <a:prstGeom prst="rect">
            <a:avLst/>
          </a:prstGeom>
        </p:spPr>
        <p:txBody>
          <a:bodyPr vert="horz" lIns="0" tIns="121920" rIns="0" bIns="0" rtlCol="0" anchor="ctr">
            <a:noAutofit/>
          </a:bodyPr>
          <a:lstStyle>
            <a:lvl1pPr algn="ctr" defTabSz="685800" rtl="0" eaLnBrk="0" fontAlgn="base" hangingPunct="0">
              <a:lnSpc>
                <a:spcPct val="68000"/>
              </a:lnSpc>
              <a:spcBef>
                <a:spcPct val="0"/>
              </a:spcBef>
              <a:spcAft>
                <a:spcPct val="0"/>
              </a:spcAft>
              <a:defRPr kumimoji="0" lang="en-US" sz="3200" b="1" i="0" u="none" strike="noStrike" kern="1200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1714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3429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5143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6858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 sz="4267"/>
              <a:t>any masters that appear after this warning are </a:t>
            </a:r>
            <a:r>
              <a:rPr lang="en-US" sz="4267">
                <a:solidFill>
                  <a:srgbClr val="CD0000"/>
                </a:solidFill>
              </a:rPr>
              <a:t>rogue layouts </a:t>
            </a:r>
            <a:r>
              <a:rPr lang="en-US" sz="4267">
                <a:solidFill>
                  <a:srgbClr val="F9451B"/>
                </a:solidFill>
              </a:rPr>
              <a:t/>
            </a:r>
            <a:br>
              <a:rPr lang="en-US" sz="4267">
                <a:solidFill>
                  <a:srgbClr val="F9451B"/>
                </a:solidFill>
              </a:rPr>
            </a:br>
            <a:r>
              <a:rPr lang="en-US" sz="4267"/>
              <a:t>and should be deleted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5525B98F-982E-4377-912F-012B18901CDD}"/>
              </a:ext>
            </a:extLst>
          </p:cNvPr>
          <p:cNvSpPr>
            <a:spLocks/>
          </p:cNvSpPr>
          <p:nvPr userDrawn="1"/>
        </p:nvSpPr>
        <p:spPr bwMode="invGray">
          <a:xfrm rot="10800000">
            <a:off x="5815727" y="4750775"/>
            <a:ext cx="558432" cy="411210"/>
          </a:xfrm>
          <a:custGeom>
            <a:avLst/>
            <a:gdLst>
              <a:gd name="T0" fmla="*/ 14 w 237"/>
              <a:gd name="T1" fmla="*/ 195 h 197"/>
              <a:gd name="T2" fmla="*/ 8 w 237"/>
              <a:gd name="T3" fmla="*/ 194 h 197"/>
              <a:gd name="T4" fmla="*/ 3 w 237"/>
              <a:gd name="T5" fmla="*/ 177 h 197"/>
              <a:gd name="T6" fmla="*/ 99 w 237"/>
              <a:gd name="T7" fmla="*/ 12 h 197"/>
              <a:gd name="T8" fmla="*/ 119 w 237"/>
              <a:gd name="T9" fmla="*/ 0 h 197"/>
              <a:gd name="T10" fmla="*/ 138 w 237"/>
              <a:gd name="T11" fmla="*/ 12 h 197"/>
              <a:gd name="T12" fmla="*/ 234 w 237"/>
              <a:gd name="T13" fmla="*/ 177 h 197"/>
              <a:gd name="T14" fmla="*/ 230 w 237"/>
              <a:gd name="T15" fmla="*/ 194 h 197"/>
              <a:gd name="T16" fmla="*/ 213 w 237"/>
              <a:gd name="T17" fmla="*/ 189 h 197"/>
              <a:gd name="T18" fmla="*/ 119 w 237"/>
              <a:gd name="T19" fmla="*/ 26 h 197"/>
              <a:gd name="T20" fmla="*/ 24 w 237"/>
              <a:gd name="T21" fmla="*/ 189 h 197"/>
              <a:gd name="T22" fmla="*/ 14 w 237"/>
              <a:gd name="T23" fmla="*/ 19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" h="197">
                <a:moveTo>
                  <a:pt x="14" y="195"/>
                </a:moveTo>
                <a:cubicBezTo>
                  <a:pt x="12" y="195"/>
                  <a:pt x="10" y="195"/>
                  <a:pt x="8" y="194"/>
                </a:cubicBezTo>
                <a:cubicBezTo>
                  <a:pt x="2" y="191"/>
                  <a:pt x="0" y="183"/>
                  <a:pt x="3" y="177"/>
                </a:cubicBezTo>
                <a:cubicBezTo>
                  <a:pt x="99" y="12"/>
                  <a:pt x="99" y="12"/>
                  <a:pt x="99" y="12"/>
                </a:cubicBezTo>
                <a:cubicBezTo>
                  <a:pt x="103" y="4"/>
                  <a:pt x="111" y="0"/>
                  <a:pt x="119" y="0"/>
                </a:cubicBezTo>
                <a:cubicBezTo>
                  <a:pt x="127" y="0"/>
                  <a:pt x="134" y="4"/>
                  <a:pt x="138" y="12"/>
                </a:cubicBezTo>
                <a:cubicBezTo>
                  <a:pt x="234" y="177"/>
                  <a:pt x="234" y="177"/>
                  <a:pt x="234" y="177"/>
                </a:cubicBezTo>
                <a:cubicBezTo>
                  <a:pt x="237" y="183"/>
                  <a:pt x="235" y="191"/>
                  <a:pt x="230" y="194"/>
                </a:cubicBezTo>
                <a:cubicBezTo>
                  <a:pt x="224" y="197"/>
                  <a:pt x="217" y="195"/>
                  <a:pt x="213" y="189"/>
                </a:cubicBezTo>
                <a:cubicBezTo>
                  <a:pt x="119" y="26"/>
                  <a:pt x="119" y="26"/>
                  <a:pt x="119" y="26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2" y="193"/>
                  <a:pt x="18" y="195"/>
                  <a:pt x="14" y="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D83303-64DB-4155-A239-5D0D737F0B38}"/>
              </a:ext>
            </a:extLst>
          </p:cNvPr>
          <p:cNvGrpSpPr/>
          <p:nvPr userDrawn="1"/>
        </p:nvGrpSpPr>
        <p:grpSpPr bwMode="black">
          <a:xfrm>
            <a:off x="5655735" y="1357760"/>
            <a:ext cx="880533" cy="783331"/>
            <a:chOff x="5046133" y="896938"/>
            <a:chExt cx="733425" cy="652463"/>
          </a:xfrm>
          <a:solidFill>
            <a:srgbClr val="FFFFFF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109598A-4181-46AD-B31A-AE565CFA82A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046133" y="896938"/>
              <a:ext cx="733425" cy="652463"/>
            </a:xfrm>
            <a:custGeom>
              <a:avLst/>
              <a:gdLst>
                <a:gd name="T0" fmla="*/ 187 w 374"/>
                <a:gd name="T1" fmla="*/ 24 h 332"/>
                <a:gd name="T2" fmla="*/ 201 w 374"/>
                <a:gd name="T3" fmla="*/ 32 h 332"/>
                <a:gd name="T4" fmla="*/ 346 w 374"/>
                <a:gd name="T5" fmla="*/ 284 h 332"/>
                <a:gd name="T6" fmla="*/ 332 w 374"/>
                <a:gd name="T7" fmla="*/ 308 h 332"/>
                <a:gd name="T8" fmla="*/ 42 w 374"/>
                <a:gd name="T9" fmla="*/ 308 h 332"/>
                <a:gd name="T10" fmla="*/ 28 w 374"/>
                <a:gd name="T11" fmla="*/ 284 h 332"/>
                <a:gd name="T12" fmla="*/ 173 w 374"/>
                <a:gd name="T13" fmla="*/ 32 h 332"/>
                <a:gd name="T14" fmla="*/ 187 w 374"/>
                <a:gd name="T15" fmla="*/ 24 h 332"/>
                <a:gd name="T16" fmla="*/ 187 w 374"/>
                <a:gd name="T17" fmla="*/ 0 h 332"/>
                <a:gd name="T18" fmla="*/ 152 w 374"/>
                <a:gd name="T19" fmla="*/ 20 h 332"/>
                <a:gd name="T20" fmla="*/ 7 w 374"/>
                <a:gd name="T21" fmla="*/ 272 h 332"/>
                <a:gd name="T22" fmla="*/ 7 w 374"/>
                <a:gd name="T23" fmla="*/ 312 h 332"/>
                <a:gd name="T24" fmla="*/ 42 w 374"/>
                <a:gd name="T25" fmla="*/ 332 h 332"/>
                <a:gd name="T26" fmla="*/ 332 w 374"/>
                <a:gd name="T27" fmla="*/ 332 h 332"/>
                <a:gd name="T28" fmla="*/ 367 w 374"/>
                <a:gd name="T29" fmla="*/ 312 h 332"/>
                <a:gd name="T30" fmla="*/ 367 w 374"/>
                <a:gd name="T31" fmla="*/ 272 h 332"/>
                <a:gd name="T32" fmla="*/ 222 w 374"/>
                <a:gd name="T33" fmla="*/ 20 h 332"/>
                <a:gd name="T34" fmla="*/ 187 w 374"/>
                <a:gd name="T3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4" h="332">
                  <a:moveTo>
                    <a:pt x="187" y="24"/>
                  </a:moveTo>
                  <a:cubicBezTo>
                    <a:pt x="192" y="24"/>
                    <a:pt x="198" y="27"/>
                    <a:pt x="201" y="32"/>
                  </a:cubicBezTo>
                  <a:cubicBezTo>
                    <a:pt x="346" y="284"/>
                    <a:pt x="346" y="284"/>
                    <a:pt x="346" y="284"/>
                  </a:cubicBezTo>
                  <a:cubicBezTo>
                    <a:pt x="352" y="294"/>
                    <a:pt x="344" y="308"/>
                    <a:pt x="332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29" y="308"/>
                    <a:pt x="21" y="294"/>
                    <a:pt x="28" y="284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6" y="27"/>
                    <a:pt x="181" y="24"/>
                    <a:pt x="187" y="24"/>
                  </a:cubicBezTo>
                  <a:moveTo>
                    <a:pt x="187" y="0"/>
                  </a:moveTo>
                  <a:cubicBezTo>
                    <a:pt x="172" y="0"/>
                    <a:pt x="159" y="8"/>
                    <a:pt x="152" y="20"/>
                  </a:cubicBezTo>
                  <a:cubicBezTo>
                    <a:pt x="7" y="272"/>
                    <a:pt x="7" y="272"/>
                    <a:pt x="7" y="272"/>
                  </a:cubicBezTo>
                  <a:cubicBezTo>
                    <a:pt x="0" y="284"/>
                    <a:pt x="0" y="299"/>
                    <a:pt x="7" y="312"/>
                  </a:cubicBezTo>
                  <a:cubicBezTo>
                    <a:pt x="14" y="324"/>
                    <a:pt x="27" y="332"/>
                    <a:pt x="42" y="332"/>
                  </a:cubicBezTo>
                  <a:cubicBezTo>
                    <a:pt x="332" y="332"/>
                    <a:pt x="332" y="332"/>
                    <a:pt x="332" y="332"/>
                  </a:cubicBezTo>
                  <a:cubicBezTo>
                    <a:pt x="346" y="332"/>
                    <a:pt x="359" y="324"/>
                    <a:pt x="367" y="312"/>
                  </a:cubicBezTo>
                  <a:cubicBezTo>
                    <a:pt x="374" y="299"/>
                    <a:pt x="374" y="284"/>
                    <a:pt x="367" y="272"/>
                  </a:cubicBezTo>
                  <a:cubicBezTo>
                    <a:pt x="222" y="20"/>
                    <a:pt x="222" y="20"/>
                    <a:pt x="222" y="20"/>
                  </a:cubicBezTo>
                  <a:cubicBezTo>
                    <a:pt x="214" y="8"/>
                    <a:pt x="201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E0C7EED-60F5-4F6C-91A7-D4CFB8BCAED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381096" y="1139826"/>
              <a:ext cx="61913" cy="261938"/>
            </a:xfrm>
            <a:custGeom>
              <a:avLst/>
              <a:gdLst>
                <a:gd name="T0" fmla="*/ 16 w 32"/>
                <a:gd name="T1" fmla="*/ 101 h 133"/>
                <a:gd name="T2" fmla="*/ 32 w 32"/>
                <a:gd name="T3" fmla="*/ 117 h 133"/>
                <a:gd name="T4" fmla="*/ 16 w 32"/>
                <a:gd name="T5" fmla="*/ 133 h 133"/>
                <a:gd name="T6" fmla="*/ 0 w 32"/>
                <a:gd name="T7" fmla="*/ 117 h 133"/>
                <a:gd name="T8" fmla="*/ 16 w 32"/>
                <a:gd name="T9" fmla="*/ 101 h 133"/>
                <a:gd name="T10" fmla="*/ 1 w 32"/>
                <a:gd name="T11" fmla="*/ 0 h 133"/>
                <a:gd name="T12" fmla="*/ 31 w 32"/>
                <a:gd name="T13" fmla="*/ 0 h 133"/>
                <a:gd name="T14" fmla="*/ 27 w 32"/>
                <a:gd name="T15" fmla="*/ 88 h 133"/>
                <a:gd name="T16" fmla="*/ 5 w 32"/>
                <a:gd name="T17" fmla="*/ 88 h 133"/>
                <a:gd name="T18" fmla="*/ 1 w 32"/>
                <a:gd name="T1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133">
                  <a:moveTo>
                    <a:pt x="16" y="101"/>
                  </a:moveTo>
                  <a:cubicBezTo>
                    <a:pt x="24" y="101"/>
                    <a:pt x="32" y="108"/>
                    <a:pt x="32" y="117"/>
                  </a:cubicBezTo>
                  <a:cubicBezTo>
                    <a:pt x="32" y="125"/>
                    <a:pt x="24" y="133"/>
                    <a:pt x="16" y="133"/>
                  </a:cubicBezTo>
                  <a:cubicBezTo>
                    <a:pt x="7" y="133"/>
                    <a:pt x="0" y="125"/>
                    <a:pt x="0" y="117"/>
                  </a:cubicBezTo>
                  <a:cubicBezTo>
                    <a:pt x="0" y="108"/>
                    <a:pt x="7" y="101"/>
                    <a:pt x="16" y="101"/>
                  </a:cubicBezTo>
                  <a:close/>
                  <a:moveTo>
                    <a:pt x="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5" y="88"/>
                    <a:pt x="5" y="88"/>
                    <a:pt x="5" y="88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5327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(with Photo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1CAC31CE-8829-4BF7-A0EF-D09EA19BBD99}"/>
              </a:ext>
            </a:extLst>
          </p:cNvPr>
          <p:cNvSpPr>
            <a:spLocks/>
          </p:cNvSpPr>
          <p:nvPr userDrawn="1"/>
        </p:nvSpPr>
        <p:spPr bwMode="ltGray">
          <a:xfrm>
            <a:off x="6565900" y="0"/>
            <a:ext cx="5626100" cy="6859358"/>
          </a:xfrm>
          <a:custGeom>
            <a:avLst/>
            <a:gdLst>
              <a:gd name="T0" fmla="*/ 1212 w 1212"/>
              <a:gd name="T1" fmla="*/ 1011 h 1484"/>
              <a:gd name="T2" fmla="*/ 872 w 1212"/>
              <a:gd name="T3" fmla="*/ 1178 h 1484"/>
              <a:gd name="T4" fmla="*/ 442 w 1212"/>
              <a:gd name="T5" fmla="*/ 748 h 1484"/>
              <a:gd name="T6" fmla="*/ 872 w 1212"/>
              <a:gd name="T7" fmla="*/ 318 h 1484"/>
              <a:gd name="T8" fmla="*/ 1212 w 1212"/>
              <a:gd name="T9" fmla="*/ 485 h 1484"/>
              <a:gd name="T10" fmla="*/ 1212 w 1212"/>
              <a:gd name="T11" fmla="*/ 0 h 1484"/>
              <a:gd name="T12" fmla="*/ 424 w 1212"/>
              <a:gd name="T13" fmla="*/ 0 h 1484"/>
              <a:gd name="T14" fmla="*/ 0 w 1212"/>
              <a:gd name="T15" fmla="*/ 748 h 1484"/>
              <a:gd name="T16" fmla="*/ 404 w 1212"/>
              <a:gd name="T17" fmla="*/ 1484 h 1484"/>
              <a:gd name="T18" fmla="*/ 1212 w 1212"/>
              <a:gd name="T19" fmla="*/ 1484 h 1484"/>
              <a:gd name="T20" fmla="*/ 1212 w 1212"/>
              <a:gd name="T21" fmla="*/ 101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2" h="1484">
                <a:moveTo>
                  <a:pt x="1212" y="1011"/>
                </a:moveTo>
                <a:cubicBezTo>
                  <a:pt x="1133" y="1113"/>
                  <a:pt x="1010" y="1178"/>
                  <a:pt x="872" y="1178"/>
                </a:cubicBezTo>
                <a:cubicBezTo>
                  <a:pt x="635" y="1178"/>
                  <a:pt x="442" y="985"/>
                  <a:pt x="442" y="748"/>
                </a:cubicBezTo>
                <a:cubicBezTo>
                  <a:pt x="442" y="511"/>
                  <a:pt x="635" y="318"/>
                  <a:pt x="872" y="318"/>
                </a:cubicBezTo>
                <a:cubicBezTo>
                  <a:pt x="1010" y="318"/>
                  <a:pt x="1133" y="383"/>
                  <a:pt x="1212" y="485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170" y="152"/>
                  <a:pt x="0" y="430"/>
                  <a:pt x="0" y="748"/>
                </a:cubicBezTo>
                <a:cubicBezTo>
                  <a:pt x="0" y="1057"/>
                  <a:pt x="161" y="1329"/>
                  <a:pt x="404" y="1484"/>
                </a:cubicBezTo>
                <a:cubicBezTo>
                  <a:pt x="1212" y="1484"/>
                  <a:pt x="1212" y="1484"/>
                  <a:pt x="1212" y="1484"/>
                </a:cubicBezTo>
                <a:lnTo>
                  <a:pt x="1212" y="1011"/>
                </a:lnTo>
                <a:close/>
              </a:path>
            </a:pathLst>
          </a:custGeom>
          <a:gradFill>
            <a:gsLst>
              <a:gs pos="0">
                <a:srgbClr val="00ADE5"/>
              </a:gs>
              <a:gs pos="100000">
                <a:srgbClr val="00D257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8A08F9-81A3-40B0-B298-A4946C6723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38C4C4-F7D6-466A-A81B-4E579A1D88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4903" y="1456265"/>
            <a:ext cx="3567097" cy="3994734"/>
          </a:xfrm>
          <a:custGeom>
            <a:avLst/>
            <a:gdLst>
              <a:gd name="connsiteX0" fmla="*/ 1996236 w 3567097"/>
              <a:gd name="connsiteY0" fmla="*/ 0 h 3994734"/>
              <a:gd name="connsiteX1" fmla="*/ 3536629 w 3567097"/>
              <a:gd name="connsiteY1" fmla="*/ 726856 h 3994734"/>
              <a:gd name="connsiteX2" fmla="*/ 3567097 w 3567097"/>
              <a:gd name="connsiteY2" fmla="*/ 767624 h 3994734"/>
              <a:gd name="connsiteX3" fmla="*/ 3567097 w 3567097"/>
              <a:gd name="connsiteY3" fmla="*/ 3227110 h 3994734"/>
              <a:gd name="connsiteX4" fmla="*/ 3536629 w 3567097"/>
              <a:gd name="connsiteY4" fmla="*/ 3267878 h 3994734"/>
              <a:gd name="connsiteX5" fmla="*/ 1996236 w 3567097"/>
              <a:gd name="connsiteY5" fmla="*/ 3994734 h 3994734"/>
              <a:gd name="connsiteX6" fmla="*/ 0 w 3567097"/>
              <a:gd name="connsiteY6" fmla="*/ 1997367 h 3994734"/>
              <a:gd name="connsiteX7" fmla="*/ 1996236 w 3567097"/>
              <a:gd name="connsiteY7" fmla="*/ 0 h 39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7097" h="3994734">
                <a:moveTo>
                  <a:pt x="1996236" y="0"/>
                </a:moveTo>
                <a:cubicBezTo>
                  <a:pt x="2616387" y="0"/>
                  <a:pt x="3170490" y="282947"/>
                  <a:pt x="3536629" y="726856"/>
                </a:cubicBezTo>
                <a:lnTo>
                  <a:pt x="3567097" y="767624"/>
                </a:lnTo>
                <a:lnTo>
                  <a:pt x="3567097" y="3227110"/>
                </a:lnTo>
                <a:lnTo>
                  <a:pt x="3536629" y="3267878"/>
                </a:lnTo>
                <a:cubicBezTo>
                  <a:pt x="3170490" y="3711787"/>
                  <a:pt x="2616387" y="3994734"/>
                  <a:pt x="1996236" y="3994734"/>
                </a:cubicBezTo>
                <a:cubicBezTo>
                  <a:pt x="893745" y="3994734"/>
                  <a:pt x="0" y="3100482"/>
                  <a:pt x="0" y="1997367"/>
                </a:cubicBezTo>
                <a:cubicBezTo>
                  <a:pt x="0" y="894252"/>
                  <a:pt x="893745" y="0"/>
                  <a:pt x="199623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A711328-EBF9-499E-BC02-E87673C3B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324262"/>
            <a:ext cx="5536887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50348B5-3F95-4960-B99C-D51F6A237F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1204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for Printing)">
    <p:bg bwMode="ltGray">
      <p:bgPr>
        <a:gradFill>
          <a:gsLst>
            <a:gs pos="32000">
              <a:srgbClr val="009AE0"/>
            </a:gs>
            <a:gs pos="5200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/>
        </p:nvSpPr>
        <p:spPr bwMode="white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06FDC6-3AEF-4F15-8624-DF19A27FD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7222" y="462622"/>
            <a:ext cx="1312590" cy="4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On-Screen Only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/>
        </p:nvSpPr>
        <p:spPr bwMode="ltGray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512438" y="4554950"/>
            <a:ext cx="5518225" cy="7541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0165E-88CB-4C4F-8D10-AE6F48290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222" y="462622"/>
            <a:ext cx="1312590" cy="4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3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ption B (with Photo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1CAC31CE-8829-4BF7-A0EF-D09EA19BBD99}"/>
              </a:ext>
            </a:extLst>
          </p:cNvPr>
          <p:cNvSpPr>
            <a:spLocks/>
          </p:cNvSpPr>
          <p:nvPr/>
        </p:nvSpPr>
        <p:spPr bwMode="ltGray">
          <a:xfrm>
            <a:off x="6565900" y="0"/>
            <a:ext cx="5626100" cy="6859358"/>
          </a:xfrm>
          <a:custGeom>
            <a:avLst/>
            <a:gdLst>
              <a:gd name="T0" fmla="*/ 1212 w 1212"/>
              <a:gd name="T1" fmla="*/ 1011 h 1484"/>
              <a:gd name="T2" fmla="*/ 872 w 1212"/>
              <a:gd name="T3" fmla="*/ 1178 h 1484"/>
              <a:gd name="T4" fmla="*/ 442 w 1212"/>
              <a:gd name="T5" fmla="*/ 748 h 1484"/>
              <a:gd name="T6" fmla="*/ 872 w 1212"/>
              <a:gd name="T7" fmla="*/ 318 h 1484"/>
              <a:gd name="T8" fmla="*/ 1212 w 1212"/>
              <a:gd name="T9" fmla="*/ 485 h 1484"/>
              <a:gd name="T10" fmla="*/ 1212 w 1212"/>
              <a:gd name="T11" fmla="*/ 0 h 1484"/>
              <a:gd name="T12" fmla="*/ 424 w 1212"/>
              <a:gd name="T13" fmla="*/ 0 h 1484"/>
              <a:gd name="T14" fmla="*/ 0 w 1212"/>
              <a:gd name="T15" fmla="*/ 748 h 1484"/>
              <a:gd name="T16" fmla="*/ 404 w 1212"/>
              <a:gd name="T17" fmla="*/ 1484 h 1484"/>
              <a:gd name="T18" fmla="*/ 1212 w 1212"/>
              <a:gd name="T19" fmla="*/ 1484 h 1484"/>
              <a:gd name="T20" fmla="*/ 1212 w 1212"/>
              <a:gd name="T21" fmla="*/ 101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2" h="1484">
                <a:moveTo>
                  <a:pt x="1212" y="1011"/>
                </a:moveTo>
                <a:cubicBezTo>
                  <a:pt x="1133" y="1113"/>
                  <a:pt x="1010" y="1178"/>
                  <a:pt x="872" y="1178"/>
                </a:cubicBezTo>
                <a:cubicBezTo>
                  <a:pt x="635" y="1178"/>
                  <a:pt x="442" y="985"/>
                  <a:pt x="442" y="748"/>
                </a:cubicBezTo>
                <a:cubicBezTo>
                  <a:pt x="442" y="511"/>
                  <a:pt x="635" y="318"/>
                  <a:pt x="872" y="318"/>
                </a:cubicBezTo>
                <a:cubicBezTo>
                  <a:pt x="1010" y="318"/>
                  <a:pt x="1133" y="383"/>
                  <a:pt x="1212" y="485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170" y="152"/>
                  <a:pt x="0" y="430"/>
                  <a:pt x="0" y="748"/>
                </a:cubicBezTo>
                <a:cubicBezTo>
                  <a:pt x="0" y="1057"/>
                  <a:pt x="161" y="1329"/>
                  <a:pt x="404" y="1484"/>
                </a:cubicBezTo>
                <a:cubicBezTo>
                  <a:pt x="1212" y="1484"/>
                  <a:pt x="1212" y="1484"/>
                  <a:pt x="1212" y="1484"/>
                </a:cubicBezTo>
                <a:lnTo>
                  <a:pt x="1212" y="1011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38C4C4-F7D6-466A-A81B-4E579A1D88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4903" y="1456265"/>
            <a:ext cx="3567097" cy="3994734"/>
          </a:xfrm>
          <a:custGeom>
            <a:avLst/>
            <a:gdLst>
              <a:gd name="connsiteX0" fmla="*/ 1996236 w 3567097"/>
              <a:gd name="connsiteY0" fmla="*/ 0 h 3994734"/>
              <a:gd name="connsiteX1" fmla="*/ 3536629 w 3567097"/>
              <a:gd name="connsiteY1" fmla="*/ 726856 h 3994734"/>
              <a:gd name="connsiteX2" fmla="*/ 3567097 w 3567097"/>
              <a:gd name="connsiteY2" fmla="*/ 767624 h 3994734"/>
              <a:gd name="connsiteX3" fmla="*/ 3567097 w 3567097"/>
              <a:gd name="connsiteY3" fmla="*/ 3227110 h 3994734"/>
              <a:gd name="connsiteX4" fmla="*/ 3536629 w 3567097"/>
              <a:gd name="connsiteY4" fmla="*/ 3267878 h 3994734"/>
              <a:gd name="connsiteX5" fmla="*/ 1996236 w 3567097"/>
              <a:gd name="connsiteY5" fmla="*/ 3994734 h 3994734"/>
              <a:gd name="connsiteX6" fmla="*/ 0 w 3567097"/>
              <a:gd name="connsiteY6" fmla="*/ 1997367 h 3994734"/>
              <a:gd name="connsiteX7" fmla="*/ 1996236 w 3567097"/>
              <a:gd name="connsiteY7" fmla="*/ 0 h 39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7097" h="3994734">
                <a:moveTo>
                  <a:pt x="1996236" y="0"/>
                </a:moveTo>
                <a:cubicBezTo>
                  <a:pt x="2616387" y="0"/>
                  <a:pt x="3170490" y="282947"/>
                  <a:pt x="3536629" y="726856"/>
                </a:cubicBezTo>
                <a:lnTo>
                  <a:pt x="3567097" y="767624"/>
                </a:lnTo>
                <a:lnTo>
                  <a:pt x="3567097" y="3227110"/>
                </a:lnTo>
                <a:lnTo>
                  <a:pt x="3536629" y="3267878"/>
                </a:lnTo>
                <a:cubicBezTo>
                  <a:pt x="3170490" y="3711787"/>
                  <a:pt x="2616387" y="3994734"/>
                  <a:pt x="1996236" y="3994734"/>
                </a:cubicBezTo>
                <a:cubicBezTo>
                  <a:pt x="893745" y="3994734"/>
                  <a:pt x="0" y="3100482"/>
                  <a:pt x="0" y="1997367"/>
                </a:cubicBezTo>
                <a:cubicBezTo>
                  <a:pt x="0" y="894252"/>
                  <a:pt x="893745" y="0"/>
                  <a:pt x="199623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A711328-EBF9-499E-BC02-E87673C3B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151986"/>
            <a:ext cx="5536887" cy="1876263"/>
          </a:xfrm>
        </p:spPr>
        <p:txBody>
          <a:bodyPr vert="horz" lIns="0" tIns="182880" rIns="0" bIns="0" rtlCol="0" anchor="b">
            <a:noAutofit/>
          </a:bodyPr>
          <a:lstStyle>
            <a:lvl1pPr>
              <a:defRPr lang="en-US" sz="5400" dirty="0">
                <a:solidFill>
                  <a:schemeClr val="accent1"/>
                </a:solidFill>
                <a:latin typeface="+mn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50348B5-3F95-4960-B99C-D51F6A237F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6625D3-6D99-42FC-9BD2-4FB7B9138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F28A28-4922-4916-AFC6-845CCE61E5FF}"/>
              </a:ext>
            </a:extLst>
          </p:cNvPr>
          <p:cNvSpPr/>
          <p:nvPr/>
        </p:nvSpPr>
        <p:spPr>
          <a:xfrm>
            <a:off x="0" y="2308250"/>
            <a:ext cx="12192000" cy="2241500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EAD26-BB58-4888-8067-7BFE8907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08250"/>
            <a:ext cx="11204448" cy="2241500"/>
          </a:xfrm>
        </p:spPr>
        <p:txBody>
          <a:bodyPr vert="horz" lIns="457200" tIns="0" rIns="457200" bIns="0" rtlCol="0" anchor="ctr">
            <a:noAutofit/>
          </a:bodyPr>
          <a:lstStyle>
            <a:lvl1pPr algn="ctr">
              <a:defRPr lang="en-US" sz="600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4B4470-AF44-490D-B3D0-FE6FB03B6585}"/>
              </a:ext>
            </a:extLst>
          </p:cNvPr>
          <p:cNvSpPr/>
          <p:nvPr/>
        </p:nvSpPr>
        <p:spPr>
          <a:xfrm>
            <a:off x="132899" y="6218787"/>
            <a:ext cx="11926202" cy="32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BFCF5BB-9E8B-4217-967B-E69B7177F9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6256" y="1003300"/>
            <a:ext cx="5481968" cy="495300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800" b="1">
                <a:latin typeface="+mj-lt"/>
              </a:defRPr>
            </a:lvl1pPr>
            <a:lvl2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800" b="1">
                <a:solidFill>
                  <a:schemeClr val="accent1"/>
                </a:solidFill>
              </a:defRPr>
            </a:lvl2pPr>
            <a:lvl3pPr marL="22860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401638" indent="-173038">
              <a:buFont typeface="Arial" panose="020B0604020202020204" pitchFamily="34" charset="0"/>
              <a:buChar char="̵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000"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62846C-0294-4C31-A1AF-8DE92524D15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233E9D7-7A6D-4859-8727-AD3BE12D4773}"/>
              </a:ext>
            </a:extLst>
          </p:cNvPr>
          <p:cNvSpPr txBox="1">
            <a:spLocks/>
          </p:cNvSpPr>
          <p:nvPr/>
        </p:nvSpPr>
        <p:spPr>
          <a:xfrm>
            <a:off x="645898" y="1694088"/>
            <a:ext cx="5647028" cy="17426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228594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457189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685783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914377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/>
              <a:t>Agenda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E10F5BB-8BA0-4329-B8A2-D24501D14D4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FE4B87-AB83-4304-BBDA-6963838CE43E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31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58EC3-CBBE-40C6-BACD-B91C5DEB9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9B1E174-6AB6-4FB5-9BF5-AB5031CB1B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412236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C4681B6-8BF4-4456-8C80-C5E766998CA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71271-2672-48F6-BC19-53395FF7C065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55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B (with Photo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1201FA-5DBA-4DE0-B906-E28ACF9BC7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3862" y="6024584"/>
            <a:ext cx="996696" cy="368778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1CAC31CE-8829-4BF7-A0EF-D09EA19BBD99}"/>
              </a:ext>
            </a:extLst>
          </p:cNvPr>
          <p:cNvSpPr>
            <a:spLocks/>
          </p:cNvSpPr>
          <p:nvPr userDrawn="1"/>
        </p:nvSpPr>
        <p:spPr bwMode="ltGray">
          <a:xfrm>
            <a:off x="6565900" y="0"/>
            <a:ext cx="5626100" cy="6859358"/>
          </a:xfrm>
          <a:custGeom>
            <a:avLst/>
            <a:gdLst>
              <a:gd name="T0" fmla="*/ 1212 w 1212"/>
              <a:gd name="T1" fmla="*/ 1011 h 1484"/>
              <a:gd name="T2" fmla="*/ 872 w 1212"/>
              <a:gd name="T3" fmla="*/ 1178 h 1484"/>
              <a:gd name="T4" fmla="*/ 442 w 1212"/>
              <a:gd name="T5" fmla="*/ 748 h 1484"/>
              <a:gd name="T6" fmla="*/ 872 w 1212"/>
              <a:gd name="T7" fmla="*/ 318 h 1484"/>
              <a:gd name="T8" fmla="*/ 1212 w 1212"/>
              <a:gd name="T9" fmla="*/ 485 h 1484"/>
              <a:gd name="T10" fmla="*/ 1212 w 1212"/>
              <a:gd name="T11" fmla="*/ 0 h 1484"/>
              <a:gd name="T12" fmla="*/ 424 w 1212"/>
              <a:gd name="T13" fmla="*/ 0 h 1484"/>
              <a:gd name="T14" fmla="*/ 0 w 1212"/>
              <a:gd name="T15" fmla="*/ 748 h 1484"/>
              <a:gd name="T16" fmla="*/ 404 w 1212"/>
              <a:gd name="T17" fmla="*/ 1484 h 1484"/>
              <a:gd name="T18" fmla="*/ 1212 w 1212"/>
              <a:gd name="T19" fmla="*/ 1484 h 1484"/>
              <a:gd name="T20" fmla="*/ 1212 w 1212"/>
              <a:gd name="T21" fmla="*/ 101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2" h="1484">
                <a:moveTo>
                  <a:pt x="1212" y="1011"/>
                </a:moveTo>
                <a:cubicBezTo>
                  <a:pt x="1133" y="1113"/>
                  <a:pt x="1010" y="1178"/>
                  <a:pt x="872" y="1178"/>
                </a:cubicBezTo>
                <a:cubicBezTo>
                  <a:pt x="635" y="1178"/>
                  <a:pt x="442" y="985"/>
                  <a:pt x="442" y="748"/>
                </a:cubicBezTo>
                <a:cubicBezTo>
                  <a:pt x="442" y="511"/>
                  <a:pt x="635" y="318"/>
                  <a:pt x="872" y="318"/>
                </a:cubicBezTo>
                <a:cubicBezTo>
                  <a:pt x="1010" y="318"/>
                  <a:pt x="1133" y="383"/>
                  <a:pt x="1212" y="485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170" y="152"/>
                  <a:pt x="0" y="430"/>
                  <a:pt x="0" y="748"/>
                </a:cubicBezTo>
                <a:cubicBezTo>
                  <a:pt x="0" y="1057"/>
                  <a:pt x="161" y="1329"/>
                  <a:pt x="404" y="1484"/>
                </a:cubicBezTo>
                <a:cubicBezTo>
                  <a:pt x="1212" y="1484"/>
                  <a:pt x="1212" y="1484"/>
                  <a:pt x="1212" y="1484"/>
                </a:cubicBezTo>
                <a:lnTo>
                  <a:pt x="1212" y="1011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38C4C4-F7D6-466A-A81B-4E579A1D88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4903" y="1456265"/>
            <a:ext cx="3567097" cy="3994734"/>
          </a:xfrm>
          <a:custGeom>
            <a:avLst/>
            <a:gdLst>
              <a:gd name="connsiteX0" fmla="*/ 1996236 w 3567097"/>
              <a:gd name="connsiteY0" fmla="*/ 0 h 3994734"/>
              <a:gd name="connsiteX1" fmla="*/ 3536629 w 3567097"/>
              <a:gd name="connsiteY1" fmla="*/ 726856 h 3994734"/>
              <a:gd name="connsiteX2" fmla="*/ 3567097 w 3567097"/>
              <a:gd name="connsiteY2" fmla="*/ 767624 h 3994734"/>
              <a:gd name="connsiteX3" fmla="*/ 3567097 w 3567097"/>
              <a:gd name="connsiteY3" fmla="*/ 3227110 h 3994734"/>
              <a:gd name="connsiteX4" fmla="*/ 3536629 w 3567097"/>
              <a:gd name="connsiteY4" fmla="*/ 3267878 h 3994734"/>
              <a:gd name="connsiteX5" fmla="*/ 1996236 w 3567097"/>
              <a:gd name="connsiteY5" fmla="*/ 3994734 h 3994734"/>
              <a:gd name="connsiteX6" fmla="*/ 0 w 3567097"/>
              <a:gd name="connsiteY6" fmla="*/ 1997367 h 3994734"/>
              <a:gd name="connsiteX7" fmla="*/ 1996236 w 3567097"/>
              <a:gd name="connsiteY7" fmla="*/ 0 h 39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7097" h="3994734">
                <a:moveTo>
                  <a:pt x="1996236" y="0"/>
                </a:moveTo>
                <a:cubicBezTo>
                  <a:pt x="2616387" y="0"/>
                  <a:pt x="3170490" y="282947"/>
                  <a:pt x="3536629" y="726856"/>
                </a:cubicBezTo>
                <a:lnTo>
                  <a:pt x="3567097" y="767624"/>
                </a:lnTo>
                <a:lnTo>
                  <a:pt x="3567097" y="3227110"/>
                </a:lnTo>
                <a:lnTo>
                  <a:pt x="3536629" y="3267878"/>
                </a:lnTo>
                <a:cubicBezTo>
                  <a:pt x="3170490" y="3711787"/>
                  <a:pt x="2616387" y="3994734"/>
                  <a:pt x="1996236" y="3994734"/>
                </a:cubicBezTo>
                <a:cubicBezTo>
                  <a:pt x="893745" y="3994734"/>
                  <a:pt x="0" y="3100482"/>
                  <a:pt x="0" y="1997367"/>
                </a:cubicBezTo>
                <a:cubicBezTo>
                  <a:pt x="0" y="894252"/>
                  <a:pt x="893745" y="0"/>
                  <a:pt x="199623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A711328-EBF9-499E-BC02-E87673C3B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151986"/>
            <a:ext cx="5536887" cy="1876263"/>
          </a:xfrm>
        </p:spPr>
        <p:txBody>
          <a:bodyPr vert="horz" lIns="0" tIns="182880" rIns="0" bIns="0" rtlCol="0" anchor="b">
            <a:noAutofit/>
          </a:bodyPr>
          <a:lstStyle>
            <a:lvl1pPr>
              <a:defRPr lang="en-US" sz="5400" dirty="0">
                <a:solidFill>
                  <a:schemeClr val="accent1"/>
                </a:solidFill>
                <a:latin typeface="+mn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50348B5-3F95-4960-B99C-D51F6A237F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6746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with Subtitle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871133"/>
            <a:ext cx="11204448" cy="4305300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4B0CAA-EEE3-4C6E-B655-8905CBF48B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3776" y="1087026"/>
            <a:ext cx="11204448" cy="418570"/>
          </a:xfrm>
        </p:spPr>
        <p:txBody>
          <a:bodyPr anchor="t"/>
          <a:lstStyle>
            <a:lvl1pPr marL="0" indent="0">
              <a:buNone/>
              <a:defRPr sz="22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Placeholder 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0BDF31F-F938-4A4D-81AD-32D2EAFABA6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B62AD9-91F5-4EE5-9154-949334310311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45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_No Logo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232D39-0A1A-4BA0-979D-C31433B2E69B}"/>
              </a:ext>
            </a:extLst>
          </p:cNvPr>
          <p:cNvSpPr/>
          <p:nvPr/>
        </p:nvSpPr>
        <p:spPr bwMode="white">
          <a:xfrm>
            <a:off x="0" y="6249122"/>
            <a:ext cx="12192000" cy="60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6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Two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 Placeholder 14">
            <a:extLst>
              <a:ext uri="{FF2B5EF4-FFF2-40B4-BE49-F238E27FC236}">
                <a16:creationId xmlns:a16="http://schemas.microsoft.com/office/drawing/2014/main" id="{2DA0B400-1FD0-4E71-99C4-0FFC675A0A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16256" y="1321711"/>
            <a:ext cx="5481968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5A309F3-1319-4540-8AC3-1F65844DD0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3775" y="1321711"/>
            <a:ext cx="5481967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0EDF6-74F5-4BCC-AA48-B7297D5DC9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4CB-2F28-4218-974F-746E15F9652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F081E9-D767-4156-81FC-0DF0FA8985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906660-664F-4E9F-907C-C78FB8B0F8C2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3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Thre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C341B-649D-4364-8D26-ECF442AABF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3776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405A70D-A303-4430-BFE3-179FEFFA329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08764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6A4C870-5FB0-40F9-ACBF-B314B714AE1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23752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AF46D-EC8C-4799-8268-F914B66AC1F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B314EC2-65A0-48A9-A282-73C1FA228D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4668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Weighte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EAD72-0448-4B6F-86F3-D9B838B95C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3711" y="1756791"/>
            <a:ext cx="3229589" cy="44320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7" y="642889"/>
            <a:ext cx="320815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EFA500-6C5D-4551-968A-183AAA0CDC6F}"/>
              </a:ext>
            </a:extLst>
          </p:cNvPr>
          <p:cNvCxnSpPr>
            <a:cxnSpLocks/>
          </p:cNvCxnSpPr>
          <p:nvPr/>
        </p:nvCxnSpPr>
        <p:spPr>
          <a:xfrm>
            <a:off x="4308764" y="669163"/>
            <a:ext cx="0" cy="515556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105E3F98-F8EB-4010-96E1-2DC856BD43C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029200" y="1322388"/>
            <a:ext cx="6669088" cy="4502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A4781-F335-4997-B2A3-D4ECEB62491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F99AE6-DDD6-49D1-8CA7-3B040BD0F3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404762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8D749E-10F3-468F-A695-20684D44BA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1" y="0"/>
            <a:ext cx="10037025" cy="6858000"/>
          </a:xfrm>
          <a:custGeom>
            <a:avLst/>
            <a:gdLst>
              <a:gd name="connsiteX0" fmla="*/ 0 w 10037025"/>
              <a:gd name="connsiteY0" fmla="*/ 0 h 6858000"/>
              <a:gd name="connsiteX1" fmla="*/ 2237 w 10037025"/>
              <a:gd name="connsiteY1" fmla="*/ 0 h 6858000"/>
              <a:gd name="connsiteX2" fmla="*/ 17892 w 10037025"/>
              <a:gd name="connsiteY2" fmla="*/ 0 h 6858000"/>
              <a:gd name="connsiteX3" fmla="*/ 60384 w 10037025"/>
              <a:gd name="connsiteY3" fmla="*/ 0 h 6858000"/>
              <a:gd name="connsiteX4" fmla="*/ 95887 w 10037025"/>
              <a:gd name="connsiteY4" fmla="*/ 0 h 6858000"/>
              <a:gd name="connsiteX5" fmla="*/ 143131 w 10037025"/>
              <a:gd name="connsiteY5" fmla="*/ 0 h 6858000"/>
              <a:gd name="connsiteX6" fmla="*/ 203794 w 10037025"/>
              <a:gd name="connsiteY6" fmla="*/ 0 h 6858000"/>
              <a:gd name="connsiteX7" fmla="*/ 279553 w 10037025"/>
              <a:gd name="connsiteY7" fmla="*/ 0 h 6858000"/>
              <a:gd name="connsiteX8" fmla="*/ 372085 w 10037025"/>
              <a:gd name="connsiteY8" fmla="*/ 0 h 6858000"/>
              <a:gd name="connsiteX9" fmla="*/ 483068 w 10037025"/>
              <a:gd name="connsiteY9" fmla="*/ 0 h 6858000"/>
              <a:gd name="connsiteX10" fmla="*/ 614178 w 10037025"/>
              <a:gd name="connsiteY10" fmla="*/ 0 h 6858000"/>
              <a:gd name="connsiteX11" fmla="*/ 767094 w 10037025"/>
              <a:gd name="connsiteY11" fmla="*/ 0 h 6858000"/>
              <a:gd name="connsiteX12" fmla="*/ 943492 w 10037025"/>
              <a:gd name="connsiteY12" fmla="*/ 0 h 6858000"/>
              <a:gd name="connsiteX13" fmla="*/ 1145050 w 10037025"/>
              <a:gd name="connsiteY13" fmla="*/ 0 h 6858000"/>
              <a:gd name="connsiteX14" fmla="*/ 1373445 w 10037025"/>
              <a:gd name="connsiteY14" fmla="*/ 0 h 6858000"/>
              <a:gd name="connsiteX15" fmla="*/ 1630354 w 10037025"/>
              <a:gd name="connsiteY15" fmla="*/ 0 h 6858000"/>
              <a:gd name="connsiteX16" fmla="*/ 1917455 w 10037025"/>
              <a:gd name="connsiteY16" fmla="*/ 0 h 6858000"/>
              <a:gd name="connsiteX17" fmla="*/ 2236425 w 10037025"/>
              <a:gd name="connsiteY17" fmla="*/ 0 h 6858000"/>
              <a:gd name="connsiteX18" fmla="*/ 2588941 w 10037025"/>
              <a:gd name="connsiteY18" fmla="*/ 0 h 6858000"/>
              <a:gd name="connsiteX19" fmla="*/ 2976682 w 10037025"/>
              <a:gd name="connsiteY19" fmla="*/ 0 h 6858000"/>
              <a:gd name="connsiteX20" fmla="*/ 3401323 w 10037025"/>
              <a:gd name="connsiteY20" fmla="*/ 0 h 6858000"/>
              <a:gd name="connsiteX21" fmla="*/ 3864542 w 10037025"/>
              <a:gd name="connsiteY21" fmla="*/ 0 h 6858000"/>
              <a:gd name="connsiteX22" fmla="*/ 4368018 w 10037025"/>
              <a:gd name="connsiteY22" fmla="*/ 0 h 6858000"/>
              <a:gd name="connsiteX23" fmla="*/ 4913426 w 10037025"/>
              <a:gd name="connsiteY23" fmla="*/ 0 h 6858000"/>
              <a:gd name="connsiteX24" fmla="*/ 5502444 w 10037025"/>
              <a:gd name="connsiteY24" fmla="*/ 0 h 6858000"/>
              <a:gd name="connsiteX25" fmla="*/ 6136750 w 10037025"/>
              <a:gd name="connsiteY25" fmla="*/ 0 h 6858000"/>
              <a:gd name="connsiteX26" fmla="*/ 6818021 w 10037025"/>
              <a:gd name="connsiteY26" fmla="*/ 0 h 6858000"/>
              <a:gd name="connsiteX27" fmla="*/ 7547934 w 10037025"/>
              <a:gd name="connsiteY27" fmla="*/ 0 h 6858000"/>
              <a:gd name="connsiteX28" fmla="*/ 8328167 w 10037025"/>
              <a:gd name="connsiteY28" fmla="*/ 0 h 6858000"/>
              <a:gd name="connsiteX29" fmla="*/ 8737677 w 10037025"/>
              <a:gd name="connsiteY29" fmla="*/ 0 h 6858000"/>
              <a:gd name="connsiteX30" fmla="*/ 9160396 w 10037025"/>
              <a:gd name="connsiteY30" fmla="*/ 0 h 6858000"/>
              <a:gd name="connsiteX31" fmla="*/ 10037025 w 10037025"/>
              <a:gd name="connsiteY31" fmla="*/ 3429000 h 6858000"/>
              <a:gd name="connsiteX32" fmla="*/ 9160396 w 10037025"/>
              <a:gd name="connsiteY32" fmla="*/ 6858000 h 6858000"/>
              <a:gd name="connsiteX33" fmla="*/ 9158160 w 10037025"/>
              <a:gd name="connsiteY33" fmla="*/ 6858000 h 6858000"/>
              <a:gd name="connsiteX34" fmla="*/ 9142505 w 10037025"/>
              <a:gd name="connsiteY34" fmla="*/ 6858000 h 6858000"/>
              <a:gd name="connsiteX35" fmla="*/ 9100012 w 10037025"/>
              <a:gd name="connsiteY35" fmla="*/ 6858000 h 6858000"/>
              <a:gd name="connsiteX36" fmla="*/ 9064509 w 10037025"/>
              <a:gd name="connsiteY36" fmla="*/ 6858000 h 6858000"/>
              <a:gd name="connsiteX37" fmla="*/ 9017265 w 10037025"/>
              <a:gd name="connsiteY37" fmla="*/ 6858000 h 6858000"/>
              <a:gd name="connsiteX38" fmla="*/ 8956602 w 10037025"/>
              <a:gd name="connsiteY38" fmla="*/ 6858000 h 6858000"/>
              <a:gd name="connsiteX39" fmla="*/ 8880843 w 10037025"/>
              <a:gd name="connsiteY39" fmla="*/ 6858000 h 6858000"/>
              <a:gd name="connsiteX40" fmla="*/ 8788311 w 10037025"/>
              <a:gd name="connsiteY40" fmla="*/ 6858000 h 6858000"/>
              <a:gd name="connsiteX41" fmla="*/ 8677328 w 10037025"/>
              <a:gd name="connsiteY41" fmla="*/ 6858000 h 6858000"/>
              <a:gd name="connsiteX42" fmla="*/ 8546218 w 10037025"/>
              <a:gd name="connsiteY42" fmla="*/ 6858000 h 6858000"/>
              <a:gd name="connsiteX43" fmla="*/ 8393302 w 10037025"/>
              <a:gd name="connsiteY43" fmla="*/ 6858000 h 6858000"/>
              <a:gd name="connsiteX44" fmla="*/ 8216905 w 10037025"/>
              <a:gd name="connsiteY44" fmla="*/ 6858000 h 6858000"/>
              <a:gd name="connsiteX45" fmla="*/ 8015347 w 10037025"/>
              <a:gd name="connsiteY45" fmla="*/ 6858000 h 6858000"/>
              <a:gd name="connsiteX46" fmla="*/ 7786952 w 10037025"/>
              <a:gd name="connsiteY46" fmla="*/ 6858000 h 6858000"/>
              <a:gd name="connsiteX47" fmla="*/ 7530043 w 10037025"/>
              <a:gd name="connsiteY47" fmla="*/ 6858000 h 6858000"/>
              <a:gd name="connsiteX48" fmla="*/ 7242942 w 10037025"/>
              <a:gd name="connsiteY48" fmla="*/ 6858000 h 6858000"/>
              <a:gd name="connsiteX49" fmla="*/ 6923972 w 10037025"/>
              <a:gd name="connsiteY49" fmla="*/ 6858000 h 6858000"/>
              <a:gd name="connsiteX50" fmla="*/ 6571455 w 10037025"/>
              <a:gd name="connsiteY50" fmla="*/ 6858000 h 6858000"/>
              <a:gd name="connsiteX51" fmla="*/ 6183715 w 10037025"/>
              <a:gd name="connsiteY51" fmla="*/ 6858000 h 6858000"/>
              <a:gd name="connsiteX52" fmla="*/ 5759074 w 10037025"/>
              <a:gd name="connsiteY52" fmla="*/ 6858000 h 6858000"/>
              <a:gd name="connsiteX53" fmla="*/ 5295854 w 10037025"/>
              <a:gd name="connsiteY53" fmla="*/ 6858000 h 6858000"/>
              <a:gd name="connsiteX54" fmla="*/ 4792379 w 10037025"/>
              <a:gd name="connsiteY54" fmla="*/ 6858000 h 6858000"/>
              <a:gd name="connsiteX55" fmla="*/ 4246971 w 10037025"/>
              <a:gd name="connsiteY55" fmla="*/ 6858000 h 6858000"/>
              <a:gd name="connsiteX56" fmla="*/ 3657953 w 10037025"/>
              <a:gd name="connsiteY56" fmla="*/ 6858000 h 6858000"/>
              <a:gd name="connsiteX57" fmla="*/ 3023647 w 10037025"/>
              <a:gd name="connsiteY57" fmla="*/ 6858000 h 6858000"/>
              <a:gd name="connsiteX58" fmla="*/ 2342376 w 10037025"/>
              <a:gd name="connsiteY58" fmla="*/ 6858000 h 6858000"/>
              <a:gd name="connsiteX59" fmla="*/ 1612463 w 10037025"/>
              <a:gd name="connsiteY59" fmla="*/ 6858000 h 6858000"/>
              <a:gd name="connsiteX60" fmla="*/ 832230 w 10037025"/>
              <a:gd name="connsiteY60" fmla="*/ 6858000 h 6858000"/>
              <a:gd name="connsiteX61" fmla="*/ 422719 w 10037025"/>
              <a:gd name="connsiteY61" fmla="*/ 6858000 h 6858000"/>
              <a:gd name="connsiteX62" fmla="*/ 0 w 10037025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0037025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1145050" y="0"/>
                </a:lnTo>
                <a:lnTo>
                  <a:pt x="1373445" y="0"/>
                </a:lnTo>
                <a:lnTo>
                  <a:pt x="1630354" y="0"/>
                </a:lnTo>
                <a:lnTo>
                  <a:pt x="1917455" y="0"/>
                </a:lnTo>
                <a:lnTo>
                  <a:pt x="2236425" y="0"/>
                </a:lnTo>
                <a:lnTo>
                  <a:pt x="2588941" y="0"/>
                </a:lnTo>
                <a:lnTo>
                  <a:pt x="2976682" y="0"/>
                </a:lnTo>
                <a:lnTo>
                  <a:pt x="3401323" y="0"/>
                </a:lnTo>
                <a:lnTo>
                  <a:pt x="3864542" y="0"/>
                </a:lnTo>
                <a:lnTo>
                  <a:pt x="4368018" y="0"/>
                </a:lnTo>
                <a:lnTo>
                  <a:pt x="4913426" y="0"/>
                </a:lnTo>
                <a:lnTo>
                  <a:pt x="5502444" y="0"/>
                </a:lnTo>
                <a:lnTo>
                  <a:pt x="6136750" y="0"/>
                </a:lnTo>
                <a:lnTo>
                  <a:pt x="6818021" y="0"/>
                </a:lnTo>
                <a:lnTo>
                  <a:pt x="7547934" y="0"/>
                </a:lnTo>
                <a:lnTo>
                  <a:pt x="8328167" y="0"/>
                </a:lnTo>
                <a:lnTo>
                  <a:pt x="8737677" y="0"/>
                </a:lnTo>
                <a:lnTo>
                  <a:pt x="9160396" y="0"/>
                </a:lnTo>
                <a:cubicBezTo>
                  <a:pt x="9719106" y="1018571"/>
                  <a:pt x="10037025" y="2187207"/>
                  <a:pt x="10037025" y="3429000"/>
                </a:cubicBezTo>
                <a:cubicBezTo>
                  <a:pt x="10037025" y="4671731"/>
                  <a:pt x="9719106" y="5839430"/>
                  <a:pt x="9160396" y="6858000"/>
                </a:cubicBezTo>
                <a:lnTo>
                  <a:pt x="9158160" y="6858000"/>
                </a:lnTo>
                <a:lnTo>
                  <a:pt x="9142505" y="6858000"/>
                </a:lnTo>
                <a:lnTo>
                  <a:pt x="9100012" y="6858000"/>
                </a:lnTo>
                <a:lnTo>
                  <a:pt x="9064509" y="6858000"/>
                </a:lnTo>
                <a:lnTo>
                  <a:pt x="9017265" y="6858000"/>
                </a:lnTo>
                <a:lnTo>
                  <a:pt x="8956602" y="6858000"/>
                </a:lnTo>
                <a:lnTo>
                  <a:pt x="8880843" y="6858000"/>
                </a:lnTo>
                <a:lnTo>
                  <a:pt x="8788311" y="6858000"/>
                </a:lnTo>
                <a:lnTo>
                  <a:pt x="8677328" y="6858000"/>
                </a:lnTo>
                <a:lnTo>
                  <a:pt x="8546218" y="6858000"/>
                </a:lnTo>
                <a:lnTo>
                  <a:pt x="8393302" y="6858000"/>
                </a:lnTo>
                <a:lnTo>
                  <a:pt x="8216905" y="6858000"/>
                </a:lnTo>
                <a:lnTo>
                  <a:pt x="8015347" y="6858000"/>
                </a:lnTo>
                <a:lnTo>
                  <a:pt x="7786952" y="6858000"/>
                </a:lnTo>
                <a:lnTo>
                  <a:pt x="7530043" y="6858000"/>
                </a:lnTo>
                <a:lnTo>
                  <a:pt x="7242942" y="6858000"/>
                </a:lnTo>
                <a:lnTo>
                  <a:pt x="6923972" y="6858000"/>
                </a:lnTo>
                <a:lnTo>
                  <a:pt x="6571455" y="6858000"/>
                </a:lnTo>
                <a:lnTo>
                  <a:pt x="6183715" y="6858000"/>
                </a:lnTo>
                <a:lnTo>
                  <a:pt x="5759074" y="6858000"/>
                </a:lnTo>
                <a:lnTo>
                  <a:pt x="5295854" y="6858000"/>
                </a:lnTo>
                <a:lnTo>
                  <a:pt x="4792379" y="6858000"/>
                </a:lnTo>
                <a:lnTo>
                  <a:pt x="4246971" y="6858000"/>
                </a:lnTo>
                <a:lnTo>
                  <a:pt x="3657953" y="6858000"/>
                </a:lnTo>
                <a:lnTo>
                  <a:pt x="3023647" y="6858000"/>
                </a:lnTo>
                <a:lnTo>
                  <a:pt x="2342376" y="6858000"/>
                </a:lnTo>
                <a:lnTo>
                  <a:pt x="161246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C370884F-6311-49C2-8806-A75B8B32042D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0029017" cy="6852528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 indent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​"/>
            </a:pPr>
            <a:endParaRPr lang="en-US" sz="2000" b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  <a:sym typeface="Proxima Nov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29D78-F573-4D41-A217-4A90EC914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781" y="6087872"/>
            <a:ext cx="1308671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9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Lef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9A41F1-58BA-49CE-9836-9967CA87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ltGray">
          <a:xfrm>
            <a:off x="1" y="0"/>
            <a:ext cx="6095999" cy="6858000"/>
          </a:xfrm>
          <a:custGeom>
            <a:avLst/>
            <a:gdLst>
              <a:gd name="connsiteX0" fmla="*/ 0 w 6095999"/>
              <a:gd name="connsiteY0" fmla="*/ 0 h 6858000"/>
              <a:gd name="connsiteX1" fmla="*/ 2237 w 6095999"/>
              <a:gd name="connsiteY1" fmla="*/ 0 h 6858000"/>
              <a:gd name="connsiteX2" fmla="*/ 17892 w 6095999"/>
              <a:gd name="connsiteY2" fmla="*/ 0 h 6858000"/>
              <a:gd name="connsiteX3" fmla="*/ 60384 w 6095999"/>
              <a:gd name="connsiteY3" fmla="*/ 0 h 6858000"/>
              <a:gd name="connsiteX4" fmla="*/ 95887 w 6095999"/>
              <a:gd name="connsiteY4" fmla="*/ 0 h 6858000"/>
              <a:gd name="connsiteX5" fmla="*/ 143131 w 6095999"/>
              <a:gd name="connsiteY5" fmla="*/ 0 h 6858000"/>
              <a:gd name="connsiteX6" fmla="*/ 203794 w 6095999"/>
              <a:gd name="connsiteY6" fmla="*/ 0 h 6858000"/>
              <a:gd name="connsiteX7" fmla="*/ 279553 w 6095999"/>
              <a:gd name="connsiteY7" fmla="*/ 0 h 6858000"/>
              <a:gd name="connsiteX8" fmla="*/ 372085 w 6095999"/>
              <a:gd name="connsiteY8" fmla="*/ 0 h 6858000"/>
              <a:gd name="connsiteX9" fmla="*/ 426992 w 6095999"/>
              <a:gd name="connsiteY9" fmla="*/ 0 h 6858000"/>
              <a:gd name="connsiteX10" fmla="*/ 483068 w 6095999"/>
              <a:gd name="connsiteY10" fmla="*/ 0 h 6858000"/>
              <a:gd name="connsiteX11" fmla="*/ 614178 w 6095999"/>
              <a:gd name="connsiteY11" fmla="*/ 0 h 6858000"/>
              <a:gd name="connsiteX12" fmla="*/ 767094 w 6095999"/>
              <a:gd name="connsiteY12" fmla="*/ 0 h 6858000"/>
              <a:gd name="connsiteX13" fmla="*/ 943492 w 6095999"/>
              <a:gd name="connsiteY13" fmla="*/ 0 h 6858000"/>
              <a:gd name="connsiteX14" fmla="*/ 972400 w 6095999"/>
              <a:gd name="connsiteY14" fmla="*/ 0 h 6858000"/>
              <a:gd name="connsiteX15" fmla="*/ 1145050 w 6095999"/>
              <a:gd name="connsiteY15" fmla="*/ 0 h 6858000"/>
              <a:gd name="connsiteX16" fmla="*/ 1373445 w 6095999"/>
              <a:gd name="connsiteY16" fmla="*/ 0 h 6858000"/>
              <a:gd name="connsiteX17" fmla="*/ 1561418 w 6095999"/>
              <a:gd name="connsiteY17" fmla="*/ 0 h 6858000"/>
              <a:gd name="connsiteX18" fmla="*/ 1630354 w 6095999"/>
              <a:gd name="connsiteY18" fmla="*/ 0 h 6858000"/>
              <a:gd name="connsiteX19" fmla="*/ 1917455 w 6095999"/>
              <a:gd name="connsiteY19" fmla="*/ 0 h 6858000"/>
              <a:gd name="connsiteX20" fmla="*/ 2195724 w 6095999"/>
              <a:gd name="connsiteY20" fmla="*/ 0 h 6858000"/>
              <a:gd name="connsiteX21" fmla="*/ 2236425 w 6095999"/>
              <a:gd name="connsiteY21" fmla="*/ 0 h 6858000"/>
              <a:gd name="connsiteX22" fmla="*/ 2588941 w 6095999"/>
              <a:gd name="connsiteY22" fmla="*/ 0 h 6858000"/>
              <a:gd name="connsiteX23" fmla="*/ 2876995 w 6095999"/>
              <a:gd name="connsiteY23" fmla="*/ 0 h 6858000"/>
              <a:gd name="connsiteX24" fmla="*/ 2976682 w 6095999"/>
              <a:gd name="connsiteY24" fmla="*/ 0 h 6858000"/>
              <a:gd name="connsiteX25" fmla="*/ 3401323 w 6095999"/>
              <a:gd name="connsiteY25" fmla="*/ 0 h 6858000"/>
              <a:gd name="connsiteX26" fmla="*/ 3606908 w 6095999"/>
              <a:gd name="connsiteY26" fmla="*/ 0 h 6858000"/>
              <a:gd name="connsiteX27" fmla="*/ 3864542 w 6095999"/>
              <a:gd name="connsiteY27" fmla="*/ 0 h 6858000"/>
              <a:gd name="connsiteX28" fmla="*/ 4368018 w 6095999"/>
              <a:gd name="connsiteY28" fmla="*/ 0 h 6858000"/>
              <a:gd name="connsiteX29" fmla="*/ 4387141 w 6095999"/>
              <a:gd name="connsiteY29" fmla="*/ 0 h 6858000"/>
              <a:gd name="connsiteX30" fmla="*/ 4796651 w 6095999"/>
              <a:gd name="connsiteY30" fmla="*/ 0 h 6858000"/>
              <a:gd name="connsiteX31" fmla="*/ 4913426 w 6095999"/>
              <a:gd name="connsiteY31" fmla="*/ 0 h 6858000"/>
              <a:gd name="connsiteX32" fmla="*/ 5219370 w 6095999"/>
              <a:gd name="connsiteY32" fmla="*/ 0 h 6858000"/>
              <a:gd name="connsiteX33" fmla="*/ 6095999 w 6095999"/>
              <a:gd name="connsiteY33" fmla="*/ 3429000 h 6858000"/>
              <a:gd name="connsiteX34" fmla="*/ 5219370 w 6095999"/>
              <a:gd name="connsiteY34" fmla="*/ 6858000 h 6858000"/>
              <a:gd name="connsiteX35" fmla="*/ 5217134 w 6095999"/>
              <a:gd name="connsiteY35" fmla="*/ 6858000 h 6858000"/>
              <a:gd name="connsiteX36" fmla="*/ 5201479 w 6095999"/>
              <a:gd name="connsiteY36" fmla="*/ 6858000 h 6858000"/>
              <a:gd name="connsiteX37" fmla="*/ 5158986 w 6095999"/>
              <a:gd name="connsiteY37" fmla="*/ 6858000 h 6858000"/>
              <a:gd name="connsiteX38" fmla="*/ 5123483 w 6095999"/>
              <a:gd name="connsiteY38" fmla="*/ 6858000 h 6858000"/>
              <a:gd name="connsiteX39" fmla="*/ 5076239 w 6095999"/>
              <a:gd name="connsiteY39" fmla="*/ 6858000 h 6858000"/>
              <a:gd name="connsiteX40" fmla="*/ 5015576 w 6095999"/>
              <a:gd name="connsiteY40" fmla="*/ 6858000 h 6858000"/>
              <a:gd name="connsiteX41" fmla="*/ 4939817 w 6095999"/>
              <a:gd name="connsiteY41" fmla="*/ 6858000 h 6858000"/>
              <a:gd name="connsiteX42" fmla="*/ 4847285 w 6095999"/>
              <a:gd name="connsiteY42" fmla="*/ 6858000 h 6858000"/>
              <a:gd name="connsiteX43" fmla="*/ 4792379 w 6095999"/>
              <a:gd name="connsiteY43" fmla="*/ 6858000 h 6858000"/>
              <a:gd name="connsiteX44" fmla="*/ 4736302 w 6095999"/>
              <a:gd name="connsiteY44" fmla="*/ 6858000 h 6858000"/>
              <a:gd name="connsiteX45" fmla="*/ 4605192 w 6095999"/>
              <a:gd name="connsiteY45" fmla="*/ 6858000 h 6858000"/>
              <a:gd name="connsiteX46" fmla="*/ 4452276 w 6095999"/>
              <a:gd name="connsiteY46" fmla="*/ 6858000 h 6858000"/>
              <a:gd name="connsiteX47" fmla="*/ 4275879 w 6095999"/>
              <a:gd name="connsiteY47" fmla="*/ 6858000 h 6858000"/>
              <a:gd name="connsiteX48" fmla="*/ 4246971 w 6095999"/>
              <a:gd name="connsiteY48" fmla="*/ 6858000 h 6858000"/>
              <a:gd name="connsiteX49" fmla="*/ 4074321 w 6095999"/>
              <a:gd name="connsiteY49" fmla="*/ 6858000 h 6858000"/>
              <a:gd name="connsiteX50" fmla="*/ 3845926 w 6095999"/>
              <a:gd name="connsiteY50" fmla="*/ 6858000 h 6858000"/>
              <a:gd name="connsiteX51" fmla="*/ 3657953 w 6095999"/>
              <a:gd name="connsiteY51" fmla="*/ 6858000 h 6858000"/>
              <a:gd name="connsiteX52" fmla="*/ 3589017 w 6095999"/>
              <a:gd name="connsiteY52" fmla="*/ 6858000 h 6858000"/>
              <a:gd name="connsiteX53" fmla="*/ 3301916 w 6095999"/>
              <a:gd name="connsiteY53" fmla="*/ 6858000 h 6858000"/>
              <a:gd name="connsiteX54" fmla="*/ 3023647 w 6095999"/>
              <a:gd name="connsiteY54" fmla="*/ 6858000 h 6858000"/>
              <a:gd name="connsiteX55" fmla="*/ 2982946 w 6095999"/>
              <a:gd name="connsiteY55" fmla="*/ 6858000 h 6858000"/>
              <a:gd name="connsiteX56" fmla="*/ 2630429 w 6095999"/>
              <a:gd name="connsiteY56" fmla="*/ 6858000 h 6858000"/>
              <a:gd name="connsiteX57" fmla="*/ 2342376 w 6095999"/>
              <a:gd name="connsiteY57" fmla="*/ 6858000 h 6858000"/>
              <a:gd name="connsiteX58" fmla="*/ 2242689 w 6095999"/>
              <a:gd name="connsiteY58" fmla="*/ 6858000 h 6858000"/>
              <a:gd name="connsiteX59" fmla="*/ 1818048 w 6095999"/>
              <a:gd name="connsiteY59" fmla="*/ 6858000 h 6858000"/>
              <a:gd name="connsiteX60" fmla="*/ 1612463 w 6095999"/>
              <a:gd name="connsiteY60" fmla="*/ 6858000 h 6858000"/>
              <a:gd name="connsiteX61" fmla="*/ 1354828 w 6095999"/>
              <a:gd name="connsiteY61" fmla="*/ 6858000 h 6858000"/>
              <a:gd name="connsiteX62" fmla="*/ 851353 w 6095999"/>
              <a:gd name="connsiteY62" fmla="*/ 6858000 h 6858000"/>
              <a:gd name="connsiteX63" fmla="*/ 832230 w 6095999"/>
              <a:gd name="connsiteY63" fmla="*/ 6858000 h 6858000"/>
              <a:gd name="connsiteX64" fmla="*/ 422719 w 6095999"/>
              <a:gd name="connsiteY64" fmla="*/ 6858000 h 6858000"/>
              <a:gd name="connsiteX65" fmla="*/ 305945 w 6095999"/>
              <a:gd name="connsiteY65" fmla="*/ 6858000 h 6858000"/>
              <a:gd name="connsiteX66" fmla="*/ 0 w 6095999"/>
              <a:gd name="connsiteY6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95999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26992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972400" y="0"/>
                </a:lnTo>
                <a:lnTo>
                  <a:pt x="1145050" y="0"/>
                </a:lnTo>
                <a:lnTo>
                  <a:pt x="1373445" y="0"/>
                </a:lnTo>
                <a:lnTo>
                  <a:pt x="1561418" y="0"/>
                </a:lnTo>
                <a:lnTo>
                  <a:pt x="1630354" y="0"/>
                </a:lnTo>
                <a:lnTo>
                  <a:pt x="1917455" y="0"/>
                </a:lnTo>
                <a:lnTo>
                  <a:pt x="2195724" y="0"/>
                </a:lnTo>
                <a:lnTo>
                  <a:pt x="2236425" y="0"/>
                </a:lnTo>
                <a:lnTo>
                  <a:pt x="2588941" y="0"/>
                </a:lnTo>
                <a:lnTo>
                  <a:pt x="2876995" y="0"/>
                </a:lnTo>
                <a:lnTo>
                  <a:pt x="2976682" y="0"/>
                </a:lnTo>
                <a:lnTo>
                  <a:pt x="3401323" y="0"/>
                </a:lnTo>
                <a:lnTo>
                  <a:pt x="3606908" y="0"/>
                </a:lnTo>
                <a:lnTo>
                  <a:pt x="3864542" y="0"/>
                </a:lnTo>
                <a:lnTo>
                  <a:pt x="4368018" y="0"/>
                </a:lnTo>
                <a:lnTo>
                  <a:pt x="4387141" y="0"/>
                </a:lnTo>
                <a:lnTo>
                  <a:pt x="4796651" y="0"/>
                </a:lnTo>
                <a:lnTo>
                  <a:pt x="4913426" y="0"/>
                </a:lnTo>
                <a:lnTo>
                  <a:pt x="5219370" y="0"/>
                </a:lnTo>
                <a:cubicBezTo>
                  <a:pt x="5778080" y="1018571"/>
                  <a:pt x="6095999" y="2187207"/>
                  <a:pt x="6095999" y="3429000"/>
                </a:cubicBezTo>
                <a:cubicBezTo>
                  <a:pt x="6095999" y="4671731"/>
                  <a:pt x="5778080" y="5839430"/>
                  <a:pt x="5219370" y="6858000"/>
                </a:cubicBezTo>
                <a:lnTo>
                  <a:pt x="5217134" y="6858000"/>
                </a:lnTo>
                <a:lnTo>
                  <a:pt x="5201479" y="6858000"/>
                </a:lnTo>
                <a:lnTo>
                  <a:pt x="5158986" y="6858000"/>
                </a:lnTo>
                <a:lnTo>
                  <a:pt x="5123483" y="6858000"/>
                </a:lnTo>
                <a:lnTo>
                  <a:pt x="5076239" y="6858000"/>
                </a:lnTo>
                <a:lnTo>
                  <a:pt x="5015576" y="6858000"/>
                </a:lnTo>
                <a:lnTo>
                  <a:pt x="4939817" y="6858000"/>
                </a:lnTo>
                <a:lnTo>
                  <a:pt x="4847285" y="6858000"/>
                </a:lnTo>
                <a:lnTo>
                  <a:pt x="4792379" y="6858000"/>
                </a:lnTo>
                <a:lnTo>
                  <a:pt x="4736302" y="6858000"/>
                </a:lnTo>
                <a:lnTo>
                  <a:pt x="4605192" y="6858000"/>
                </a:lnTo>
                <a:lnTo>
                  <a:pt x="4452276" y="6858000"/>
                </a:lnTo>
                <a:lnTo>
                  <a:pt x="4275879" y="6858000"/>
                </a:lnTo>
                <a:lnTo>
                  <a:pt x="4246971" y="6858000"/>
                </a:lnTo>
                <a:lnTo>
                  <a:pt x="4074321" y="6858000"/>
                </a:lnTo>
                <a:lnTo>
                  <a:pt x="3845926" y="6858000"/>
                </a:lnTo>
                <a:lnTo>
                  <a:pt x="3657953" y="6858000"/>
                </a:lnTo>
                <a:lnTo>
                  <a:pt x="3589017" y="6858000"/>
                </a:lnTo>
                <a:lnTo>
                  <a:pt x="3301916" y="6858000"/>
                </a:lnTo>
                <a:lnTo>
                  <a:pt x="3023647" y="6858000"/>
                </a:lnTo>
                <a:lnTo>
                  <a:pt x="2982946" y="6858000"/>
                </a:lnTo>
                <a:lnTo>
                  <a:pt x="2630429" y="6858000"/>
                </a:lnTo>
                <a:lnTo>
                  <a:pt x="2342376" y="6858000"/>
                </a:lnTo>
                <a:lnTo>
                  <a:pt x="2242689" y="6858000"/>
                </a:lnTo>
                <a:lnTo>
                  <a:pt x="1818048" y="6858000"/>
                </a:lnTo>
                <a:lnTo>
                  <a:pt x="1612463" y="6858000"/>
                </a:lnTo>
                <a:lnTo>
                  <a:pt x="1354828" y="6858000"/>
                </a:lnTo>
                <a:lnTo>
                  <a:pt x="85135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30594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31000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1000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</p:spTree>
    <p:extLst>
      <p:ext uri="{BB962C8B-B14F-4D97-AF65-F5344CB8AC3E}">
        <p14:creationId xmlns:p14="http://schemas.microsoft.com/office/powerpoint/2010/main" val="327472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Righ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919739B-51A2-4ADE-AAB0-76FE333793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ltGray">
          <a:xfrm>
            <a:off x="6096001" y="0"/>
            <a:ext cx="6096001" cy="6858000"/>
          </a:xfrm>
          <a:custGeom>
            <a:avLst/>
            <a:gdLst>
              <a:gd name="connsiteX0" fmla="*/ 876629 w 6096001"/>
              <a:gd name="connsiteY0" fmla="*/ 0 h 6858000"/>
              <a:gd name="connsiteX1" fmla="*/ 1299348 w 6096001"/>
              <a:gd name="connsiteY1" fmla="*/ 0 h 6858000"/>
              <a:gd name="connsiteX2" fmla="*/ 1708858 w 6096001"/>
              <a:gd name="connsiteY2" fmla="*/ 0 h 6858000"/>
              <a:gd name="connsiteX3" fmla="*/ 2489091 w 6096001"/>
              <a:gd name="connsiteY3" fmla="*/ 0 h 6858000"/>
              <a:gd name="connsiteX4" fmla="*/ 3219004 w 6096001"/>
              <a:gd name="connsiteY4" fmla="*/ 0 h 6858000"/>
              <a:gd name="connsiteX5" fmla="*/ 3900275 w 6096001"/>
              <a:gd name="connsiteY5" fmla="*/ 0 h 6858000"/>
              <a:gd name="connsiteX6" fmla="*/ 4534581 w 6096001"/>
              <a:gd name="connsiteY6" fmla="*/ 0 h 6858000"/>
              <a:gd name="connsiteX7" fmla="*/ 5123599 w 6096001"/>
              <a:gd name="connsiteY7" fmla="*/ 0 h 6858000"/>
              <a:gd name="connsiteX8" fmla="*/ 5669007 w 6096001"/>
              <a:gd name="connsiteY8" fmla="*/ 0 h 6858000"/>
              <a:gd name="connsiteX9" fmla="*/ 6096001 w 6096001"/>
              <a:gd name="connsiteY9" fmla="*/ 0 h 6858000"/>
              <a:gd name="connsiteX10" fmla="*/ 6096001 w 6096001"/>
              <a:gd name="connsiteY10" fmla="*/ 6858000 h 6858000"/>
              <a:gd name="connsiteX11" fmla="*/ 5790054 w 6096001"/>
              <a:gd name="connsiteY11" fmla="*/ 6858000 h 6858000"/>
              <a:gd name="connsiteX12" fmla="*/ 5244646 w 6096001"/>
              <a:gd name="connsiteY12" fmla="*/ 6858000 h 6858000"/>
              <a:gd name="connsiteX13" fmla="*/ 4741171 w 6096001"/>
              <a:gd name="connsiteY13" fmla="*/ 6858000 h 6858000"/>
              <a:gd name="connsiteX14" fmla="*/ 4277951 w 6096001"/>
              <a:gd name="connsiteY14" fmla="*/ 6858000 h 6858000"/>
              <a:gd name="connsiteX15" fmla="*/ 3853310 w 6096001"/>
              <a:gd name="connsiteY15" fmla="*/ 6858000 h 6858000"/>
              <a:gd name="connsiteX16" fmla="*/ 3465570 w 6096001"/>
              <a:gd name="connsiteY16" fmla="*/ 6858000 h 6858000"/>
              <a:gd name="connsiteX17" fmla="*/ 3113053 w 6096001"/>
              <a:gd name="connsiteY17" fmla="*/ 6858000 h 6858000"/>
              <a:gd name="connsiteX18" fmla="*/ 2794083 w 6096001"/>
              <a:gd name="connsiteY18" fmla="*/ 6858000 h 6858000"/>
              <a:gd name="connsiteX19" fmla="*/ 2506982 w 6096001"/>
              <a:gd name="connsiteY19" fmla="*/ 6858000 h 6858000"/>
              <a:gd name="connsiteX20" fmla="*/ 2250073 w 6096001"/>
              <a:gd name="connsiteY20" fmla="*/ 6858000 h 6858000"/>
              <a:gd name="connsiteX21" fmla="*/ 2021678 w 6096001"/>
              <a:gd name="connsiteY21" fmla="*/ 6858000 h 6858000"/>
              <a:gd name="connsiteX22" fmla="*/ 1820120 w 6096001"/>
              <a:gd name="connsiteY22" fmla="*/ 6858000 h 6858000"/>
              <a:gd name="connsiteX23" fmla="*/ 1643723 w 6096001"/>
              <a:gd name="connsiteY23" fmla="*/ 6858000 h 6858000"/>
              <a:gd name="connsiteX24" fmla="*/ 1490807 w 6096001"/>
              <a:gd name="connsiteY24" fmla="*/ 6858000 h 6858000"/>
              <a:gd name="connsiteX25" fmla="*/ 1359697 w 6096001"/>
              <a:gd name="connsiteY25" fmla="*/ 6858000 h 6858000"/>
              <a:gd name="connsiteX26" fmla="*/ 1248714 w 6096001"/>
              <a:gd name="connsiteY26" fmla="*/ 6858000 h 6858000"/>
              <a:gd name="connsiteX27" fmla="*/ 1156182 w 6096001"/>
              <a:gd name="connsiteY27" fmla="*/ 6858000 h 6858000"/>
              <a:gd name="connsiteX28" fmla="*/ 1080423 w 6096001"/>
              <a:gd name="connsiteY28" fmla="*/ 6858000 h 6858000"/>
              <a:gd name="connsiteX29" fmla="*/ 1019760 w 6096001"/>
              <a:gd name="connsiteY29" fmla="*/ 6858000 h 6858000"/>
              <a:gd name="connsiteX30" fmla="*/ 972516 w 6096001"/>
              <a:gd name="connsiteY30" fmla="*/ 6858000 h 6858000"/>
              <a:gd name="connsiteX31" fmla="*/ 937013 w 6096001"/>
              <a:gd name="connsiteY31" fmla="*/ 6858000 h 6858000"/>
              <a:gd name="connsiteX32" fmla="*/ 894520 w 6096001"/>
              <a:gd name="connsiteY32" fmla="*/ 6858000 h 6858000"/>
              <a:gd name="connsiteX33" fmla="*/ 878865 w 6096001"/>
              <a:gd name="connsiteY33" fmla="*/ 6858000 h 6858000"/>
              <a:gd name="connsiteX34" fmla="*/ 876629 w 6096001"/>
              <a:gd name="connsiteY34" fmla="*/ 6858000 h 6858000"/>
              <a:gd name="connsiteX35" fmla="*/ 0 w 6096001"/>
              <a:gd name="connsiteY35" fmla="*/ 3429000 h 6858000"/>
              <a:gd name="connsiteX36" fmla="*/ 876629 w 6096001"/>
              <a:gd name="connsiteY3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96001" h="6858000">
                <a:moveTo>
                  <a:pt x="876629" y="0"/>
                </a:moveTo>
                <a:lnTo>
                  <a:pt x="1299348" y="0"/>
                </a:lnTo>
                <a:lnTo>
                  <a:pt x="1708858" y="0"/>
                </a:lnTo>
                <a:lnTo>
                  <a:pt x="2489091" y="0"/>
                </a:lnTo>
                <a:lnTo>
                  <a:pt x="3219004" y="0"/>
                </a:lnTo>
                <a:lnTo>
                  <a:pt x="3900275" y="0"/>
                </a:lnTo>
                <a:lnTo>
                  <a:pt x="4534581" y="0"/>
                </a:lnTo>
                <a:lnTo>
                  <a:pt x="5123599" y="0"/>
                </a:lnTo>
                <a:lnTo>
                  <a:pt x="5669007" y="0"/>
                </a:lnTo>
                <a:lnTo>
                  <a:pt x="6096001" y="0"/>
                </a:lnTo>
                <a:lnTo>
                  <a:pt x="6096001" y="6858000"/>
                </a:lnTo>
                <a:lnTo>
                  <a:pt x="5790054" y="6858000"/>
                </a:lnTo>
                <a:lnTo>
                  <a:pt x="5244646" y="6858000"/>
                </a:lnTo>
                <a:lnTo>
                  <a:pt x="4741171" y="6858000"/>
                </a:lnTo>
                <a:lnTo>
                  <a:pt x="4277951" y="6858000"/>
                </a:lnTo>
                <a:lnTo>
                  <a:pt x="3853310" y="6858000"/>
                </a:lnTo>
                <a:lnTo>
                  <a:pt x="3465570" y="6858000"/>
                </a:lnTo>
                <a:lnTo>
                  <a:pt x="3113053" y="6858000"/>
                </a:lnTo>
                <a:lnTo>
                  <a:pt x="2794083" y="6858000"/>
                </a:lnTo>
                <a:lnTo>
                  <a:pt x="2506982" y="6858000"/>
                </a:lnTo>
                <a:lnTo>
                  <a:pt x="2250073" y="6858000"/>
                </a:lnTo>
                <a:lnTo>
                  <a:pt x="2021678" y="6858000"/>
                </a:lnTo>
                <a:lnTo>
                  <a:pt x="1820120" y="6858000"/>
                </a:lnTo>
                <a:lnTo>
                  <a:pt x="1643723" y="6858000"/>
                </a:lnTo>
                <a:lnTo>
                  <a:pt x="1490807" y="6858000"/>
                </a:lnTo>
                <a:lnTo>
                  <a:pt x="1359697" y="6858000"/>
                </a:lnTo>
                <a:lnTo>
                  <a:pt x="1248714" y="6858000"/>
                </a:lnTo>
                <a:lnTo>
                  <a:pt x="1156182" y="6858000"/>
                </a:lnTo>
                <a:lnTo>
                  <a:pt x="1080423" y="6858000"/>
                </a:lnTo>
                <a:lnTo>
                  <a:pt x="1019760" y="6858000"/>
                </a:lnTo>
                <a:lnTo>
                  <a:pt x="972516" y="6858000"/>
                </a:lnTo>
                <a:lnTo>
                  <a:pt x="937013" y="6858000"/>
                </a:lnTo>
                <a:lnTo>
                  <a:pt x="894520" y="6858000"/>
                </a:lnTo>
                <a:lnTo>
                  <a:pt x="878865" y="6858000"/>
                </a:lnTo>
                <a:lnTo>
                  <a:pt x="876629" y="6858000"/>
                </a:lnTo>
                <a:cubicBezTo>
                  <a:pt x="317919" y="5839430"/>
                  <a:pt x="0" y="4671731"/>
                  <a:pt x="0" y="3429000"/>
                </a:cubicBezTo>
                <a:cubicBezTo>
                  <a:pt x="0" y="2187207"/>
                  <a:pt x="317919" y="1018571"/>
                  <a:pt x="876629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00584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1620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(Multi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F15D45E-1A29-46E9-B58E-872FED8D000F}"/>
              </a:ext>
            </a:extLst>
          </p:cNvPr>
          <p:cNvSpPr/>
          <p:nvPr/>
        </p:nvSpPr>
        <p:spPr bwMode="ltGray">
          <a:xfrm>
            <a:off x="742098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81DC18-66F7-491B-8089-60DD8E1AB1AA}"/>
              </a:ext>
            </a:extLst>
          </p:cNvPr>
          <p:cNvSpPr/>
          <p:nvPr/>
        </p:nvSpPr>
        <p:spPr bwMode="ltGray">
          <a:xfrm>
            <a:off x="4555746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5A85B8-9A99-4F3C-933A-121390A9334B}"/>
              </a:ext>
            </a:extLst>
          </p:cNvPr>
          <p:cNvSpPr/>
          <p:nvPr/>
        </p:nvSpPr>
        <p:spPr bwMode="ltGray">
          <a:xfrm>
            <a:off x="8369394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7CA44ADC-5231-43AF-906E-A8DDA71995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2652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ECE4A802-C7F3-4538-B1FB-98E6F61276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6300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5B525A51-4DF4-42AF-82A8-0F5A36D8AA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99948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7BFF989-2765-4A09-8AE8-E2ACBBE59A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6736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1</a:t>
            </a:r>
          </a:p>
        </p:txBody>
      </p:sp>
      <p:sp>
        <p:nvSpPr>
          <p:cNvPr id="43" name="Text Placeholder 41">
            <a:extLst>
              <a:ext uri="{FF2B5EF4-FFF2-40B4-BE49-F238E27FC236}">
                <a16:creationId xmlns:a16="http://schemas.microsoft.com/office/drawing/2014/main" id="{91C01F98-B49B-4B32-B1BB-B41E8EA15A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2663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2</a:t>
            </a:r>
          </a:p>
        </p:txBody>
      </p:sp>
      <p:sp>
        <p:nvSpPr>
          <p:cNvPr id="44" name="Text Placeholder 41">
            <a:extLst>
              <a:ext uri="{FF2B5EF4-FFF2-40B4-BE49-F238E27FC236}">
                <a16:creationId xmlns:a16="http://schemas.microsoft.com/office/drawing/2014/main" id="{FC7C06E5-7271-4B89-AB80-DD09B51F8A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06310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3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8D4E7B-DD8A-4462-A940-F3A1029BC4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6D966-50E4-4144-82A3-60717BEFC2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E266DFD-040A-4C14-9640-CEEDD94BCA8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165315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Body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289E38-44F5-4D8D-9EE0-619201D57247}"/>
              </a:ext>
            </a:extLst>
          </p:cNvPr>
          <p:cNvSpPr/>
          <p:nvPr/>
        </p:nvSpPr>
        <p:spPr bwMode="white">
          <a:xfrm>
            <a:off x="0" y="6249122"/>
            <a:ext cx="12192000" cy="60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40C6A-CF77-4953-9AD6-63845305FE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6580124" cy="89797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662183-DD4B-4458-ABD2-C710415E28ED}"/>
              </a:ext>
            </a:extLst>
          </p:cNvPr>
          <p:cNvSpPr/>
          <p:nvPr/>
        </p:nvSpPr>
        <p:spPr bwMode="ltGray">
          <a:xfrm>
            <a:off x="7244184" y="647700"/>
            <a:ext cx="7710066" cy="7710066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9" name="Picture Placeholder 35">
            <a:extLst>
              <a:ext uri="{FF2B5EF4-FFF2-40B4-BE49-F238E27FC236}">
                <a16:creationId xmlns:a16="http://schemas.microsoft.com/office/drawing/2014/main" id="{B6EFA928-550A-425C-9E54-627E2710A1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73517" y="1375262"/>
            <a:ext cx="6251400" cy="625494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5E399-4DEC-4925-BE64-4EBC5F4C64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D2725-2034-48A2-8BB6-47D844A18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" y="1306513"/>
            <a:ext cx="5741924" cy="487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406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F28A28-4922-4916-AFC6-845CCE61E5FF}"/>
              </a:ext>
            </a:extLst>
          </p:cNvPr>
          <p:cNvSpPr/>
          <p:nvPr userDrawn="1"/>
        </p:nvSpPr>
        <p:spPr>
          <a:xfrm>
            <a:off x="0" y="2308250"/>
            <a:ext cx="12192000" cy="2241500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EAD26-BB58-4888-8067-7BFE8907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08250"/>
            <a:ext cx="11204448" cy="2241500"/>
          </a:xfrm>
        </p:spPr>
        <p:txBody>
          <a:bodyPr vert="horz" lIns="457200" tIns="0" rIns="457200" bIns="0" rtlCol="0" anchor="ctr">
            <a:noAutofit/>
          </a:bodyPr>
          <a:lstStyle>
            <a:lvl1pPr algn="ctr">
              <a:defRPr lang="en-US" sz="600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4B4470-AF44-490D-B3D0-FE6FB03B6585}"/>
              </a:ext>
            </a:extLst>
          </p:cNvPr>
          <p:cNvSpPr/>
          <p:nvPr userDrawn="1"/>
        </p:nvSpPr>
        <p:spPr>
          <a:xfrm>
            <a:off x="132899" y="6218787"/>
            <a:ext cx="11926202" cy="32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7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E963FA91-2E8D-4668-A0A8-B78EA30819AA}"/>
              </a:ext>
            </a:extLst>
          </p:cNvPr>
          <p:cNvSpPr>
            <a:spLocks noEditPoints="1"/>
          </p:cNvSpPr>
          <p:nvPr/>
        </p:nvSpPr>
        <p:spPr bwMode="ltGray">
          <a:xfrm>
            <a:off x="2050147" y="0"/>
            <a:ext cx="8091707" cy="6858000"/>
          </a:xfrm>
          <a:custGeom>
            <a:avLst/>
            <a:gdLst>
              <a:gd name="T0" fmla="*/ 1079 w 3392"/>
              <a:gd name="T1" fmla="*/ 2884 h 2884"/>
              <a:gd name="T2" fmla="*/ 803 w 3392"/>
              <a:gd name="T3" fmla="*/ 2884 h 2884"/>
              <a:gd name="T4" fmla="*/ 0 w 3392"/>
              <a:gd name="T5" fmla="*/ 1442 h 2884"/>
              <a:gd name="T6" fmla="*/ 803 w 3392"/>
              <a:gd name="T7" fmla="*/ 0 h 2884"/>
              <a:gd name="T8" fmla="*/ 1079 w 3392"/>
              <a:gd name="T9" fmla="*/ 0 h 2884"/>
              <a:gd name="T10" fmla="*/ 128 w 3392"/>
              <a:gd name="T11" fmla="*/ 1442 h 2884"/>
              <a:gd name="T12" fmla="*/ 1079 w 3392"/>
              <a:gd name="T13" fmla="*/ 2884 h 2884"/>
              <a:gd name="T14" fmla="*/ 3264 w 3392"/>
              <a:gd name="T15" fmla="*/ 1442 h 2884"/>
              <a:gd name="T16" fmla="*/ 2313 w 3392"/>
              <a:gd name="T17" fmla="*/ 2884 h 2884"/>
              <a:gd name="T18" fmla="*/ 2589 w 3392"/>
              <a:gd name="T19" fmla="*/ 2884 h 2884"/>
              <a:gd name="T20" fmla="*/ 3392 w 3392"/>
              <a:gd name="T21" fmla="*/ 1442 h 2884"/>
              <a:gd name="T22" fmla="*/ 2589 w 3392"/>
              <a:gd name="T23" fmla="*/ 0 h 2884"/>
              <a:gd name="T24" fmla="*/ 2313 w 3392"/>
              <a:gd name="T25" fmla="*/ 0 h 2884"/>
              <a:gd name="T26" fmla="*/ 3264 w 3392"/>
              <a:gd name="T27" fmla="*/ 1442 h 2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92" h="2884">
                <a:moveTo>
                  <a:pt x="1079" y="2884"/>
                </a:moveTo>
                <a:cubicBezTo>
                  <a:pt x="803" y="2884"/>
                  <a:pt x="803" y="2884"/>
                  <a:pt x="803" y="2884"/>
                </a:cubicBezTo>
                <a:cubicBezTo>
                  <a:pt x="321" y="2585"/>
                  <a:pt x="0" y="2051"/>
                  <a:pt x="0" y="1442"/>
                </a:cubicBezTo>
                <a:cubicBezTo>
                  <a:pt x="0" y="833"/>
                  <a:pt x="321" y="299"/>
                  <a:pt x="803" y="0"/>
                </a:cubicBezTo>
                <a:cubicBezTo>
                  <a:pt x="1079" y="0"/>
                  <a:pt x="1079" y="0"/>
                  <a:pt x="1079" y="0"/>
                </a:cubicBezTo>
                <a:cubicBezTo>
                  <a:pt x="520" y="240"/>
                  <a:pt x="128" y="795"/>
                  <a:pt x="128" y="1442"/>
                </a:cubicBezTo>
                <a:cubicBezTo>
                  <a:pt x="128" y="2089"/>
                  <a:pt x="520" y="2644"/>
                  <a:pt x="1079" y="2884"/>
                </a:cubicBezTo>
                <a:close/>
                <a:moveTo>
                  <a:pt x="3264" y="1442"/>
                </a:moveTo>
                <a:cubicBezTo>
                  <a:pt x="3264" y="2089"/>
                  <a:pt x="2872" y="2644"/>
                  <a:pt x="2313" y="2884"/>
                </a:cubicBezTo>
                <a:cubicBezTo>
                  <a:pt x="2589" y="2884"/>
                  <a:pt x="2589" y="2884"/>
                  <a:pt x="2589" y="2884"/>
                </a:cubicBezTo>
                <a:cubicBezTo>
                  <a:pt x="3071" y="2585"/>
                  <a:pt x="3392" y="2051"/>
                  <a:pt x="3392" y="1442"/>
                </a:cubicBezTo>
                <a:cubicBezTo>
                  <a:pt x="3392" y="833"/>
                  <a:pt x="3071" y="299"/>
                  <a:pt x="2589" y="0"/>
                </a:cubicBezTo>
                <a:cubicBezTo>
                  <a:pt x="2313" y="0"/>
                  <a:pt x="2313" y="0"/>
                  <a:pt x="2313" y="0"/>
                </a:cubicBezTo>
                <a:cubicBezTo>
                  <a:pt x="2872" y="240"/>
                  <a:pt x="3264" y="795"/>
                  <a:pt x="3264" y="1442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9D677F4-4749-47B1-8AFA-DFA6D872EF2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293257" y="2004515"/>
            <a:ext cx="7605486" cy="284897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152396" indent="-152396" algn="ctr" defTabSz="914377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None/>
              <a:defRPr lang="en-US" sz="6000" b="0" i="0" kern="1200" baseline="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roxima Nova" charset="0"/>
              </a:defRPr>
            </a:lvl1pPr>
            <a:lvl2pPr marL="171445" marR="0" indent="0" algn="l" defTabSz="914377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Key Statement</a:t>
            </a:r>
            <a:br>
              <a:rPr lang="en-US"/>
            </a:br>
            <a:r>
              <a:rPr lang="en-US"/>
              <a:t>Placeholder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602FE-8B27-4067-87FB-0DAB3C428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6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lid 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104217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dient Background">
    <p:bg>
      <p:bgPr>
        <a:gradFill>
          <a:gsLst>
            <a:gs pos="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196672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er/Clos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F9195B-6ED2-49AC-9218-522143C81B76}"/>
              </a:ext>
            </a:extLst>
          </p:cNvPr>
          <p:cNvSpPr/>
          <p:nvPr/>
        </p:nvSpPr>
        <p:spPr bwMode="ltGray">
          <a:xfrm>
            <a:off x="1368552" y="0"/>
            <a:ext cx="9454896" cy="6858000"/>
          </a:xfrm>
          <a:custGeom>
            <a:avLst/>
            <a:gdLst>
              <a:gd name="connsiteX0" fmla="*/ 1475039 w 9454896"/>
              <a:gd name="connsiteY0" fmla="*/ 0 h 6858000"/>
              <a:gd name="connsiteX1" fmla="*/ 7979857 w 9454896"/>
              <a:gd name="connsiteY1" fmla="*/ 0 h 6858000"/>
              <a:gd name="connsiteX2" fmla="*/ 8070258 w 9454896"/>
              <a:gd name="connsiteY2" fmla="*/ 86190 h 6858000"/>
              <a:gd name="connsiteX3" fmla="*/ 9454896 w 9454896"/>
              <a:gd name="connsiteY3" fmla="*/ 3429000 h 6858000"/>
              <a:gd name="connsiteX4" fmla="*/ 8070258 w 9454896"/>
              <a:gd name="connsiteY4" fmla="*/ 6771811 h 6858000"/>
              <a:gd name="connsiteX5" fmla="*/ 7979857 w 9454896"/>
              <a:gd name="connsiteY5" fmla="*/ 6858000 h 6858000"/>
              <a:gd name="connsiteX6" fmla="*/ 1475039 w 9454896"/>
              <a:gd name="connsiteY6" fmla="*/ 6858000 h 6858000"/>
              <a:gd name="connsiteX7" fmla="*/ 1384638 w 9454896"/>
              <a:gd name="connsiteY7" fmla="*/ 6771811 h 6858000"/>
              <a:gd name="connsiteX8" fmla="*/ 0 w 9454896"/>
              <a:gd name="connsiteY8" fmla="*/ 3429000 h 6858000"/>
              <a:gd name="connsiteX9" fmla="*/ 1384638 w 9454896"/>
              <a:gd name="connsiteY9" fmla="*/ 86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54896" h="6858000">
                <a:moveTo>
                  <a:pt x="1475039" y="0"/>
                </a:moveTo>
                <a:lnTo>
                  <a:pt x="7979857" y="0"/>
                </a:lnTo>
                <a:lnTo>
                  <a:pt x="8070258" y="86190"/>
                </a:lnTo>
                <a:cubicBezTo>
                  <a:pt x="8925758" y="941690"/>
                  <a:pt x="9454896" y="2123552"/>
                  <a:pt x="9454896" y="3429000"/>
                </a:cubicBezTo>
                <a:cubicBezTo>
                  <a:pt x="9454896" y="4734449"/>
                  <a:pt x="8925758" y="5916311"/>
                  <a:pt x="8070258" y="6771811"/>
                </a:cubicBezTo>
                <a:lnTo>
                  <a:pt x="7979857" y="6858000"/>
                </a:lnTo>
                <a:lnTo>
                  <a:pt x="1475039" y="6858000"/>
                </a:lnTo>
                <a:lnTo>
                  <a:pt x="1384638" y="6771811"/>
                </a:lnTo>
                <a:cubicBezTo>
                  <a:pt x="529138" y="5916311"/>
                  <a:pt x="0" y="4734449"/>
                  <a:pt x="0" y="3429000"/>
                </a:cubicBezTo>
                <a:cubicBezTo>
                  <a:pt x="0" y="2123552"/>
                  <a:pt x="529138" y="941690"/>
                  <a:pt x="1384638" y="86190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E50BA-27C6-47D2-8515-4845557F9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0" y="2176780"/>
            <a:ext cx="5181600" cy="250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7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 Not Use">
    <p:bg>
      <p:bgPr>
        <a:solidFill>
          <a:srgbClr val="FC93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2D05C3-B4E4-435F-A620-EDB17198F734}"/>
              </a:ext>
            </a:extLst>
          </p:cNvPr>
          <p:cNvSpPr txBox="1">
            <a:spLocks/>
          </p:cNvSpPr>
          <p:nvPr/>
        </p:nvSpPr>
        <p:spPr>
          <a:xfrm>
            <a:off x="838200" y="2587724"/>
            <a:ext cx="10515600" cy="1716419"/>
          </a:xfrm>
          <a:prstGeom prst="rect">
            <a:avLst/>
          </a:prstGeom>
        </p:spPr>
        <p:txBody>
          <a:bodyPr vert="horz" lIns="0" tIns="121920" rIns="0" bIns="0" rtlCol="0" anchor="ctr">
            <a:noAutofit/>
          </a:bodyPr>
          <a:lstStyle>
            <a:lvl1pPr algn="ctr" defTabSz="685800" rtl="0" eaLnBrk="0" fontAlgn="base" hangingPunct="0">
              <a:lnSpc>
                <a:spcPct val="68000"/>
              </a:lnSpc>
              <a:spcBef>
                <a:spcPct val="0"/>
              </a:spcBef>
              <a:spcAft>
                <a:spcPct val="0"/>
              </a:spcAft>
              <a:defRPr kumimoji="0" lang="en-US" sz="3200" b="1" i="0" u="none" strike="noStrike" kern="1200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1714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3429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5143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6858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 sz="4267"/>
              <a:t>any masters that appear after this warning are </a:t>
            </a:r>
            <a:r>
              <a:rPr lang="en-US" sz="4267">
                <a:solidFill>
                  <a:srgbClr val="CD0000"/>
                </a:solidFill>
              </a:rPr>
              <a:t>rogue layouts </a:t>
            </a:r>
            <a:r>
              <a:rPr lang="en-US" sz="4267">
                <a:solidFill>
                  <a:srgbClr val="F9451B"/>
                </a:solidFill>
              </a:rPr>
              <a:t/>
            </a:r>
            <a:br>
              <a:rPr lang="en-US" sz="4267">
                <a:solidFill>
                  <a:srgbClr val="F9451B"/>
                </a:solidFill>
              </a:rPr>
            </a:br>
            <a:r>
              <a:rPr lang="en-US" sz="4267"/>
              <a:t>and should be deleted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5525B98F-982E-4377-912F-012B18901CDD}"/>
              </a:ext>
            </a:extLst>
          </p:cNvPr>
          <p:cNvSpPr>
            <a:spLocks/>
          </p:cNvSpPr>
          <p:nvPr/>
        </p:nvSpPr>
        <p:spPr bwMode="invGray">
          <a:xfrm rot="10800000">
            <a:off x="5815727" y="4750775"/>
            <a:ext cx="558432" cy="411210"/>
          </a:xfrm>
          <a:custGeom>
            <a:avLst/>
            <a:gdLst>
              <a:gd name="T0" fmla="*/ 14 w 237"/>
              <a:gd name="T1" fmla="*/ 195 h 197"/>
              <a:gd name="T2" fmla="*/ 8 w 237"/>
              <a:gd name="T3" fmla="*/ 194 h 197"/>
              <a:gd name="T4" fmla="*/ 3 w 237"/>
              <a:gd name="T5" fmla="*/ 177 h 197"/>
              <a:gd name="T6" fmla="*/ 99 w 237"/>
              <a:gd name="T7" fmla="*/ 12 h 197"/>
              <a:gd name="T8" fmla="*/ 119 w 237"/>
              <a:gd name="T9" fmla="*/ 0 h 197"/>
              <a:gd name="T10" fmla="*/ 138 w 237"/>
              <a:gd name="T11" fmla="*/ 12 h 197"/>
              <a:gd name="T12" fmla="*/ 234 w 237"/>
              <a:gd name="T13" fmla="*/ 177 h 197"/>
              <a:gd name="T14" fmla="*/ 230 w 237"/>
              <a:gd name="T15" fmla="*/ 194 h 197"/>
              <a:gd name="T16" fmla="*/ 213 w 237"/>
              <a:gd name="T17" fmla="*/ 189 h 197"/>
              <a:gd name="T18" fmla="*/ 119 w 237"/>
              <a:gd name="T19" fmla="*/ 26 h 197"/>
              <a:gd name="T20" fmla="*/ 24 w 237"/>
              <a:gd name="T21" fmla="*/ 189 h 197"/>
              <a:gd name="T22" fmla="*/ 14 w 237"/>
              <a:gd name="T23" fmla="*/ 19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" h="197">
                <a:moveTo>
                  <a:pt x="14" y="195"/>
                </a:moveTo>
                <a:cubicBezTo>
                  <a:pt x="12" y="195"/>
                  <a:pt x="10" y="195"/>
                  <a:pt x="8" y="194"/>
                </a:cubicBezTo>
                <a:cubicBezTo>
                  <a:pt x="2" y="191"/>
                  <a:pt x="0" y="183"/>
                  <a:pt x="3" y="177"/>
                </a:cubicBezTo>
                <a:cubicBezTo>
                  <a:pt x="99" y="12"/>
                  <a:pt x="99" y="12"/>
                  <a:pt x="99" y="12"/>
                </a:cubicBezTo>
                <a:cubicBezTo>
                  <a:pt x="103" y="4"/>
                  <a:pt x="111" y="0"/>
                  <a:pt x="119" y="0"/>
                </a:cubicBezTo>
                <a:cubicBezTo>
                  <a:pt x="127" y="0"/>
                  <a:pt x="134" y="4"/>
                  <a:pt x="138" y="12"/>
                </a:cubicBezTo>
                <a:cubicBezTo>
                  <a:pt x="234" y="177"/>
                  <a:pt x="234" y="177"/>
                  <a:pt x="234" y="177"/>
                </a:cubicBezTo>
                <a:cubicBezTo>
                  <a:pt x="237" y="183"/>
                  <a:pt x="235" y="191"/>
                  <a:pt x="230" y="194"/>
                </a:cubicBezTo>
                <a:cubicBezTo>
                  <a:pt x="224" y="197"/>
                  <a:pt x="217" y="195"/>
                  <a:pt x="213" y="189"/>
                </a:cubicBezTo>
                <a:cubicBezTo>
                  <a:pt x="119" y="26"/>
                  <a:pt x="119" y="26"/>
                  <a:pt x="119" y="26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2" y="193"/>
                  <a:pt x="18" y="195"/>
                  <a:pt x="14" y="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D83303-64DB-4155-A239-5D0D737F0B38}"/>
              </a:ext>
            </a:extLst>
          </p:cNvPr>
          <p:cNvGrpSpPr/>
          <p:nvPr/>
        </p:nvGrpSpPr>
        <p:grpSpPr bwMode="black">
          <a:xfrm>
            <a:off x="5655735" y="1357760"/>
            <a:ext cx="880533" cy="783331"/>
            <a:chOff x="5046133" y="896938"/>
            <a:chExt cx="733425" cy="652463"/>
          </a:xfrm>
          <a:solidFill>
            <a:srgbClr val="FFFFFF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109598A-4181-46AD-B31A-AE565CFA82A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046133" y="896938"/>
              <a:ext cx="733425" cy="652463"/>
            </a:xfrm>
            <a:custGeom>
              <a:avLst/>
              <a:gdLst>
                <a:gd name="T0" fmla="*/ 187 w 374"/>
                <a:gd name="T1" fmla="*/ 24 h 332"/>
                <a:gd name="T2" fmla="*/ 201 w 374"/>
                <a:gd name="T3" fmla="*/ 32 h 332"/>
                <a:gd name="T4" fmla="*/ 346 w 374"/>
                <a:gd name="T5" fmla="*/ 284 h 332"/>
                <a:gd name="T6" fmla="*/ 332 w 374"/>
                <a:gd name="T7" fmla="*/ 308 h 332"/>
                <a:gd name="T8" fmla="*/ 42 w 374"/>
                <a:gd name="T9" fmla="*/ 308 h 332"/>
                <a:gd name="T10" fmla="*/ 28 w 374"/>
                <a:gd name="T11" fmla="*/ 284 h 332"/>
                <a:gd name="T12" fmla="*/ 173 w 374"/>
                <a:gd name="T13" fmla="*/ 32 h 332"/>
                <a:gd name="T14" fmla="*/ 187 w 374"/>
                <a:gd name="T15" fmla="*/ 24 h 332"/>
                <a:gd name="T16" fmla="*/ 187 w 374"/>
                <a:gd name="T17" fmla="*/ 0 h 332"/>
                <a:gd name="T18" fmla="*/ 152 w 374"/>
                <a:gd name="T19" fmla="*/ 20 h 332"/>
                <a:gd name="T20" fmla="*/ 7 w 374"/>
                <a:gd name="T21" fmla="*/ 272 h 332"/>
                <a:gd name="T22" fmla="*/ 7 w 374"/>
                <a:gd name="T23" fmla="*/ 312 h 332"/>
                <a:gd name="T24" fmla="*/ 42 w 374"/>
                <a:gd name="T25" fmla="*/ 332 h 332"/>
                <a:gd name="T26" fmla="*/ 332 w 374"/>
                <a:gd name="T27" fmla="*/ 332 h 332"/>
                <a:gd name="T28" fmla="*/ 367 w 374"/>
                <a:gd name="T29" fmla="*/ 312 h 332"/>
                <a:gd name="T30" fmla="*/ 367 w 374"/>
                <a:gd name="T31" fmla="*/ 272 h 332"/>
                <a:gd name="T32" fmla="*/ 222 w 374"/>
                <a:gd name="T33" fmla="*/ 20 h 332"/>
                <a:gd name="T34" fmla="*/ 187 w 374"/>
                <a:gd name="T3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4" h="332">
                  <a:moveTo>
                    <a:pt x="187" y="24"/>
                  </a:moveTo>
                  <a:cubicBezTo>
                    <a:pt x="192" y="24"/>
                    <a:pt x="198" y="27"/>
                    <a:pt x="201" y="32"/>
                  </a:cubicBezTo>
                  <a:cubicBezTo>
                    <a:pt x="346" y="284"/>
                    <a:pt x="346" y="284"/>
                    <a:pt x="346" y="284"/>
                  </a:cubicBezTo>
                  <a:cubicBezTo>
                    <a:pt x="352" y="294"/>
                    <a:pt x="344" y="308"/>
                    <a:pt x="332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29" y="308"/>
                    <a:pt x="21" y="294"/>
                    <a:pt x="28" y="284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6" y="27"/>
                    <a:pt x="181" y="24"/>
                    <a:pt x="187" y="24"/>
                  </a:cubicBezTo>
                  <a:moveTo>
                    <a:pt x="187" y="0"/>
                  </a:moveTo>
                  <a:cubicBezTo>
                    <a:pt x="172" y="0"/>
                    <a:pt x="159" y="8"/>
                    <a:pt x="152" y="20"/>
                  </a:cubicBezTo>
                  <a:cubicBezTo>
                    <a:pt x="7" y="272"/>
                    <a:pt x="7" y="272"/>
                    <a:pt x="7" y="272"/>
                  </a:cubicBezTo>
                  <a:cubicBezTo>
                    <a:pt x="0" y="284"/>
                    <a:pt x="0" y="299"/>
                    <a:pt x="7" y="312"/>
                  </a:cubicBezTo>
                  <a:cubicBezTo>
                    <a:pt x="14" y="324"/>
                    <a:pt x="27" y="332"/>
                    <a:pt x="42" y="332"/>
                  </a:cubicBezTo>
                  <a:cubicBezTo>
                    <a:pt x="332" y="332"/>
                    <a:pt x="332" y="332"/>
                    <a:pt x="332" y="332"/>
                  </a:cubicBezTo>
                  <a:cubicBezTo>
                    <a:pt x="346" y="332"/>
                    <a:pt x="359" y="324"/>
                    <a:pt x="367" y="312"/>
                  </a:cubicBezTo>
                  <a:cubicBezTo>
                    <a:pt x="374" y="299"/>
                    <a:pt x="374" y="284"/>
                    <a:pt x="367" y="272"/>
                  </a:cubicBezTo>
                  <a:cubicBezTo>
                    <a:pt x="222" y="20"/>
                    <a:pt x="222" y="20"/>
                    <a:pt x="222" y="20"/>
                  </a:cubicBezTo>
                  <a:cubicBezTo>
                    <a:pt x="214" y="8"/>
                    <a:pt x="201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E0C7EED-60F5-4F6C-91A7-D4CFB8BCAED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381096" y="1139826"/>
              <a:ext cx="61913" cy="261938"/>
            </a:xfrm>
            <a:custGeom>
              <a:avLst/>
              <a:gdLst>
                <a:gd name="T0" fmla="*/ 16 w 32"/>
                <a:gd name="T1" fmla="*/ 101 h 133"/>
                <a:gd name="T2" fmla="*/ 32 w 32"/>
                <a:gd name="T3" fmla="*/ 117 h 133"/>
                <a:gd name="T4" fmla="*/ 16 w 32"/>
                <a:gd name="T5" fmla="*/ 133 h 133"/>
                <a:gd name="T6" fmla="*/ 0 w 32"/>
                <a:gd name="T7" fmla="*/ 117 h 133"/>
                <a:gd name="T8" fmla="*/ 16 w 32"/>
                <a:gd name="T9" fmla="*/ 101 h 133"/>
                <a:gd name="T10" fmla="*/ 1 w 32"/>
                <a:gd name="T11" fmla="*/ 0 h 133"/>
                <a:gd name="T12" fmla="*/ 31 w 32"/>
                <a:gd name="T13" fmla="*/ 0 h 133"/>
                <a:gd name="T14" fmla="*/ 27 w 32"/>
                <a:gd name="T15" fmla="*/ 88 h 133"/>
                <a:gd name="T16" fmla="*/ 5 w 32"/>
                <a:gd name="T17" fmla="*/ 88 h 133"/>
                <a:gd name="T18" fmla="*/ 1 w 32"/>
                <a:gd name="T1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133">
                  <a:moveTo>
                    <a:pt x="16" y="101"/>
                  </a:moveTo>
                  <a:cubicBezTo>
                    <a:pt x="24" y="101"/>
                    <a:pt x="32" y="108"/>
                    <a:pt x="32" y="117"/>
                  </a:cubicBezTo>
                  <a:cubicBezTo>
                    <a:pt x="32" y="125"/>
                    <a:pt x="24" y="133"/>
                    <a:pt x="16" y="133"/>
                  </a:cubicBezTo>
                  <a:cubicBezTo>
                    <a:pt x="7" y="133"/>
                    <a:pt x="0" y="125"/>
                    <a:pt x="0" y="117"/>
                  </a:cubicBezTo>
                  <a:cubicBezTo>
                    <a:pt x="0" y="108"/>
                    <a:pt x="7" y="101"/>
                    <a:pt x="16" y="101"/>
                  </a:cubicBezTo>
                  <a:close/>
                  <a:moveTo>
                    <a:pt x="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5" y="88"/>
                    <a:pt x="5" y="88"/>
                    <a:pt x="5" y="88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58136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BFCF5BB-9E8B-4217-967B-E69B7177F9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6256" y="1003300"/>
            <a:ext cx="5481968" cy="495300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800" b="1">
                <a:latin typeface="+mj-lt"/>
              </a:defRPr>
            </a:lvl1pPr>
            <a:lvl2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800" b="1">
                <a:solidFill>
                  <a:schemeClr val="accent1"/>
                </a:solidFill>
              </a:defRPr>
            </a:lvl2pPr>
            <a:lvl3pPr marL="22860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401638" indent="-173038">
              <a:buFont typeface="Arial" panose="020B0604020202020204" pitchFamily="34" charset="0"/>
              <a:buChar char="̵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000"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62846C-0294-4C31-A1AF-8DE92524D15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233E9D7-7A6D-4859-8727-AD3BE12D4773}"/>
              </a:ext>
            </a:extLst>
          </p:cNvPr>
          <p:cNvSpPr txBox="1">
            <a:spLocks/>
          </p:cNvSpPr>
          <p:nvPr userDrawn="1"/>
        </p:nvSpPr>
        <p:spPr>
          <a:xfrm>
            <a:off x="645898" y="1694088"/>
            <a:ext cx="5647028" cy="17426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228594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457189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685783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914377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/>
              <a:t>Agenda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E10F5BB-8BA0-4329-B8A2-D24501D14D4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44863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58EC3-CBBE-40C6-BACD-B91C5DEB9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9B1E174-6AB6-4FB5-9BF5-AB5031CB1B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C4681B6-8BF4-4456-8C80-C5E766998CA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135422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with Subtitle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871133"/>
            <a:ext cx="11204448" cy="4305300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4B0CAA-EEE3-4C6E-B655-8905CBF48B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3776" y="1093376"/>
            <a:ext cx="11204448" cy="418570"/>
          </a:xfrm>
        </p:spPr>
        <p:txBody>
          <a:bodyPr anchor="t"/>
          <a:lstStyle>
            <a:lvl1pPr marL="0" indent="0">
              <a:buNone/>
              <a:defRPr sz="22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Placeholder 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0BDF31F-F938-4A4D-81AD-32D2EAFABA6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276578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(Two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 Placeholder 14">
            <a:extLst>
              <a:ext uri="{FF2B5EF4-FFF2-40B4-BE49-F238E27FC236}">
                <a16:creationId xmlns:a16="http://schemas.microsoft.com/office/drawing/2014/main" id="{2DA0B400-1FD0-4E71-99C4-0FFC675A0A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16256" y="1321711"/>
            <a:ext cx="5481968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5A309F3-1319-4540-8AC3-1F65844DD0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3775" y="1321711"/>
            <a:ext cx="5481967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0EDF6-74F5-4BCC-AA48-B7297D5DC9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4CB-2F28-4218-974F-746E15F9652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F081E9-D767-4156-81FC-0DF0FA8985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tags" Target="../tags/tag1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28" Type="http://schemas.openxmlformats.org/officeDocument/2006/relationships/image" Target="../media/image6.emf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8A5538-B5E1-44AC-8F98-62A64CCF24E0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10961934" y="6259494"/>
            <a:ext cx="749808" cy="277430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C20463F-B296-48A2-8B4F-20A01E67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776" y="1321711"/>
            <a:ext cx="11204448" cy="48550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7" name="Title Placeholder 16">
            <a:extLst>
              <a:ext uri="{FF2B5EF4-FFF2-40B4-BE49-F238E27FC236}">
                <a16:creationId xmlns:a16="http://schemas.microsoft.com/office/drawing/2014/main" id="{439D7FD4-A5EE-4C7C-950C-AF20BA5F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7"/>
            <a:ext cx="11204448" cy="897970"/>
          </a:xfrm>
          <a:prstGeom prst="rect">
            <a:avLst/>
          </a:prstGeom>
        </p:spPr>
        <p:txBody>
          <a:bodyPr vert="horz" lIns="0" tIns="18288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A9EF9085-2652-4F8A-8E20-FE186217C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ltGray">
          <a:xfrm>
            <a:off x="489727" y="6515709"/>
            <a:ext cx="1471154" cy="206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CCI Proprietary and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05A1D9-4FF0-424F-8965-1733D133AAF3}"/>
              </a:ext>
            </a:extLst>
          </p:cNvPr>
          <p:cNvSpPr>
            <a:spLocks/>
          </p:cNvSpPr>
          <p:nvPr userDrawn="1"/>
        </p:nvSpPr>
        <p:spPr bwMode="ltGray">
          <a:xfrm>
            <a:off x="5927527" y="6515709"/>
            <a:ext cx="336947" cy="20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1pPr>
            <a:lvl2pPr marL="742950" indent="-28575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2pPr>
            <a:lvl3pPr marL="11430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3pPr>
            <a:lvl4pPr marL="16002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4pPr>
            <a:lvl5pPr marL="20574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9pPr>
          </a:lstStyle>
          <a:p>
            <a:pPr algn="ctr" defTabSz="685800" fontAlgn="base" hangingPunct="0">
              <a:spcBef>
                <a:spcPct val="0"/>
              </a:spcBef>
              <a:spcAft>
                <a:spcPct val="0"/>
              </a:spcAft>
            </a:pPr>
            <a:fld id="{4A8294F5-3876-0A48-B245-F7D64BCA98A8}" type="slidenum">
              <a:rPr lang="uk-UA" altLang="en-US" sz="800">
                <a:solidFill>
                  <a:schemeClr val="bg1">
                    <a:lumMod val="65000"/>
                  </a:schemeClr>
                </a:solidFill>
                <a:latin typeface="+mn-lt"/>
                <a:ea typeface="Proxima Nova" charset="0"/>
                <a:cs typeface="Proxima Nova" charset="0"/>
                <a:sym typeface="Proxima Nova" charset="0"/>
              </a:rPr>
              <a:pPr algn="ctr" defTabSz="68580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800">
              <a:solidFill>
                <a:schemeClr val="bg1">
                  <a:lumMod val="65000"/>
                </a:schemeClr>
              </a:solidFill>
              <a:latin typeface="+mn-lt"/>
              <a:ea typeface="Proxima Nova" charset="0"/>
              <a:cs typeface="Proxima Nova" charset="0"/>
              <a:sym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1A87E-B7D3-440D-9E6F-68EF445B7FC2}"/>
              </a:ext>
            </a:extLst>
          </p:cNvPr>
          <p:cNvSpPr/>
          <p:nvPr userDrawn="1"/>
        </p:nvSpPr>
        <p:spPr>
          <a:xfrm>
            <a:off x="1354975" y="6398435"/>
            <a:ext cx="9387680" cy="45719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1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18" r:id="rId2"/>
    <p:sldLayoutId id="2147483772" r:id="rId3"/>
    <p:sldLayoutId id="2147483773" r:id="rId4"/>
    <p:sldLayoutId id="2147483753" r:id="rId5"/>
    <p:sldLayoutId id="2147483699" r:id="rId6"/>
    <p:sldLayoutId id="2147483768" r:id="rId7"/>
    <p:sldLayoutId id="2147483776" r:id="rId8"/>
    <p:sldLayoutId id="2147483700" r:id="rId9"/>
    <p:sldLayoutId id="2147483702" r:id="rId10"/>
    <p:sldLayoutId id="2147483760" r:id="rId11"/>
    <p:sldLayoutId id="2147483752" r:id="rId12"/>
    <p:sldLayoutId id="2147483771" r:id="rId13"/>
    <p:sldLayoutId id="2147483775" r:id="rId14"/>
    <p:sldLayoutId id="2147483762" r:id="rId15"/>
    <p:sldLayoutId id="2147483755" r:id="rId16"/>
    <p:sldLayoutId id="2147483749" r:id="rId17"/>
    <p:sldLayoutId id="2147483769" r:id="rId18"/>
    <p:sldLayoutId id="2147483774" r:id="rId19"/>
    <p:sldLayoutId id="2147483711" r:id="rId20"/>
    <p:sldLayoutId id="2147483750" r:id="rId21"/>
    <p:sldLayoutId id="2147483777" r:id="rId22"/>
  </p:sldLayoutIdLst>
  <p:hf hdr="0" dt="0"/>
  <p:txStyles>
    <p:titleStyle>
      <a:lvl1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0" lang="en-US" sz="3600" b="0" i="0" u="none" strike="noStrike" kern="1200" cap="none" spc="0" normalizeH="0" baseline="0" smtClean="0">
          <a:ln>
            <a:noFill/>
          </a:ln>
          <a:solidFill>
            <a:schemeClr val="accent2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  <a:sym typeface="Proxima Nova Black" charset="0"/>
        </a:defRPr>
      </a:lvl1pPr>
      <a:lvl2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2pPr>
      <a:lvl3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3pPr>
      <a:lvl4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4pPr>
      <a:lvl5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5pPr>
      <a:lvl6pPr marL="228594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6pPr>
      <a:lvl7pPr marL="457189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7pPr>
      <a:lvl8pPr marL="685783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8pPr>
      <a:lvl9pPr marL="914377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9pPr>
    </p:titleStyle>
    <p:bodyStyle>
      <a:lvl1pPr marL="0" indent="0" algn="l" defTabSz="914377" rtl="0" eaLnBrk="0" fontAlgn="base" hangingPunct="0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​"/>
        <a:defRPr lang="en-US" sz="2000" b="0" kern="1200" dirty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 Light" panose="020F0302020204030204" pitchFamily="34" charset="0"/>
          <a:sym typeface="Proxima Nova" charset="0"/>
        </a:defRPr>
      </a:lvl1pPr>
      <a:lvl2pPr marL="228594" indent="-228594" algn="l" defTabSz="914377" rtl="0" eaLnBrk="0" fontAlgn="base" hangingPunct="0">
        <a:lnSpc>
          <a:spcPct val="90000"/>
        </a:lnSpc>
        <a:spcBef>
          <a:spcPts val="667"/>
        </a:spcBef>
        <a:spcAft>
          <a:spcPts val="267"/>
        </a:spcAft>
        <a:buSzPct val="100000"/>
        <a:buFont typeface="Arial" panose="020B0604020202020204" pitchFamily="34" charset="0"/>
        <a:buChar char="•"/>
        <a:defRPr sz="16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2pPr>
      <a:lvl3pPr marL="455613" indent="-225425" algn="l" defTabSz="914377" rtl="0" eaLnBrk="0" fontAlgn="base" hangingPunct="0">
        <a:lnSpc>
          <a:spcPct val="85000"/>
        </a:lnSpc>
        <a:spcBef>
          <a:spcPts val="400"/>
        </a:spcBef>
        <a:spcAft>
          <a:spcPts val="267"/>
        </a:spcAft>
        <a:buClr>
          <a:schemeClr val="tx1">
            <a:lumMod val="65000"/>
            <a:lumOff val="35000"/>
          </a:schemeClr>
        </a:buClr>
        <a:buSzPct val="70000"/>
        <a:buFont typeface="Arial" panose="020B0604020202020204" pitchFamily="34" charset="0"/>
        <a:buChar char="̵"/>
        <a:defRPr sz="14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3pPr>
      <a:lvl4pPr marL="0" indent="0" algn="l" defTabSz="914377" rtl="0" eaLnBrk="0" fontAlgn="base" hangingPunct="0">
        <a:lnSpc>
          <a:spcPct val="90000"/>
        </a:lnSpc>
        <a:spcBef>
          <a:spcPts val="12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Segoe UI" panose="020B0502040204020203" pitchFamily="34" charset="0"/>
        <a:buChar char="​"/>
        <a:defRPr sz="2400" b="1" i="0" kern="12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4pPr>
      <a:lvl5pPr marL="0" indent="0" algn="l" defTabSz="914377" rtl="0" eaLnBrk="0" fontAlgn="base" hangingPunct="0">
        <a:lnSpc>
          <a:spcPct val="85000"/>
        </a:lnSpc>
        <a:spcBef>
          <a:spcPts val="1200"/>
        </a:spcBef>
        <a:spcAft>
          <a:spcPts val="0"/>
        </a:spcAft>
        <a:buSzPct val="80000"/>
        <a:buFont typeface="Segoe UI" panose="020B0502040204020203" pitchFamily="34" charset="0"/>
        <a:buChar char="​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5pPr>
      <a:lvl6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b="0" kern="1200" cap="none" spc="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Calibri" panose="020F0502020204030204" pitchFamily="34" charset="0"/>
        </a:defRPr>
      </a:lvl6pPr>
      <a:lvl7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9pPr>
    </p:bodyStyle>
    <p:otherStyle>
      <a:defPPr>
        <a:defRPr lang="en-US"/>
      </a:defPPr>
      <a:lvl1pPr marL="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971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566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16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75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EA98120-3EF7-461E-AC34-C02BF5C3A7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27" imgW="347" imgH="348" progId="TCLayout.ActiveDocument.1">
                  <p:embed/>
                </p:oleObj>
              </mc:Choice>
              <mc:Fallback>
                <p:oleObj name="think-cell Slide" r:id="rId27" imgW="347" imgH="34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EA98120-3EF7-461E-AC34-C02BF5C3A7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695ED66-1FB5-4142-98B1-DADBDD7E74A6}"/>
              </a:ext>
            </a:extLst>
          </p:cNvPr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FC5EA-0D98-46D6-9AD5-D2066C50748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979898" y="6279823"/>
            <a:ext cx="722376" cy="241996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C20463F-B296-48A2-8B4F-20A01E67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776" y="1321711"/>
            <a:ext cx="11204448" cy="48550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Placeholder 16">
            <a:extLst>
              <a:ext uri="{FF2B5EF4-FFF2-40B4-BE49-F238E27FC236}">
                <a16:creationId xmlns:a16="http://schemas.microsoft.com/office/drawing/2014/main" id="{439D7FD4-A5EE-4C7C-950C-AF20BA5F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7"/>
            <a:ext cx="11204448" cy="897970"/>
          </a:xfrm>
          <a:prstGeom prst="rect">
            <a:avLst/>
          </a:prstGeom>
        </p:spPr>
        <p:txBody>
          <a:bodyPr vert="horz" lIns="0" tIns="18288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A9EF9085-2652-4F8A-8E20-FE186217C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ltGray">
          <a:xfrm>
            <a:off x="489727" y="6515709"/>
            <a:ext cx="1471154" cy="206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1A87E-B7D3-440D-9E6F-68EF445B7FC2}"/>
              </a:ext>
            </a:extLst>
          </p:cNvPr>
          <p:cNvSpPr/>
          <p:nvPr/>
        </p:nvSpPr>
        <p:spPr>
          <a:xfrm>
            <a:off x="489726" y="6398435"/>
            <a:ext cx="10252929" cy="45719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76ED712-E8D1-4EA1-B8CF-F695AA915A25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09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0" lang="en-US" sz="3600" b="0" i="0" u="none" strike="noStrike" kern="1200" cap="none" spc="0" normalizeH="0" baseline="0" smtClean="0">
          <a:ln>
            <a:noFill/>
          </a:ln>
          <a:solidFill>
            <a:schemeClr val="accent2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  <a:sym typeface="Proxima Nova Black" charset="0"/>
        </a:defRPr>
      </a:lvl1pPr>
      <a:lvl2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2pPr>
      <a:lvl3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3pPr>
      <a:lvl4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4pPr>
      <a:lvl5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5pPr>
      <a:lvl6pPr marL="228594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6pPr>
      <a:lvl7pPr marL="457189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7pPr>
      <a:lvl8pPr marL="685783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8pPr>
      <a:lvl9pPr marL="914377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9pPr>
    </p:titleStyle>
    <p:bodyStyle>
      <a:lvl1pPr marL="0" indent="0" algn="l" defTabSz="914377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​"/>
        <a:defRPr lang="en-US" sz="2000" b="0" kern="1200" dirty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 Light" panose="020F0302020204030204" pitchFamily="34" charset="0"/>
          <a:sym typeface="Proxima Nova" charset="0"/>
        </a:defRPr>
      </a:lvl1pPr>
      <a:lvl2pPr marL="228594" indent="-228594" algn="l" defTabSz="914377" rtl="0" eaLnBrk="1" fontAlgn="base" hangingPunct="1">
        <a:lnSpc>
          <a:spcPct val="90000"/>
        </a:lnSpc>
        <a:spcBef>
          <a:spcPts val="667"/>
        </a:spcBef>
        <a:spcAft>
          <a:spcPts val="267"/>
        </a:spcAft>
        <a:buSzPct val="100000"/>
        <a:buFont typeface="Arial" panose="020B0604020202020204" pitchFamily="34" charset="0"/>
        <a:buChar char="•"/>
        <a:defRPr sz="16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2pPr>
      <a:lvl3pPr marL="455613" indent="-225425" algn="l" defTabSz="914377" rtl="0" eaLnBrk="1" fontAlgn="base" hangingPunct="1">
        <a:lnSpc>
          <a:spcPct val="85000"/>
        </a:lnSpc>
        <a:spcBef>
          <a:spcPts val="400"/>
        </a:spcBef>
        <a:spcAft>
          <a:spcPts val="267"/>
        </a:spcAft>
        <a:buClr>
          <a:schemeClr val="tx1">
            <a:lumMod val="65000"/>
            <a:lumOff val="35000"/>
          </a:schemeClr>
        </a:buClr>
        <a:buSzPct val="70000"/>
        <a:buFont typeface="Arial" panose="020B0604020202020204" pitchFamily="34" charset="0"/>
        <a:buChar char="̵"/>
        <a:defRPr sz="14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3pPr>
      <a:lvl4pPr marL="0" indent="0" algn="l" defTabSz="914377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Segoe UI" panose="020B0502040204020203" pitchFamily="34" charset="0"/>
        <a:buChar char="​"/>
        <a:defRPr sz="2400" b="1" i="0" kern="12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4pPr>
      <a:lvl5pPr marL="0" indent="0" algn="l" defTabSz="914377" rtl="0" eaLnBrk="1" fontAlgn="base" hangingPunct="1">
        <a:lnSpc>
          <a:spcPct val="85000"/>
        </a:lnSpc>
        <a:spcBef>
          <a:spcPts val="1200"/>
        </a:spcBef>
        <a:spcAft>
          <a:spcPts val="0"/>
        </a:spcAft>
        <a:buSzPct val="80000"/>
        <a:buFont typeface="Segoe UI" panose="020B0502040204020203" pitchFamily="34" charset="0"/>
        <a:buChar char="​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5pPr>
      <a:lvl6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b="0" kern="1200" cap="none" spc="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Calibri" panose="020F0502020204030204" pitchFamily="34" charset="0"/>
        </a:defRPr>
      </a:lvl6pPr>
      <a:lvl7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9pPr>
    </p:bodyStyle>
    <p:otherStyle>
      <a:defPPr>
        <a:defRPr lang="en-US"/>
      </a:defPPr>
      <a:lvl1pPr marL="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971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566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16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75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438" y="2466109"/>
            <a:ext cx="8315325" cy="969819"/>
          </a:xfrm>
        </p:spPr>
        <p:txBody>
          <a:bodyPr/>
          <a:lstStyle/>
          <a:p>
            <a:r>
              <a:rPr lang="en-US"/>
              <a:t>CIAM Project Updates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438" y="4858326"/>
            <a:ext cx="5518225" cy="450791"/>
          </a:xfrm>
        </p:spPr>
        <p:txBody>
          <a:bodyPr/>
          <a:lstStyle/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October 2024</a:t>
            </a:r>
          </a:p>
        </p:txBody>
      </p:sp>
    </p:spTree>
    <p:extLst>
      <p:ext uri="{BB962C8B-B14F-4D97-AF65-F5344CB8AC3E}">
        <p14:creationId xmlns:p14="http://schemas.microsoft.com/office/powerpoint/2010/main" val="122109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7C1EA-7477-EFD8-ACE4-9AF8A9892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5747-F09D-9734-214B-753C030F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4" y="85288"/>
            <a:ext cx="11531969" cy="463610"/>
          </a:xfrm>
        </p:spPr>
        <p:txBody>
          <a:bodyPr/>
          <a:lstStyle/>
          <a:p>
            <a:r>
              <a:rPr lang="en-US" sz="2800" dirty="0">
                <a:latin typeface="+mj-lt"/>
                <a:cs typeface="Arial" panose="020B0604020202020204" pitchFamily="34" charset="0"/>
              </a:rPr>
              <a:t>CIAM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Project Gantt.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Status – </a:t>
            </a:r>
            <a:r>
              <a:rPr lang="en-US" sz="2800" dirty="0" smtClean="0">
                <a:solidFill>
                  <a:srgbClr val="285A93"/>
                </a:solidFill>
                <a:latin typeface="Calibri Light" panose="020F0302020204030204"/>
                <a:cs typeface="Arial" panose="020B0604020202020204" pitchFamily="34" charset="0"/>
              </a:rPr>
              <a:t>08</a:t>
            </a:r>
            <a:r>
              <a:rPr lang="en-US" sz="2800" baseline="30000" dirty="0" smtClean="0">
                <a:solidFill>
                  <a:srgbClr val="285A93"/>
                </a:solidFill>
                <a:latin typeface="Calibri Light" panose="020F0302020204030204"/>
                <a:cs typeface="Arial" panose="020B0604020202020204" pitchFamily="34" charset="0"/>
              </a:rPr>
              <a:t>th</a:t>
            </a:r>
            <a:r>
              <a:rPr lang="en-US" sz="2800" dirty="0" smtClean="0">
                <a:solidFill>
                  <a:srgbClr val="285A93"/>
                </a:solidFill>
                <a:latin typeface="Calibri Light" panose="020F0302020204030204"/>
                <a:cs typeface="Arial" panose="020B0604020202020204" pitchFamily="34" charset="0"/>
              </a:rPr>
              <a:t> November 2024</a:t>
            </a:r>
            <a:endParaRPr lang="en-US" sz="2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AA894-E806-37E0-20B3-822428189F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9BAA1-7ABE-0E8B-2CE7-909155A05F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43422150-0BEA-758F-310B-B3DC2D2B0E6E}"/>
              </a:ext>
            </a:extLst>
          </p:cNvPr>
          <p:cNvSpPr/>
          <p:nvPr/>
        </p:nvSpPr>
        <p:spPr>
          <a:xfrm>
            <a:off x="9390837" y="114606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11407D37-265B-246A-2F5F-AAFADA542028}"/>
              </a:ext>
            </a:extLst>
          </p:cNvPr>
          <p:cNvSpPr/>
          <p:nvPr/>
        </p:nvSpPr>
        <p:spPr>
          <a:xfrm>
            <a:off x="10785526" y="117831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D56523-2397-7D97-BED2-6B70527C6BDC}"/>
              </a:ext>
            </a:extLst>
          </p:cNvPr>
          <p:cNvSpPr txBox="1"/>
          <p:nvPr/>
        </p:nvSpPr>
        <p:spPr>
          <a:xfrm>
            <a:off x="9488410" y="70325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Lagging as Per Plan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B006EF-6F39-65EC-E27D-CE003265D113}"/>
              </a:ext>
            </a:extLst>
          </p:cNvPr>
          <p:cNvSpPr txBox="1"/>
          <p:nvPr/>
        </p:nvSpPr>
        <p:spPr>
          <a:xfrm>
            <a:off x="10878204" y="67498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On Track as Per Plan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791873"/>
              </p:ext>
            </p:extLst>
          </p:nvPr>
        </p:nvGraphicFramePr>
        <p:xfrm>
          <a:off x="396443" y="854448"/>
          <a:ext cx="11285787" cy="5149189"/>
        </p:xfrm>
        <a:graphic>
          <a:graphicData uri="http://schemas.openxmlformats.org/drawingml/2006/table">
            <a:tbl>
              <a:tblPr firstRow="1" firstCol="1" bandRow="1"/>
              <a:tblGrid>
                <a:gridCol w="1621909">
                  <a:extLst>
                    <a:ext uri="{9D8B030D-6E8A-4147-A177-3AD203B41FA5}">
                      <a16:colId xmlns:a16="http://schemas.microsoft.com/office/drawing/2014/main" val="2772420419"/>
                    </a:ext>
                  </a:extLst>
                </a:gridCol>
                <a:gridCol w="1621909">
                  <a:extLst>
                    <a:ext uri="{9D8B030D-6E8A-4147-A177-3AD203B41FA5}">
                      <a16:colId xmlns:a16="http://schemas.microsoft.com/office/drawing/2014/main" val="2618318924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974654839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3711473444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110451774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3265653532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3798541391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845744363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464322797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1260005292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797580823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2390239122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2308243515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1941078327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945227073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1651852523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642752921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1711937535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3184623783"/>
                    </a:ext>
                  </a:extLst>
                </a:gridCol>
              </a:tblGrid>
              <a:tr h="342263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Activities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12-Aug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19-Aug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26-Aug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2-Sep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9-Sep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16-Sep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23-Sep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30-Sep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7-Oct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14-Oct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21-Oct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28-Oct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4-Nov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11-Nov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18-Nov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25-Nov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2-Dec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351193"/>
                  </a:ext>
                </a:extLst>
              </a:tr>
              <a:tr h="342263">
                <a:tc row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Aptos"/>
                          <a:ea typeface="Calibri" panose="020F0502020204030204" pitchFamily="34" charset="0"/>
                        </a:rPr>
                        <a:t>Engineering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Individual Accesses &amp; Azure AVD set up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149"/>
                  </a:ext>
                </a:extLst>
              </a:tr>
              <a:tr h="5099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Discovery &amp; Requirement Gathering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447616"/>
                  </a:ext>
                </a:extLst>
              </a:tr>
              <a:tr h="5099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Accesses and Environment Setup (AWS)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630649"/>
                  </a:ext>
                </a:extLst>
              </a:tr>
              <a:tr h="342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Build Data Framework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109680"/>
                  </a:ext>
                </a:extLst>
              </a:tr>
              <a:tr h="288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Data Validation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3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693005"/>
                  </a:ext>
                </a:extLst>
              </a:tr>
              <a:tr h="342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Data Transformation Flow (ETL)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3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674731"/>
                  </a:ext>
                </a:extLst>
              </a:tr>
              <a:tr h="342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Scheduling and Automation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334441"/>
                  </a:ext>
                </a:extLst>
              </a:tr>
              <a:tr h="288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Monitoring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796669"/>
                  </a:ext>
                </a:extLst>
              </a:tr>
              <a:tr h="342263">
                <a:tc rowSpan="6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Aptos"/>
                          <a:ea typeface="Calibri" panose="020F0502020204030204" pitchFamily="34" charset="0"/>
                        </a:rPr>
                        <a:t>Visualization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Business Goals &amp; Data Sample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741309"/>
                  </a:ext>
                </a:extLst>
              </a:tr>
              <a:tr h="288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Design Templates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539897"/>
                  </a:ext>
                </a:extLst>
              </a:tr>
              <a:tr h="288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Stakeholder Review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387753"/>
                  </a:ext>
                </a:extLst>
              </a:tr>
              <a:tr h="288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Development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3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731752"/>
                  </a:ext>
                </a:extLst>
              </a:tr>
              <a:tr h="288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Validation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3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01788"/>
                  </a:ext>
                </a:extLst>
              </a:tr>
              <a:tr h="342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Deployment &amp; Support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9548"/>
                  </a:ext>
                </a:extLst>
              </a:tr>
            </a:tbl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96443" y="85444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ptos" charset="0"/>
                <a:ea typeface="Calibri" panose="020F0502020204030204" pitchFamily="34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41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4" y="85288"/>
            <a:ext cx="11531969" cy="463610"/>
          </a:xfrm>
        </p:spPr>
        <p:txBody>
          <a:bodyPr/>
          <a:lstStyle/>
          <a:p>
            <a:r>
              <a:rPr lang="en-US" sz="2800" dirty="0">
                <a:latin typeface="+mj-lt"/>
                <a:cs typeface="Arial" panose="020B0604020202020204" pitchFamily="34" charset="0"/>
              </a:rPr>
              <a:t>CIAM Project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Milestones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–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08</a:t>
            </a:r>
            <a:r>
              <a:rPr lang="en-US" sz="2800" baseline="30000" dirty="0" smtClean="0">
                <a:latin typeface="+mj-lt"/>
                <a:cs typeface="Arial" panose="020B0604020202020204" pitchFamily="34" charset="0"/>
              </a:rPr>
              <a:t>th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November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2024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040012"/>
              </p:ext>
            </p:extLst>
          </p:nvPr>
        </p:nvGraphicFramePr>
        <p:xfrm>
          <a:off x="234450" y="2213756"/>
          <a:ext cx="11710437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068">
                  <a:extLst>
                    <a:ext uri="{9D8B030D-6E8A-4147-A177-3AD203B41FA5}">
                      <a16:colId xmlns:a16="http://schemas.microsoft.com/office/drawing/2014/main" val="3347525149"/>
                    </a:ext>
                  </a:extLst>
                </a:gridCol>
                <a:gridCol w="889134">
                  <a:extLst>
                    <a:ext uri="{9D8B030D-6E8A-4147-A177-3AD203B41FA5}">
                      <a16:colId xmlns:a16="http://schemas.microsoft.com/office/drawing/2014/main" val="3252717785"/>
                    </a:ext>
                  </a:extLst>
                </a:gridCol>
                <a:gridCol w="1208327">
                  <a:extLst>
                    <a:ext uri="{9D8B030D-6E8A-4147-A177-3AD203B41FA5}">
                      <a16:colId xmlns:a16="http://schemas.microsoft.com/office/drawing/2014/main" val="1224448240"/>
                    </a:ext>
                  </a:extLst>
                </a:gridCol>
                <a:gridCol w="2758454">
                  <a:extLst>
                    <a:ext uri="{9D8B030D-6E8A-4147-A177-3AD203B41FA5}">
                      <a16:colId xmlns:a16="http://schemas.microsoft.com/office/drawing/2014/main" val="358449491"/>
                    </a:ext>
                  </a:extLst>
                </a:gridCol>
                <a:gridCol w="2758454">
                  <a:extLst>
                    <a:ext uri="{9D8B030D-6E8A-4147-A177-3AD203B41FA5}">
                      <a16:colId xmlns:a16="http://schemas.microsoft.com/office/drawing/2014/main" val="1645571519"/>
                    </a:ext>
                  </a:extLst>
                </a:gridCol>
              </a:tblGrid>
              <a:tr h="12123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Milestone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Target 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Progress This Week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Challenges/Dependencies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490211"/>
                  </a:ext>
                </a:extLst>
              </a:tr>
              <a:tr h="199227">
                <a:tc gridSpan="5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Profile Dashboard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010357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Validate numbers for site = 186, correct metric calculation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BI/data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0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 2024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Metrics validated/feedbacks worked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Few metrics are WIP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data/logic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05720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Ingest all markets data for last 13 months in sandbox tables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r>
                        <a:rPr lang="en-US" sz="10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 2024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Queries initiated and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ingestion is WIP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Volumes of data and processing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times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060635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Switch tableau dashboard to new view and validate metrics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r>
                        <a:rPr lang="en-US" sz="10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 2024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Yet to start 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Availability of the complete data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switch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000959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glue job to create aggregated view table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r>
                        <a:rPr lang="en-US" sz="10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 2024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Glue jobs initiated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views are WIP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Volumes of data and processing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times</a:t>
                      </a:r>
                      <a:endParaRPr lang="en-US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90582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Validate numbers for all sites, correct metric calculations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BI/data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r>
                        <a:rPr lang="en-US" sz="10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Yet to start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Ingestion of data into the tables</a:t>
                      </a:r>
                      <a:endParaRPr lang="en-US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669221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Ingest offline metrics to tables and dashboard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BI/data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Yet to start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Praveen to confirm source data/logic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795265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 on the pending metrics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BI/data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Yet to start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Praveen to confirm source data/logic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617333"/>
                  </a:ext>
                </a:extLst>
              </a:tr>
              <a:tr h="240284">
                <a:tc gridSpan="5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Dashboard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506306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Validate numbers for site = 186, correct metric calculation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BI/data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0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 2024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Metrics validated/feedbacks worked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Few metrics are WIP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data/logic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7628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Ingest all markets data for last 13 months in sandbox tables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r>
                        <a:rPr lang="en-US" sz="10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 2024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Queries initiated and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ingestion is WIP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Volumes of data and processing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times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77734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Switch tableau dashboard to new view and validate metrics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r>
                        <a:rPr lang="en-US" sz="10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 2024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Yet to start 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Availability of the complete data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switch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910196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Align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with business on pending derived metrics source/logic</a:t>
                      </a:r>
                      <a:endParaRPr lang="en-US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BI/Data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r>
                        <a:rPr lang="en-US" sz="10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 2024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Yet to start 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Availability of the complete data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switch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564511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glue job to create aggregated view table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r>
                        <a:rPr lang="en-US" sz="10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 2024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Glue jobs initiated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views are WIP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Volumes of data and processing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times</a:t>
                      </a:r>
                      <a:endParaRPr lang="en-US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87065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Validate numbers for all sites, correct metric calculations</a:t>
                      </a:r>
                      <a:endParaRPr lang="en-US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BI/data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r>
                        <a:rPr lang="en-US" sz="10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Yet to start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Ingestion of data into the tables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7420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 on the pending metrics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BI/data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Yet to start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Praveen to confirm source data/logic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420445"/>
                  </a:ext>
                </a:extLst>
              </a:tr>
            </a:tbl>
          </a:graphicData>
        </a:graphic>
      </p:graphicFrame>
      <p:sp>
        <p:nvSpPr>
          <p:cNvPr id="66" name="Flowchart: Connector 65"/>
          <p:cNvSpPr/>
          <p:nvPr/>
        </p:nvSpPr>
        <p:spPr>
          <a:xfrm>
            <a:off x="9390837" y="114606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lowchart: Connector 66"/>
          <p:cNvSpPr/>
          <p:nvPr/>
        </p:nvSpPr>
        <p:spPr>
          <a:xfrm>
            <a:off x="10785526" y="117831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88410" y="70325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Lagging as Per Plan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878204" y="67498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On Track as Per Plan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C6679B6-D679-9FF0-7A95-D2A29E24CD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9608103"/>
              </p:ext>
            </p:extLst>
          </p:nvPr>
        </p:nvGraphicFramePr>
        <p:xfrm>
          <a:off x="586468" y="829131"/>
          <a:ext cx="10691542" cy="831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A280F3-21B8-0D16-AF7C-5EB5BAE2E006}"/>
              </a:ext>
            </a:extLst>
          </p:cNvPr>
          <p:cNvCxnSpPr>
            <a:cxnSpLocks/>
          </p:cNvCxnSpPr>
          <p:nvPr/>
        </p:nvCxnSpPr>
        <p:spPr>
          <a:xfrm>
            <a:off x="586468" y="2054300"/>
            <a:ext cx="1078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806BED7-3331-1FCD-AEA1-528D85E84368}"/>
              </a:ext>
            </a:extLst>
          </p:cNvPr>
          <p:cNvSpPr/>
          <p:nvPr/>
        </p:nvSpPr>
        <p:spPr>
          <a:xfrm>
            <a:off x="956440" y="1980724"/>
            <a:ext cx="128016" cy="128016"/>
          </a:xfrm>
          <a:prstGeom prst="ellipse">
            <a:avLst/>
          </a:prstGeom>
          <a:solidFill>
            <a:srgbClr val="3DC35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AD573-0A83-6DDE-E196-F04BABB8268F}"/>
              </a:ext>
            </a:extLst>
          </p:cNvPr>
          <p:cNvSpPr txBox="1"/>
          <p:nvPr/>
        </p:nvSpPr>
        <p:spPr>
          <a:xfrm>
            <a:off x="769075" y="1719114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Nov 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CA5A89-A1CC-3CD0-3A16-02BC751CF777}"/>
              </a:ext>
            </a:extLst>
          </p:cNvPr>
          <p:cNvSpPr/>
          <p:nvPr/>
        </p:nvSpPr>
        <p:spPr>
          <a:xfrm>
            <a:off x="2782774" y="1986228"/>
            <a:ext cx="128016" cy="128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58A955-3415-10AA-BC13-1CEDDD58E33D}"/>
              </a:ext>
            </a:extLst>
          </p:cNvPr>
          <p:cNvSpPr txBox="1"/>
          <p:nvPr/>
        </p:nvSpPr>
        <p:spPr>
          <a:xfrm>
            <a:off x="2537701" y="1724618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Nov 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E6B0DC2-DA8D-B8EF-9BCF-F91FFFAACD6D}"/>
              </a:ext>
            </a:extLst>
          </p:cNvPr>
          <p:cNvSpPr/>
          <p:nvPr/>
        </p:nvSpPr>
        <p:spPr>
          <a:xfrm>
            <a:off x="4609108" y="1980724"/>
            <a:ext cx="128016" cy="128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D5EA62-C06E-63D1-6087-47ED2E12EAD5}"/>
              </a:ext>
            </a:extLst>
          </p:cNvPr>
          <p:cNvSpPr txBox="1"/>
          <p:nvPr/>
        </p:nvSpPr>
        <p:spPr>
          <a:xfrm>
            <a:off x="4378462" y="1719114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Nov 18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A2ED53C-88E7-D1A5-5F80-BCD2DB8D8B68}"/>
              </a:ext>
            </a:extLst>
          </p:cNvPr>
          <p:cNvSpPr/>
          <p:nvPr/>
        </p:nvSpPr>
        <p:spPr>
          <a:xfrm>
            <a:off x="6435442" y="1956897"/>
            <a:ext cx="128016" cy="128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763A31-9247-B66F-3BEF-B1107347B486}"/>
              </a:ext>
            </a:extLst>
          </p:cNvPr>
          <p:cNvSpPr txBox="1"/>
          <p:nvPr/>
        </p:nvSpPr>
        <p:spPr>
          <a:xfrm>
            <a:off x="6219223" y="1695287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Nov 25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54DC06E-8B4C-92A8-A34A-1F62CB158312}"/>
              </a:ext>
            </a:extLst>
          </p:cNvPr>
          <p:cNvSpPr/>
          <p:nvPr/>
        </p:nvSpPr>
        <p:spPr>
          <a:xfrm>
            <a:off x="8261776" y="1960983"/>
            <a:ext cx="128016" cy="128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363342-108F-ED2E-7A5C-A7F7E03D4AA8}"/>
              </a:ext>
            </a:extLst>
          </p:cNvPr>
          <p:cNvSpPr txBox="1"/>
          <p:nvPr/>
        </p:nvSpPr>
        <p:spPr>
          <a:xfrm>
            <a:off x="8059984" y="1699373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Dec 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8F39EDB-B3D1-6DDD-1132-5592EDD44E71}"/>
              </a:ext>
            </a:extLst>
          </p:cNvPr>
          <p:cNvSpPr/>
          <p:nvPr/>
        </p:nvSpPr>
        <p:spPr>
          <a:xfrm>
            <a:off x="10088110" y="1980724"/>
            <a:ext cx="128016" cy="128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E52A43-55FC-4CD6-66C7-36BA2A21605E}"/>
              </a:ext>
            </a:extLst>
          </p:cNvPr>
          <p:cNvSpPr txBox="1"/>
          <p:nvPr/>
        </p:nvSpPr>
        <p:spPr>
          <a:xfrm>
            <a:off x="9900745" y="1719114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Nov 11</a:t>
            </a:r>
          </a:p>
        </p:txBody>
      </p:sp>
    </p:spTree>
    <p:extLst>
      <p:ext uri="{BB962C8B-B14F-4D97-AF65-F5344CB8AC3E}">
        <p14:creationId xmlns:p14="http://schemas.microsoft.com/office/powerpoint/2010/main" val="159400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7C1EA-7477-EFD8-ACE4-9AF8A9892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5747-F09D-9734-214B-753C030F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4" y="85288"/>
            <a:ext cx="11531969" cy="463610"/>
          </a:xfrm>
        </p:spPr>
        <p:txBody>
          <a:bodyPr/>
          <a:lstStyle/>
          <a:p>
            <a:r>
              <a:rPr lang="en-US" sz="2800" dirty="0">
                <a:latin typeface="+mj-lt"/>
                <a:cs typeface="Arial" panose="020B0604020202020204" pitchFamily="34" charset="0"/>
              </a:rPr>
              <a:t>CIAM Project Status –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08</a:t>
            </a:r>
            <a:r>
              <a:rPr lang="en-US" sz="2800" baseline="30000" dirty="0" smtClean="0">
                <a:latin typeface="+mj-lt"/>
                <a:cs typeface="Arial" panose="020B0604020202020204" pitchFamily="34" charset="0"/>
              </a:rPr>
              <a:t>th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November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2024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AA894-E806-37E0-20B3-822428189F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9BAA1-7ABE-0E8B-2CE7-909155A05F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FC0FC96-470A-D740-8E2E-5B2DC8D38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35415"/>
              </p:ext>
            </p:extLst>
          </p:nvPr>
        </p:nvGraphicFramePr>
        <p:xfrm>
          <a:off x="323272" y="787739"/>
          <a:ext cx="11443855" cy="54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639">
                  <a:extLst>
                    <a:ext uri="{9D8B030D-6E8A-4147-A177-3AD203B41FA5}">
                      <a16:colId xmlns:a16="http://schemas.microsoft.com/office/drawing/2014/main" val="3347525149"/>
                    </a:ext>
                  </a:extLst>
                </a:gridCol>
                <a:gridCol w="5343144">
                  <a:extLst>
                    <a:ext uri="{9D8B030D-6E8A-4147-A177-3AD203B41FA5}">
                      <a16:colId xmlns:a16="http://schemas.microsoft.com/office/drawing/2014/main" val="3745118659"/>
                    </a:ext>
                  </a:extLst>
                </a:gridCol>
                <a:gridCol w="1108363">
                  <a:extLst>
                    <a:ext uri="{9D8B030D-6E8A-4147-A177-3AD203B41FA5}">
                      <a16:colId xmlns:a16="http://schemas.microsoft.com/office/drawing/2014/main" val="3252717785"/>
                    </a:ext>
                  </a:extLst>
                </a:gridCol>
                <a:gridCol w="868218">
                  <a:extLst>
                    <a:ext uri="{9D8B030D-6E8A-4147-A177-3AD203B41FA5}">
                      <a16:colId xmlns:a16="http://schemas.microsoft.com/office/drawing/2014/main" val="1224448240"/>
                    </a:ext>
                  </a:extLst>
                </a:gridCol>
                <a:gridCol w="2715491">
                  <a:extLst>
                    <a:ext uri="{9D8B030D-6E8A-4147-A177-3AD203B41FA5}">
                      <a16:colId xmlns:a16="http://schemas.microsoft.com/office/drawing/2014/main" val="1645571519"/>
                    </a:ext>
                  </a:extLst>
                </a:gridCol>
              </a:tblGrid>
              <a:tr h="2837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Pending Tasks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Target 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Challenges/Dependencies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490211"/>
                  </a:ext>
                </a:extLst>
              </a:tr>
              <a:tr h="275429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 Dim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i="1" dirty="0">
                          <a:solidFill>
                            <a:srgbClr val="FF0000"/>
                          </a:solidFill>
                        </a:rPr>
                        <a:t>Here we can fill individual metric/column level gaps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010357"/>
                  </a:ext>
                </a:extLst>
              </a:tr>
              <a:tr h="275429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Dipesh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05720"/>
                  </a:ext>
                </a:extLst>
              </a:tr>
              <a:tr h="275429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060635"/>
                  </a:ext>
                </a:extLst>
              </a:tr>
              <a:tr h="275429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Shital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000959"/>
                  </a:ext>
                </a:extLst>
              </a:tr>
              <a:tr h="275429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669221"/>
                  </a:ext>
                </a:extLst>
              </a:tr>
              <a:tr h="275429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Praveen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Praveen to confirm source 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795265"/>
                  </a:ext>
                </a:extLst>
              </a:tr>
              <a:tr h="302339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617333"/>
                  </a:ext>
                </a:extLst>
              </a:tr>
              <a:tr h="302339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Profile Dim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Ingestion of data of 13 months is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progress and timing out in Athena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Shital/Gokul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(Account Dim) records are to be ingested into AWS, Athen is timing out</a:t>
                      </a:r>
                      <a:endParaRPr lang="en-US" sz="10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17981"/>
                  </a:ext>
                </a:extLst>
              </a:tr>
              <a:tr h="302339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is working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ingest data in batches/partitions and other alternatives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Shital/Gokul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Increase Athena time out as an exception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932402"/>
                  </a:ext>
                </a:extLst>
              </a:tr>
              <a:tr h="302339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512792"/>
                  </a:ext>
                </a:extLst>
              </a:tr>
              <a:tr h="302339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120984"/>
                  </a:ext>
                </a:extLst>
              </a:tr>
              <a:tr h="302339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Adobe Daily Fact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was ingested without the time key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Shital/Gokul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054472"/>
                  </a:ext>
                </a:extLst>
              </a:tr>
              <a:tr h="302339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844665"/>
                  </a:ext>
                </a:extLst>
              </a:tr>
              <a:tr h="302339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108134"/>
                  </a:ext>
                </a:extLst>
              </a:tr>
              <a:tr h="302339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 Daily Fact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was ingested without the time key</a:t>
                      </a:r>
                      <a:endParaRPr lang="en-US" sz="10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Shital/Gokul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83608"/>
                  </a:ext>
                </a:extLst>
              </a:tr>
              <a:tr h="302339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909212"/>
                  </a:ext>
                </a:extLst>
              </a:tr>
              <a:tr h="302339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 User Fact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was ingested without the time key</a:t>
                      </a:r>
                      <a:endParaRPr lang="en-US" sz="10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Shital/Gokul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192651"/>
                  </a:ext>
                </a:extLst>
              </a:tr>
            </a:tbl>
          </a:graphicData>
        </a:graphic>
      </p:graphicFrame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43422150-0BEA-758F-310B-B3DC2D2B0E6E}"/>
              </a:ext>
            </a:extLst>
          </p:cNvPr>
          <p:cNvSpPr/>
          <p:nvPr/>
        </p:nvSpPr>
        <p:spPr>
          <a:xfrm>
            <a:off x="9390837" y="114606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11407D37-265B-246A-2F5F-AAFADA542028}"/>
              </a:ext>
            </a:extLst>
          </p:cNvPr>
          <p:cNvSpPr/>
          <p:nvPr/>
        </p:nvSpPr>
        <p:spPr>
          <a:xfrm>
            <a:off x="10785526" y="117831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D56523-2397-7D97-BED2-6B70527C6BDC}"/>
              </a:ext>
            </a:extLst>
          </p:cNvPr>
          <p:cNvSpPr txBox="1"/>
          <p:nvPr/>
        </p:nvSpPr>
        <p:spPr>
          <a:xfrm>
            <a:off x="9488410" y="70325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Lagging as Per Plan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B006EF-6F39-65EC-E27D-CE003265D113}"/>
              </a:ext>
            </a:extLst>
          </p:cNvPr>
          <p:cNvSpPr txBox="1"/>
          <p:nvPr/>
        </p:nvSpPr>
        <p:spPr>
          <a:xfrm>
            <a:off x="10878204" y="67498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On Track as Per Plan</a:t>
            </a:r>
          </a:p>
        </p:txBody>
      </p:sp>
    </p:spTree>
    <p:extLst>
      <p:ext uri="{BB962C8B-B14F-4D97-AF65-F5344CB8AC3E}">
        <p14:creationId xmlns:p14="http://schemas.microsoft.com/office/powerpoint/2010/main" val="32785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167678"/>
            <a:ext cx="11531969" cy="463610"/>
          </a:xfrm>
        </p:spPr>
        <p:txBody>
          <a:bodyPr/>
          <a:lstStyle/>
          <a:p>
            <a:r>
              <a:rPr lang="en-US" sz="2800" dirty="0" smtClean="0">
                <a:latin typeface="+mj-lt"/>
                <a:cs typeface="Arial" panose="020B0604020202020204" pitchFamily="34" charset="0"/>
              </a:rPr>
              <a:t>CIAM Dashboard Status 08</a:t>
            </a:r>
            <a:r>
              <a:rPr lang="en-US" sz="2800" baseline="30000" dirty="0" smtClean="0">
                <a:latin typeface="+mj-lt"/>
                <a:cs typeface="Arial" panose="020B0604020202020204" pitchFamily="34" charset="0"/>
              </a:rPr>
              <a:t>th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November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2024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-2231" y="734594"/>
            <a:ext cx="7772400" cy="274320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Key Headlines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5070756" y="2878695"/>
            <a:ext cx="7121237" cy="274320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Upcoming Week Key Activities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6242" y="4421688"/>
            <a:ext cx="12161520" cy="241886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Risks &amp; Issues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910618" y="691838"/>
          <a:ext cx="2281382" cy="228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0691">
                  <a:extLst>
                    <a:ext uri="{9D8B030D-6E8A-4147-A177-3AD203B41FA5}">
                      <a16:colId xmlns:a16="http://schemas.microsoft.com/office/drawing/2014/main" val="1579312854"/>
                    </a:ext>
                  </a:extLst>
                </a:gridCol>
                <a:gridCol w="1140691">
                  <a:extLst>
                    <a:ext uri="{9D8B030D-6E8A-4147-A177-3AD203B41FA5}">
                      <a16:colId xmlns:a16="http://schemas.microsoft.com/office/drawing/2014/main" val="2294863911"/>
                    </a:ext>
                  </a:extLst>
                </a:gridCol>
              </a:tblGrid>
              <a:tr h="21468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Project Phase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EXECUTION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5092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910618" y="-6"/>
          <a:ext cx="228138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27">
                  <a:extLst>
                    <a:ext uri="{9D8B030D-6E8A-4147-A177-3AD203B41FA5}">
                      <a16:colId xmlns:a16="http://schemas.microsoft.com/office/drawing/2014/main" val="2257054818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381541583"/>
                    </a:ext>
                  </a:extLst>
                </a:gridCol>
                <a:gridCol w="480292">
                  <a:extLst>
                    <a:ext uri="{9D8B030D-6E8A-4147-A177-3AD203B41FA5}">
                      <a16:colId xmlns:a16="http://schemas.microsoft.com/office/drawing/2014/main" val="521123419"/>
                    </a:ext>
                  </a:extLst>
                </a:gridCol>
              </a:tblGrid>
              <a:tr h="1385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Schedule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Health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Lagging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78357"/>
                  </a:ext>
                </a:extLst>
              </a:tr>
              <a:tr h="1385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Health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On Track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162980"/>
                  </a:ext>
                </a:extLst>
              </a:tr>
              <a:tr h="1385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Scope Health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Defined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470563"/>
                  </a:ext>
                </a:extLst>
              </a:tr>
            </a:tbl>
          </a:graphicData>
        </a:graphic>
      </p:graphicFrame>
      <p:sp>
        <p:nvSpPr>
          <p:cNvPr id="16" name="Flowchart: Connector 15"/>
          <p:cNvSpPr/>
          <p:nvPr/>
        </p:nvSpPr>
        <p:spPr>
          <a:xfrm>
            <a:off x="11880273" y="46175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Flowchart: Connector 56"/>
          <p:cNvSpPr/>
          <p:nvPr/>
        </p:nvSpPr>
        <p:spPr>
          <a:xfrm>
            <a:off x="11880273" y="279385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Flowchart: Connector 57"/>
          <p:cNvSpPr/>
          <p:nvPr/>
        </p:nvSpPr>
        <p:spPr>
          <a:xfrm>
            <a:off x="11880273" y="503359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5070756" y="3166650"/>
          <a:ext cx="7121236" cy="1221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515">
                  <a:extLst>
                    <a:ext uri="{9D8B030D-6E8A-4147-A177-3AD203B41FA5}">
                      <a16:colId xmlns:a16="http://schemas.microsoft.com/office/drawing/2014/main" val="789816936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val="3347525149"/>
                    </a:ext>
                  </a:extLst>
                </a:gridCol>
                <a:gridCol w="1080649">
                  <a:extLst>
                    <a:ext uri="{9D8B030D-6E8A-4147-A177-3AD203B41FA5}">
                      <a16:colId xmlns:a16="http://schemas.microsoft.com/office/drawing/2014/main" val="3252717785"/>
                    </a:ext>
                  </a:extLst>
                </a:gridCol>
                <a:gridCol w="1459345">
                  <a:extLst>
                    <a:ext uri="{9D8B030D-6E8A-4147-A177-3AD203B41FA5}">
                      <a16:colId xmlns:a16="http://schemas.microsoft.com/office/drawing/2014/main" val="1224448240"/>
                    </a:ext>
                  </a:extLst>
                </a:gridCol>
              </a:tblGrid>
              <a:tr h="25080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Key Activities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Target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490211"/>
                  </a:ext>
                </a:extLst>
              </a:tr>
              <a:tr h="481249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of 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metrics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 data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available now and creation of calculated field views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Team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05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November 2024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914759"/>
                  </a:ext>
                </a:extLst>
              </a:tr>
              <a:tr h="481249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Mapping &amp; 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Validation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KPIs/Metrics on Tableau Dashboard, Finishing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Dashboards Design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 Team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r>
                        <a:rPr lang="en-US" sz="105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November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0572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0" y="1006769"/>
            <a:ext cx="7770169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Data team has received the access for the complete data and in the process of data and aggregated metrics validation 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(Target 08th November 2024)</a:t>
            </a:r>
          </a:p>
          <a:p>
            <a:pPr marL="800089" lvl="1" indent="-342900">
              <a:buFont typeface="Wingdings" panose="05000000000000000000" pitchFamily="2" charset="2"/>
              <a:buChar char="§"/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Original the target date for data validation was 30</a:t>
            </a:r>
            <a:r>
              <a:rPr lang="en-US" sz="105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October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2024 but currently team is facing delays due to</a:t>
            </a:r>
          </a:p>
          <a:p>
            <a:pPr marL="1257277" lvl="2" indent="-342900">
              <a:buFont typeface="Courier New" panose="02070309020205020404" pitchFamily="49" charset="0"/>
              <a:buChar char="o"/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 queries failing in Athena due to high volumes of data </a:t>
            </a:r>
          </a:p>
          <a:p>
            <a:pPr marL="1257277" lvl="2" indent="-342900">
              <a:buFont typeface="Courier New" panose="02070309020205020404" pitchFamily="49" charset="0"/>
              <a:buChar char="o"/>
            </a:pPr>
            <a:r>
              <a:rPr lang="en-US" sz="1050" smtClean="0">
                <a:latin typeface="Arial" panose="020B0604020202020204" pitchFamily="34" charset="0"/>
                <a:cs typeface="Arial" panose="020B0604020202020204" pitchFamily="34" charset="0"/>
              </a:rPr>
              <a:t>Mobile app data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tables are missing and Cox team is helping us get access to the same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BI Team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is continuing with enhancing the Tableau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dashboards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basis the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actual data tables </a:t>
            </a:r>
            <a:endParaRPr lang="en-US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Target 08th November 2024)</a:t>
            </a:r>
            <a:endParaRPr lang="en-US" sz="105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089" lvl="1" indent="-342900">
              <a:buFont typeface="Wingdings" panose="05000000000000000000" pitchFamily="2" charset="2"/>
              <a:buChar char="§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Challenge is that the calculated fields and custom queries slowing down the dashboard refresh time</a:t>
            </a:r>
          </a:p>
          <a:p>
            <a:pPr marL="1257277" lvl="2" indent="-342900">
              <a:buFont typeface="Courier New" panose="02070309020205020404" pitchFamily="49" charset="0"/>
              <a:buChar char="o"/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Team is working with the option to create calculated fields view at source level only to reduce refresh time</a:t>
            </a:r>
          </a:p>
          <a:p>
            <a:pPr marL="1257277" lvl="2" indent="-342900">
              <a:buFont typeface="Courier New" panose="02070309020205020404" pitchFamily="49" charset="0"/>
              <a:buChar char="o"/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Refining visuals iteratively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basis the business feedback and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new data availability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validation with the Praveen for all the identified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metrics/additional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KPIs to be included as part of the model (Ongoing)</a:t>
            </a:r>
          </a:p>
        </p:txBody>
      </p:sp>
      <p:sp>
        <p:nvSpPr>
          <p:cNvPr id="61" name="Flowchart: Connector 60"/>
          <p:cNvSpPr/>
          <p:nvPr/>
        </p:nvSpPr>
        <p:spPr>
          <a:xfrm>
            <a:off x="9210273" y="3580520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Flowchart: Connector 64"/>
          <p:cNvSpPr/>
          <p:nvPr/>
        </p:nvSpPr>
        <p:spPr>
          <a:xfrm>
            <a:off x="9210273" y="4064745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Flowchart: Connector 65"/>
          <p:cNvSpPr/>
          <p:nvPr/>
        </p:nvSpPr>
        <p:spPr>
          <a:xfrm>
            <a:off x="9394764" y="1027419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lowchart: Connector 66"/>
          <p:cNvSpPr/>
          <p:nvPr/>
        </p:nvSpPr>
        <p:spPr>
          <a:xfrm>
            <a:off x="10789453" y="1020134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062271" y="1265707"/>
          <a:ext cx="4119418" cy="14964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9418">
                  <a:extLst>
                    <a:ext uri="{9D8B030D-6E8A-4147-A177-3AD203B41FA5}">
                      <a16:colId xmlns:a16="http://schemas.microsoft.com/office/drawing/2014/main" val="644725935"/>
                    </a:ext>
                  </a:extLst>
                </a:gridCol>
              </a:tblGrid>
              <a:tr h="27899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 Objective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14404"/>
                  </a:ext>
                </a:extLst>
              </a:tr>
              <a:tr h="1217431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CIAM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Dashboard: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 on building an integrated data staging layer &amp; Tableau dashboards with integration to AWS S3 with Snowflake &amp; Adobe as the source of the data to drive and integrated data layer for better BI &amp; Insights, Auto extraction of information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design ETL procedures to create Customer and Customer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activity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level views in Tableau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133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534377" y="972628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Lagging as Per Plan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017907" y="947841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On Track as Per Plan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3853" y="4719196"/>
          <a:ext cx="12163910" cy="1494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529">
                  <a:extLst>
                    <a:ext uri="{9D8B030D-6E8A-4147-A177-3AD203B41FA5}">
                      <a16:colId xmlns:a16="http://schemas.microsoft.com/office/drawing/2014/main" val="3485745838"/>
                    </a:ext>
                  </a:extLst>
                </a:gridCol>
                <a:gridCol w="1126836">
                  <a:extLst>
                    <a:ext uri="{9D8B030D-6E8A-4147-A177-3AD203B41FA5}">
                      <a16:colId xmlns:a16="http://schemas.microsoft.com/office/drawing/2014/main" val="1933349237"/>
                    </a:ext>
                  </a:extLst>
                </a:gridCol>
                <a:gridCol w="4276437">
                  <a:extLst>
                    <a:ext uri="{9D8B030D-6E8A-4147-A177-3AD203B41FA5}">
                      <a16:colId xmlns:a16="http://schemas.microsoft.com/office/drawing/2014/main" val="873321475"/>
                    </a:ext>
                  </a:extLst>
                </a:gridCol>
                <a:gridCol w="1366981">
                  <a:extLst>
                    <a:ext uri="{9D8B030D-6E8A-4147-A177-3AD203B41FA5}">
                      <a16:colId xmlns:a16="http://schemas.microsoft.com/office/drawing/2014/main" val="73775240"/>
                    </a:ext>
                  </a:extLst>
                </a:gridCol>
                <a:gridCol w="4650127">
                  <a:extLst>
                    <a:ext uri="{9D8B030D-6E8A-4147-A177-3AD203B41FA5}">
                      <a16:colId xmlns:a16="http://schemas.microsoft.com/office/drawing/2014/main" val="2160433153"/>
                    </a:ext>
                  </a:extLst>
                </a:gridCol>
              </a:tblGrid>
              <a:tr h="30538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R/I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SEVERITY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PLANNED DATE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MITIGATION/UPDATES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83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ETL Glue Jobs Configuration,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 Deployment environment for enabling the continuous data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ingestion and integration  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09/23/2024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is testing out the AWS glue crawlers and job scheduling basis the current access to identify/mitigate any challenges early  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63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quality and validation of the complete data set, any data issues may delay the timelines as the access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was delayed and in progress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09/23/2024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is iteratively validating the new data and data refresh to ensure the data integrity and values are in line with business understanding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63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Ongoing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validation and alignment to the business logic/metrics leading to iterative development/changes of the BI dashboard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10/07/2024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Collaborating with Praveen/Cox Teams to get the business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inputs and vision for continuous improvements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28420"/>
                  </a:ext>
                </a:extLst>
              </a:tr>
            </a:tbl>
          </a:graphicData>
        </a:graphic>
      </p:graphicFrame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BEE68F1-BCB3-CB2B-A7FC-CB9CA9606B95}"/>
              </a:ext>
            </a:extLst>
          </p:cNvPr>
          <p:cNvSpPr/>
          <p:nvPr/>
        </p:nvSpPr>
        <p:spPr>
          <a:xfrm>
            <a:off x="7285715" y="5137885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95A7C292-1C66-DA31-D677-B46B6C5FC639}"/>
              </a:ext>
            </a:extLst>
          </p:cNvPr>
          <p:cNvSpPr/>
          <p:nvPr/>
        </p:nvSpPr>
        <p:spPr>
          <a:xfrm>
            <a:off x="7285715" y="5555918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071765B-C6D6-92A3-221A-9875D56950B8}"/>
              </a:ext>
            </a:extLst>
          </p:cNvPr>
          <p:cNvSpPr/>
          <p:nvPr/>
        </p:nvSpPr>
        <p:spPr>
          <a:xfrm>
            <a:off x="7285715" y="5941465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0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167678"/>
            <a:ext cx="11531969" cy="463610"/>
          </a:xfrm>
        </p:spPr>
        <p:txBody>
          <a:bodyPr/>
          <a:lstStyle/>
          <a:p>
            <a:r>
              <a:rPr lang="en-US" sz="2800" dirty="0">
                <a:latin typeface="+mj-lt"/>
                <a:cs typeface="Arial" panose="020B0604020202020204" pitchFamily="34" charset="0"/>
              </a:rPr>
              <a:t>CIAM Dashboard Status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08</a:t>
            </a:r>
            <a:r>
              <a:rPr lang="en-US" sz="2800" baseline="30000" dirty="0" smtClean="0">
                <a:latin typeface="+mj-lt"/>
                <a:cs typeface="Arial" panose="020B0604020202020204" pitchFamily="34" charset="0"/>
              </a:rPr>
              <a:t>th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November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2024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-2231" y="836194"/>
            <a:ext cx="7772401" cy="272136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Key Headlines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5058975" y="3035629"/>
            <a:ext cx="7121237" cy="274320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Upcoming Week Key Activities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1244" y="4781897"/>
            <a:ext cx="12161520" cy="274320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Risks &amp; Issues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910618" y="691838"/>
          <a:ext cx="2281382" cy="228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0691">
                  <a:extLst>
                    <a:ext uri="{9D8B030D-6E8A-4147-A177-3AD203B41FA5}">
                      <a16:colId xmlns:a16="http://schemas.microsoft.com/office/drawing/2014/main" val="1579312854"/>
                    </a:ext>
                  </a:extLst>
                </a:gridCol>
                <a:gridCol w="1140691">
                  <a:extLst>
                    <a:ext uri="{9D8B030D-6E8A-4147-A177-3AD203B41FA5}">
                      <a16:colId xmlns:a16="http://schemas.microsoft.com/office/drawing/2014/main" val="2294863911"/>
                    </a:ext>
                  </a:extLst>
                </a:gridCol>
              </a:tblGrid>
              <a:tr h="21468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Project Phase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EXECUTION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5092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910618" y="-6"/>
          <a:ext cx="228138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27">
                  <a:extLst>
                    <a:ext uri="{9D8B030D-6E8A-4147-A177-3AD203B41FA5}">
                      <a16:colId xmlns:a16="http://schemas.microsoft.com/office/drawing/2014/main" val="2257054818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381541583"/>
                    </a:ext>
                  </a:extLst>
                </a:gridCol>
                <a:gridCol w="480292">
                  <a:extLst>
                    <a:ext uri="{9D8B030D-6E8A-4147-A177-3AD203B41FA5}">
                      <a16:colId xmlns:a16="http://schemas.microsoft.com/office/drawing/2014/main" val="521123419"/>
                    </a:ext>
                  </a:extLst>
                </a:gridCol>
              </a:tblGrid>
              <a:tr h="1385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Schedule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Health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Lagging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78357"/>
                  </a:ext>
                </a:extLst>
              </a:tr>
              <a:tr h="1385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Health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On Track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162980"/>
                  </a:ext>
                </a:extLst>
              </a:tr>
              <a:tr h="1385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Scope Health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Defined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470563"/>
                  </a:ext>
                </a:extLst>
              </a:tr>
            </a:tbl>
          </a:graphicData>
        </a:graphic>
      </p:graphicFrame>
      <p:sp>
        <p:nvSpPr>
          <p:cNvPr id="16" name="Flowchart: Connector 15"/>
          <p:cNvSpPr/>
          <p:nvPr/>
        </p:nvSpPr>
        <p:spPr>
          <a:xfrm>
            <a:off x="11880273" y="46175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Flowchart: Connector 56"/>
          <p:cNvSpPr/>
          <p:nvPr/>
        </p:nvSpPr>
        <p:spPr>
          <a:xfrm>
            <a:off x="11880273" y="270149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Flowchart: Connector 57"/>
          <p:cNvSpPr/>
          <p:nvPr/>
        </p:nvSpPr>
        <p:spPr>
          <a:xfrm>
            <a:off x="11880273" y="494123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5058974" y="3318651"/>
          <a:ext cx="7121237" cy="1364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0874">
                  <a:extLst>
                    <a:ext uri="{9D8B030D-6E8A-4147-A177-3AD203B41FA5}">
                      <a16:colId xmlns:a16="http://schemas.microsoft.com/office/drawing/2014/main" val="789816936"/>
                    </a:ext>
                  </a:extLst>
                </a:gridCol>
                <a:gridCol w="628073">
                  <a:extLst>
                    <a:ext uri="{9D8B030D-6E8A-4147-A177-3AD203B41FA5}">
                      <a16:colId xmlns:a16="http://schemas.microsoft.com/office/drawing/2014/main" val="3347525149"/>
                    </a:ext>
                  </a:extLst>
                </a:gridCol>
                <a:gridCol w="951346">
                  <a:extLst>
                    <a:ext uri="{9D8B030D-6E8A-4147-A177-3AD203B41FA5}">
                      <a16:colId xmlns:a16="http://schemas.microsoft.com/office/drawing/2014/main" val="3252717785"/>
                    </a:ext>
                  </a:extLst>
                </a:gridCol>
                <a:gridCol w="1560944">
                  <a:extLst>
                    <a:ext uri="{9D8B030D-6E8A-4147-A177-3AD203B41FA5}">
                      <a16:colId xmlns:a16="http://schemas.microsoft.com/office/drawing/2014/main" val="1224448240"/>
                    </a:ext>
                  </a:extLst>
                </a:gridCol>
              </a:tblGrid>
              <a:tr h="19299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Key Activities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Target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490211"/>
                  </a:ext>
                </a:extLst>
              </a:tr>
              <a:tr h="20708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Populating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validation of the sub metrics into the sub metric column and calculated columns for 7 days/30 days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05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November 2024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060635"/>
                  </a:ext>
                </a:extLst>
              </a:tr>
              <a:tr h="282092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Explore the OMNI Db table and add a new metric and validate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Team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05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November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300547"/>
                  </a:ext>
                </a:extLst>
              </a:tr>
              <a:tr h="282092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Mapping &amp; Values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Validation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KPIs/Metrics on Tableau Dashboard, Finishing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Dashboards Design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 Team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r>
                        <a:rPr lang="en-US" sz="105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November 2024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88367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-2231" y="1120922"/>
            <a:ext cx="76591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Data Team has created the ETL Glue jobs to automate the data transformation basis the requirement for Tableau dashboard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to reduce the load on visualization layer and make it more robust to changes 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(Target 08th November 2024</a:t>
            </a:r>
            <a:r>
              <a:rPr lang="en-US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Data team has created below data model for Health Scorecard Dashboard with 4 Tables 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(Target 08th November 2024</a:t>
            </a:r>
            <a:r>
              <a:rPr lang="en-US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089" lvl="1" indent="-342900">
              <a:buFont typeface="Wingdings" panose="05000000000000000000" pitchFamily="2" charset="2"/>
              <a:buChar char="§"/>
            </a:pP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HC_Mapping_Master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– Complete – Mapping IDs for each metric and OS Type</a:t>
            </a:r>
          </a:p>
          <a:p>
            <a:pPr marL="800089" lvl="1" indent="-342900">
              <a:buFont typeface="Wingdings" panose="05000000000000000000" pitchFamily="2" charset="2"/>
              <a:buChar char="§"/>
            </a:pP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HC_Source_Data_Actual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– Complete – Actual data from source tables with the raw values</a:t>
            </a:r>
          </a:p>
          <a:p>
            <a:pPr marL="800089" lvl="1" indent="-342900">
              <a:buFont typeface="Wingdings" panose="05000000000000000000" pitchFamily="2" charset="2"/>
              <a:buChar char="§"/>
            </a:pP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HC_Source_Data_Calc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 – WIP – Calculated metrics &amp; sub metrics data (Sub Metrics calculation are WIP)</a:t>
            </a:r>
          </a:p>
          <a:p>
            <a:pPr marL="800089" lvl="1" indent="-342900">
              <a:buFont typeface="Wingdings" panose="05000000000000000000" pitchFamily="2" charset="2"/>
              <a:buChar char="§"/>
            </a:pP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HC_DB_Metrics_Cal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WIP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Calculated metrics for 7 days/30 days metrics (Calculation Validation is WIP)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BI Team is updating the Tableau Dashboard visuals are being updated to the new table views with calculated fields with validation of all the metrics on Tableau  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(Target </a:t>
            </a:r>
            <a:r>
              <a:rPr lang="en-US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16th 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November 2024</a:t>
            </a:r>
            <a:r>
              <a:rPr lang="en-US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089" lvl="1" indent="-342900">
              <a:buFont typeface="Wingdings" panose="05000000000000000000" pitchFamily="2" charset="2"/>
              <a:buChar char="§"/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Trend charts and yesterday column in Tableau are done and going through data validation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Flowchart: Connector 65"/>
          <p:cNvSpPr/>
          <p:nvPr/>
        </p:nvSpPr>
        <p:spPr>
          <a:xfrm>
            <a:off x="9394764" y="1027419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lowchart: Connector 66"/>
          <p:cNvSpPr/>
          <p:nvPr/>
        </p:nvSpPr>
        <p:spPr>
          <a:xfrm>
            <a:off x="10789453" y="1020134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7770170" y="1265708"/>
          <a:ext cx="4407592" cy="16840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07592">
                  <a:extLst>
                    <a:ext uri="{9D8B030D-6E8A-4147-A177-3AD203B41FA5}">
                      <a16:colId xmlns:a16="http://schemas.microsoft.com/office/drawing/2014/main" val="644725935"/>
                    </a:ext>
                  </a:extLst>
                </a:gridCol>
              </a:tblGrid>
              <a:tr h="19067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 Objective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14404"/>
                  </a:ext>
                </a:extLst>
              </a:tr>
              <a:tr h="1213388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Health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score dashboard: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 on building an integrated data staging layer &amp; Tableau dashboards with integration to AWS S3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Adobe is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source of the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data.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extraction of information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design ETL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procedures.</a:t>
                      </a:r>
                    </a:p>
                    <a:p>
                      <a:endParaRPr lang="en-US" sz="11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CB Dashboard: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support to create a query for new metrics for dashboard. (Profile and Adoption). And create a table in Athena for visualization through Tableau</a:t>
                      </a:r>
                      <a:endParaRPr lang="en-US" sz="11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133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534377" y="972628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Lagging as Per Plan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017907" y="947841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On Track as Per Plan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21244" y="5068588"/>
          <a:ext cx="12163910" cy="1151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565">
                  <a:extLst>
                    <a:ext uri="{9D8B030D-6E8A-4147-A177-3AD203B41FA5}">
                      <a16:colId xmlns:a16="http://schemas.microsoft.com/office/drawing/2014/main" val="3485745838"/>
                    </a:ext>
                  </a:extLst>
                </a:gridCol>
                <a:gridCol w="1431637">
                  <a:extLst>
                    <a:ext uri="{9D8B030D-6E8A-4147-A177-3AD203B41FA5}">
                      <a16:colId xmlns:a16="http://schemas.microsoft.com/office/drawing/2014/main" val="1933349237"/>
                    </a:ext>
                  </a:extLst>
                </a:gridCol>
                <a:gridCol w="4620027">
                  <a:extLst>
                    <a:ext uri="{9D8B030D-6E8A-4147-A177-3AD203B41FA5}">
                      <a16:colId xmlns:a16="http://schemas.microsoft.com/office/drawing/2014/main" val="873321475"/>
                    </a:ext>
                  </a:extLst>
                </a:gridCol>
                <a:gridCol w="1551709">
                  <a:extLst>
                    <a:ext uri="{9D8B030D-6E8A-4147-A177-3AD203B41FA5}">
                      <a16:colId xmlns:a16="http://schemas.microsoft.com/office/drawing/2014/main" val="73775240"/>
                    </a:ext>
                  </a:extLst>
                </a:gridCol>
                <a:gridCol w="3502972">
                  <a:extLst>
                    <a:ext uri="{9D8B030D-6E8A-4147-A177-3AD203B41FA5}">
                      <a16:colId xmlns:a16="http://schemas.microsoft.com/office/drawing/2014/main" val="2160433153"/>
                    </a:ext>
                  </a:extLst>
                </a:gridCol>
              </a:tblGrid>
              <a:tr h="35859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R/I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SEVERITY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PLANNED DATE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MITIGATION/UPDATES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83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Health score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HC_DB_Metrics_Cal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table, getting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few columns as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Team is working on reviewing the transformation code in Glue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is reviewing the code in Python on Glue to fix the issues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63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CB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while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fetching the data for 2 years and 2 months source query was exhausted.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Tried to create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partitioned table but unable to complete the same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Planning to create a separate tables for 2 years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profile and adoption section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633054"/>
                  </a:ext>
                </a:extLst>
              </a:tr>
            </a:tbl>
          </a:graphicData>
        </a:graphic>
      </p:graphicFrame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6BEE68F1-BCB3-CB2B-A7FC-CB9CA9606B95}"/>
              </a:ext>
            </a:extLst>
          </p:cNvPr>
          <p:cNvSpPr/>
          <p:nvPr/>
        </p:nvSpPr>
        <p:spPr>
          <a:xfrm>
            <a:off x="7858367" y="5533650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95A7C292-1C66-DA31-D677-B46B6C5FC639}"/>
              </a:ext>
            </a:extLst>
          </p:cNvPr>
          <p:cNvSpPr/>
          <p:nvPr/>
        </p:nvSpPr>
        <p:spPr>
          <a:xfrm>
            <a:off x="7858367" y="5951683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6BEE68F1-BCB3-CB2B-A7FC-CB9CA9606B95}"/>
              </a:ext>
            </a:extLst>
          </p:cNvPr>
          <p:cNvSpPr/>
          <p:nvPr/>
        </p:nvSpPr>
        <p:spPr>
          <a:xfrm>
            <a:off x="9299246" y="3682590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95A7C292-1C66-DA31-D677-B46B6C5FC639}"/>
              </a:ext>
            </a:extLst>
          </p:cNvPr>
          <p:cNvSpPr/>
          <p:nvPr/>
        </p:nvSpPr>
        <p:spPr>
          <a:xfrm>
            <a:off x="9290010" y="4082151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B071765B-C6D6-92A3-221A-9875D56950B8}"/>
              </a:ext>
            </a:extLst>
          </p:cNvPr>
          <p:cNvSpPr/>
          <p:nvPr/>
        </p:nvSpPr>
        <p:spPr>
          <a:xfrm>
            <a:off x="9290010" y="4439990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25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2778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McUEH2J4HibCRnIGpAbFA"/>
</p:tagLst>
</file>

<file path=ppt/theme/theme1.xml><?xml version="1.0" encoding="utf-8"?>
<a:theme xmlns:a="http://schemas.openxmlformats.org/drawingml/2006/main" name="Cox Communications 2019 Template (16x9)">
  <a:themeElements>
    <a:clrScheme name="Cox Communications 2019">
      <a:dk1>
        <a:srgbClr val="000000"/>
      </a:dk1>
      <a:lt1>
        <a:srgbClr val="FFFFFF"/>
      </a:lt1>
      <a:dk2>
        <a:srgbClr val="455051"/>
      </a:dk2>
      <a:lt2>
        <a:srgbClr val="B9C9D2"/>
      </a:lt2>
      <a:accent1>
        <a:srgbClr val="009AE0"/>
      </a:accent1>
      <a:accent2>
        <a:srgbClr val="285A93"/>
      </a:accent2>
      <a:accent3>
        <a:srgbClr val="00A846"/>
      </a:accent3>
      <a:accent4>
        <a:srgbClr val="127C65"/>
      </a:accent4>
      <a:accent5>
        <a:srgbClr val="028399"/>
      </a:accent5>
      <a:accent6>
        <a:srgbClr val="828E96"/>
      </a:accent6>
      <a:hlink>
        <a:srgbClr val="009AE0"/>
      </a:hlink>
      <a:folHlink>
        <a:srgbClr val="7D55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tx1">
                <a:lumMod val="65000"/>
                <a:lumOff val="35000"/>
              </a:schemeClr>
            </a:solidFill>
            <a:latin typeface="+mj-lt"/>
          </a:defRPr>
        </a:defPPr>
      </a:lstStyle>
    </a:txDef>
  </a:objectDefaults>
  <a:extraClrSchemeLst/>
  <a:custClrLst>
    <a:custClr name="COX Custom Orange">
      <a:srgbClr val="FC9318"/>
    </a:custClr>
    <a:custClr name="COX Custom Red">
      <a:srgbClr val="CD0000"/>
    </a:custClr>
    <a:custClr name="COX Custom Purple">
      <a:srgbClr val="7D55A0"/>
    </a:custClr>
  </a:custClrLst>
  <a:extLst>
    <a:ext uri="{05A4C25C-085E-4340-85A3-A5531E510DB2}">
      <thm15:themeFamily xmlns:thm15="http://schemas.microsoft.com/office/thememl/2012/main" name="Office Theme" id="{7C44F730-0DCC-4F6B-9774-F5D59B0B0284}" vid="{0757259E-854C-4462-8D68-7D72250E9CC8}"/>
    </a:ext>
  </a:extLst>
</a:theme>
</file>

<file path=ppt/theme/theme2.xml><?xml version="1.0" encoding="utf-8"?>
<a:theme xmlns:a="http://schemas.openxmlformats.org/drawingml/2006/main" name="2_Cox Communications 2019 Template (16x9)">
  <a:themeElements>
    <a:clrScheme name="Cox Communications 2019">
      <a:dk1>
        <a:srgbClr val="000000"/>
      </a:dk1>
      <a:lt1>
        <a:srgbClr val="FFFFFF"/>
      </a:lt1>
      <a:dk2>
        <a:srgbClr val="455051"/>
      </a:dk2>
      <a:lt2>
        <a:srgbClr val="B9C9D2"/>
      </a:lt2>
      <a:accent1>
        <a:srgbClr val="009AE0"/>
      </a:accent1>
      <a:accent2>
        <a:srgbClr val="285A93"/>
      </a:accent2>
      <a:accent3>
        <a:srgbClr val="00A846"/>
      </a:accent3>
      <a:accent4>
        <a:srgbClr val="127C65"/>
      </a:accent4>
      <a:accent5>
        <a:srgbClr val="028399"/>
      </a:accent5>
      <a:accent6>
        <a:srgbClr val="828E96"/>
      </a:accent6>
      <a:hlink>
        <a:srgbClr val="009AE0"/>
      </a:hlink>
      <a:folHlink>
        <a:srgbClr val="7D55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tx1">
                <a:lumMod val="65000"/>
                <a:lumOff val="35000"/>
              </a:schemeClr>
            </a:solidFill>
            <a:latin typeface="+mj-lt"/>
          </a:defRPr>
        </a:defPPr>
      </a:lstStyle>
    </a:txDef>
  </a:objectDefaults>
  <a:extraClrSchemeLst/>
  <a:custClrLst>
    <a:custClr name="COX Custom Orange">
      <a:srgbClr val="FC9318"/>
    </a:custClr>
    <a:custClr name="COX Custom Red">
      <a:srgbClr val="CD0000"/>
    </a:custClr>
    <a:custClr name="COX Custom Purple">
      <a:srgbClr val="7D55A0"/>
    </a:custClr>
  </a:custClrLst>
  <a:extLst>
    <a:ext uri="{05A4C25C-085E-4340-85A3-A5531E510DB2}">
      <thm15:themeFamily xmlns:thm15="http://schemas.microsoft.com/office/thememl/2012/main" name="Cox Template" id="{9D7ED8C9-5839-4D45-847A-830E5890C0E9}" vid="{462980A9-AAA7-F748-89EF-9F306C1125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262C325E63C4996D03021E06489BC" ma:contentTypeVersion="4" ma:contentTypeDescription="Create a new document." ma:contentTypeScope="" ma:versionID="9cfdc94af1956de2f6875649e5cc6aff">
  <xsd:schema xmlns:xsd="http://www.w3.org/2001/XMLSchema" xmlns:xs="http://www.w3.org/2001/XMLSchema" xmlns:p="http://schemas.microsoft.com/office/2006/metadata/properties" xmlns:ns2="80b69f1d-ead9-4f3d-aa02-a5292de2edf1" targetNamespace="http://schemas.microsoft.com/office/2006/metadata/properties" ma:root="true" ma:fieldsID="028f7d4cddf4fba99f194a4e642f5fa6" ns2:_="">
    <xsd:import namespace="80b69f1d-ead9-4f3d-aa02-a5292de2ed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69f1d-ead9-4f3d-aa02-a5292de2ed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C13AF2-E39A-4FD2-B967-9FAE27A81BE6}">
  <ds:schemaRefs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80b69f1d-ead9-4f3d-aa02-a5292de2edf1"/>
  </ds:schemaRefs>
</ds:datastoreItem>
</file>

<file path=customXml/itemProps2.xml><?xml version="1.0" encoding="utf-8"?>
<ds:datastoreItem xmlns:ds="http://schemas.openxmlformats.org/officeDocument/2006/customXml" ds:itemID="{9490CAD8-6F0C-42A0-89AB-C66F740BF3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7B93A5-87F7-4E2E-A4AB-6C75B982D9F4}">
  <ds:schemaRefs>
    <ds:schemaRef ds:uri="80b69f1d-ead9-4f3d-aa02-a5292de2edf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</TotalTime>
  <Words>1700</Words>
  <Application>Microsoft Office PowerPoint</Application>
  <PresentationFormat>Widescreen</PresentationFormat>
  <Paragraphs>476</Paragraphs>
  <Slides>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Courier New</vt:lpstr>
      <vt:lpstr>Proxima Nova</vt:lpstr>
      <vt:lpstr>Proxima Nova Black</vt:lpstr>
      <vt:lpstr>Proxima Nova Light</vt:lpstr>
      <vt:lpstr>Segoe UI</vt:lpstr>
      <vt:lpstr>Times New Roman</vt:lpstr>
      <vt:lpstr>Wingdings</vt:lpstr>
      <vt:lpstr>Cox Communications 2019 Template (16x9)</vt:lpstr>
      <vt:lpstr>2_Cox Communications 2019 Template (16x9)</vt:lpstr>
      <vt:lpstr>think-cell Slide</vt:lpstr>
      <vt:lpstr>CIAM Project Updates</vt:lpstr>
      <vt:lpstr>CIAM Project Gantt. Status – 08th November 2024</vt:lpstr>
      <vt:lpstr>CIAM Project Milestones – 08th November 2024 </vt:lpstr>
      <vt:lpstr>CIAM Project Status – 08th November 2024 </vt:lpstr>
      <vt:lpstr>CIAM Dashboard Status 08th November 2024 </vt:lpstr>
      <vt:lpstr>CIAM Dashboard Status 08th November 2024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Lois (CCI-Atlanta)</dc:creator>
  <cp:lastModifiedBy>Harvinder Singh59</cp:lastModifiedBy>
  <cp:revision>60</cp:revision>
  <cp:lastPrinted>2023-03-15T15:20:58Z</cp:lastPrinted>
  <dcterms:created xsi:type="dcterms:W3CDTF">2016-12-14T14:35:04Z</dcterms:created>
  <dcterms:modified xsi:type="dcterms:W3CDTF">2024-11-08T12:39:36Z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0x010100096262C325E63C4996D03021E06489BC</vt:lpwstr>
  </property>
</Properties>
</file>