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  <p:sldMasterId id="2147483660" r:id="rId5"/>
  </p:sldMasterIdLst>
  <p:notesMasterIdLst>
    <p:notesMasterId r:id="rId10"/>
  </p:notesMasterIdLst>
  <p:handoutMasterIdLst>
    <p:handoutMasterId r:id="rId11"/>
  </p:handoutMasterIdLst>
  <p:sldIdLst>
    <p:sldId id="2147471619" r:id="rId6"/>
    <p:sldId id="2147471620" r:id="rId7"/>
    <p:sldId id="2147471621" r:id="rId8"/>
    <p:sldId id="2147471622" r:id="rId9"/>
  </p:sldIdLst>
  <p:sldSz cx="12192000" cy="6858000"/>
  <p:notesSz cx="7010400" cy="92964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269195-3FC2-8746-9907-2531F9FA2975}">
          <p14:sldIdLst>
            <p14:sldId id="2147471619"/>
            <p14:sldId id="2147471620"/>
            <p14:sldId id="2147471621"/>
            <p14:sldId id="21474716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70F5204-07F3-CF35-7EF1-D8B1907CD4C8}" name="Prabhakaran, Praveen (CCI-Atlanta)" initials="P(" userId="S::praveen.prabhakaran@cox.com::7d888ac5-300c-4679-82d5-157e6386ea4a" providerId="AD"/>
  <p188:author id="{425ED765-A803-93D7-D883-DB2AC28F4656}" name="Patel, Adarsh (CCI-Atlanta)" initials="AP" userId="S::Adarsh.Patel@cox.com::7af17255-eb35-4745-8cd0-1872a692d2c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Wishman" initials="SW" lastIdx="1" clrIdx="0">
    <p:extLst>
      <p:ext uri="{19B8F6BF-5375-455C-9EA6-DF929625EA0E}">
        <p15:presenceInfo xmlns:p15="http://schemas.microsoft.com/office/powerpoint/2012/main" userId="Steve Wishman" providerId="None"/>
      </p:ext>
    </p:extLst>
  </p:cmAuthor>
  <p:cmAuthor id="2" name="Fakhraee, Farrah (CCI-Atlanta)" initials="F(" lastIdx="25" clrIdx="1">
    <p:extLst>
      <p:ext uri="{19B8F6BF-5375-455C-9EA6-DF929625EA0E}">
        <p15:presenceInfo xmlns:p15="http://schemas.microsoft.com/office/powerpoint/2012/main" userId="S::farrah.fakhraee@cox.com::be1abb38-cabf-4804-aa7b-b791bed419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E0"/>
    <a:srgbClr val="FFFFFF"/>
    <a:srgbClr val="FAFAFA"/>
    <a:srgbClr val="00A846"/>
    <a:srgbClr val="3DC353"/>
    <a:srgbClr val="FFE181"/>
    <a:srgbClr val="FFCC99"/>
    <a:srgbClr val="FEB4A0"/>
    <a:srgbClr val="B6E8BE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1" autoAdjust="0"/>
    <p:restoredTop sz="96301" autoAdjust="0"/>
  </p:normalViewPr>
  <p:slideViewPr>
    <p:cSldViewPr snapToGrid="0">
      <p:cViewPr varScale="1">
        <p:scale>
          <a:sx n="65" d="100"/>
          <a:sy n="65" d="100"/>
        </p:scale>
        <p:origin x="1092" y="40"/>
      </p:cViewPr>
      <p:guideLst>
        <p:guide orient="horz" pos="2160"/>
        <p:guide pos="3840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5808" y="17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akaran, Praveen (CCI-Atlanta)" userId="7d888ac5-300c-4679-82d5-157e6386ea4a" providerId="ADAL" clId="{3B3508EF-EC6E-5347-AEB9-11B3ED16EFC9}"/>
    <pc:docChg chg="custSel delSld modSld delSection modSection">
      <pc:chgData name="Prabhakaran, Praveen (CCI-Atlanta)" userId="7d888ac5-300c-4679-82d5-157e6386ea4a" providerId="ADAL" clId="{3B3508EF-EC6E-5347-AEB9-11B3ED16EFC9}" dt="2024-08-07T21:21:13.031" v="15" actId="20577"/>
      <pc:docMkLst>
        <pc:docMk/>
      </pc:docMkLst>
      <pc:sldChg chg="delSp del mod">
        <pc:chgData name="Prabhakaran, Praveen (CCI-Atlanta)" userId="7d888ac5-300c-4679-82d5-157e6386ea4a" providerId="ADAL" clId="{3B3508EF-EC6E-5347-AEB9-11B3ED16EFC9}" dt="2024-08-07T21:20:29.717" v="5" actId="2696"/>
        <pc:sldMkLst>
          <pc:docMk/>
          <pc:sldMk cId="3255402634" sldId="2147471615"/>
        </pc:sldMkLst>
        <pc:spChg chg="del">
          <ac:chgData name="Prabhakaran, Praveen (CCI-Atlanta)" userId="7d888ac5-300c-4679-82d5-157e6386ea4a" providerId="ADAL" clId="{3B3508EF-EC6E-5347-AEB9-11B3ED16EFC9}" dt="2024-08-07T21:20:17.425" v="4" actId="478"/>
          <ac:spMkLst>
            <pc:docMk/>
            <pc:sldMk cId="3255402634" sldId="2147471615"/>
            <ac:spMk id="9" creationId="{BAE56A41-B89A-60E4-7FC0-F41D3E56C582}"/>
          </ac:spMkLst>
        </pc:spChg>
      </pc:sldChg>
      <pc:sldChg chg="modSp mod">
        <pc:chgData name="Prabhakaran, Praveen (CCI-Atlanta)" userId="7d888ac5-300c-4679-82d5-157e6386ea4a" providerId="ADAL" clId="{3B3508EF-EC6E-5347-AEB9-11B3ED16EFC9}" dt="2024-08-07T21:21:13.031" v="15" actId="20577"/>
        <pc:sldMkLst>
          <pc:docMk/>
          <pc:sldMk cId="4031652088" sldId="2147471619"/>
        </pc:sldMkLst>
        <pc:spChg chg="mod">
          <ac:chgData name="Prabhakaran, Praveen (CCI-Atlanta)" userId="7d888ac5-300c-4679-82d5-157e6386ea4a" providerId="ADAL" clId="{3B3508EF-EC6E-5347-AEB9-11B3ED16EFC9}" dt="2024-08-07T21:21:13.031" v="15" actId="20577"/>
          <ac:spMkLst>
            <pc:docMk/>
            <pc:sldMk cId="4031652088" sldId="2147471619"/>
            <ac:spMk id="14" creationId="{435D6244-2280-47DB-9006-77A98FCF90CC}"/>
          </ac:spMkLst>
        </pc:spChg>
      </pc:sldChg>
      <pc:sldChg chg="modSp mod">
        <pc:chgData name="Prabhakaran, Praveen (CCI-Atlanta)" userId="7d888ac5-300c-4679-82d5-157e6386ea4a" providerId="ADAL" clId="{3B3508EF-EC6E-5347-AEB9-11B3ED16EFC9}" dt="2024-08-06T15:21:50.251" v="3" actId="1076"/>
        <pc:sldMkLst>
          <pc:docMk/>
          <pc:sldMk cId="2557899830" sldId="2147471620"/>
        </pc:sldMkLst>
        <pc:spChg chg="mod">
          <ac:chgData name="Prabhakaran, Praveen (CCI-Atlanta)" userId="7d888ac5-300c-4679-82d5-157e6386ea4a" providerId="ADAL" clId="{3B3508EF-EC6E-5347-AEB9-11B3ED16EFC9}" dt="2024-08-06T15:21:42.884" v="1" actId="14100"/>
          <ac:spMkLst>
            <pc:docMk/>
            <pc:sldMk cId="2557899830" sldId="2147471620"/>
            <ac:spMk id="2" creationId="{5FCD20BF-6937-C158-87D5-D8164B05D636}"/>
          </ac:spMkLst>
        </pc:spChg>
        <pc:picChg chg="mod">
          <ac:chgData name="Prabhakaran, Praveen (CCI-Atlanta)" userId="7d888ac5-300c-4679-82d5-157e6386ea4a" providerId="ADAL" clId="{3B3508EF-EC6E-5347-AEB9-11B3ED16EFC9}" dt="2024-08-06T15:21:50.251" v="3" actId="1076"/>
          <ac:picMkLst>
            <pc:docMk/>
            <pc:sldMk cId="2557899830" sldId="2147471620"/>
            <ac:picMk id="11" creationId="{E34ABF21-CF21-7747-FE27-5A295126B2D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08EB1D-663C-BC43-A1EC-0AD01DE163C2}" type="doc">
      <dgm:prSet loTypeId="urn:microsoft.com/office/officeart/2005/8/layout/hierarchy6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6103EAB-26CF-D44C-8126-2F5E71FC3A78}">
      <dgm:prSet phldrT="[Text]"/>
      <dgm:spPr/>
      <dgm:t>
        <a:bodyPr/>
        <a:lstStyle/>
        <a:p>
          <a:r>
            <a:rPr lang="en-US" dirty="0"/>
            <a:t>Eric Pace</a:t>
          </a:r>
        </a:p>
        <a:p>
          <a:r>
            <a:rPr lang="en-US" dirty="0"/>
            <a:t>(Digital)</a:t>
          </a:r>
        </a:p>
      </dgm:t>
    </dgm:pt>
    <dgm:pt modelId="{50FA72D1-4AB6-9F46-9862-8863E6186354}" type="parTrans" cxnId="{079B927F-6927-3C45-B3BA-CDCE32F4389C}">
      <dgm:prSet/>
      <dgm:spPr/>
      <dgm:t>
        <a:bodyPr/>
        <a:lstStyle/>
        <a:p>
          <a:endParaRPr lang="en-US"/>
        </a:p>
      </dgm:t>
    </dgm:pt>
    <dgm:pt modelId="{69266B03-B094-7C48-9FEB-51EF7B1DC43A}" type="sibTrans" cxnId="{079B927F-6927-3C45-B3BA-CDCE32F4389C}">
      <dgm:prSet/>
      <dgm:spPr/>
      <dgm:t>
        <a:bodyPr/>
        <a:lstStyle/>
        <a:p>
          <a:endParaRPr lang="en-US"/>
        </a:p>
      </dgm:t>
    </dgm:pt>
    <dgm:pt modelId="{F66BB8F9-0B18-1C4D-833D-07C0B4947FC8}" type="asst">
      <dgm:prSet phldrT="[Text]"/>
      <dgm:spPr/>
      <dgm:t>
        <a:bodyPr/>
        <a:lstStyle/>
        <a:p>
          <a:r>
            <a:rPr lang="en-US" dirty="0"/>
            <a:t>Matt Earnest</a:t>
          </a:r>
        </a:p>
      </dgm:t>
    </dgm:pt>
    <dgm:pt modelId="{7ADEA12A-07F5-154F-B92A-F6724ED5238E}" type="parTrans" cxnId="{C2E8A148-23CB-CA48-8B45-47F84CE70344}">
      <dgm:prSet/>
      <dgm:spPr/>
      <dgm:t>
        <a:bodyPr/>
        <a:lstStyle/>
        <a:p>
          <a:endParaRPr lang="en-US"/>
        </a:p>
      </dgm:t>
    </dgm:pt>
    <dgm:pt modelId="{42D6372D-348A-0943-B7C9-0B52264E2BB8}" type="sibTrans" cxnId="{C2E8A148-23CB-CA48-8B45-47F84CE70344}">
      <dgm:prSet/>
      <dgm:spPr/>
      <dgm:t>
        <a:bodyPr/>
        <a:lstStyle/>
        <a:p>
          <a:endParaRPr lang="en-US"/>
        </a:p>
      </dgm:t>
    </dgm:pt>
    <dgm:pt modelId="{4FE94EC0-56A0-454C-8D9C-E411C0B7FF83}">
      <dgm:prSet phldrT="[Text]"/>
      <dgm:spPr/>
      <dgm:t>
        <a:bodyPr/>
        <a:lstStyle/>
        <a:p>
          <a:r>
            <a:rPr lang="en-US" dirty="0"/>
            <a:t>Elliot Schwartz</a:t>
          </a:r>
        </a:p>
      </dgm:t>
    </dgm:pt>
    <dgm:pt modelId="{766FDED9-3B72-CD45-AEA2-706B587F2A8A}" type="parTrans" cxnId="{77DE4F68-9379-E342-B8A2-3ABCE09A3E84}">
      <dgm:prSet/>
      <dgm:spPr/>
      <dgm:t>
        <a:bodyPr/>
        <a:lstStyle/>
        <a:p>
          <a:endParaRPr lang="en-US"/>
        </a:p>
      </dgm:t>
    </dgm:pt>
    <dgm:pt modelId="{25D655EA-D2A4-7B4D-837B-67EA474EE1B0}" type="sibTrans" cxnId="{77DE4F68-9379-E342-B8A2-3ABCE09A3E84}">
      <dgm:prSet/>
      <dgm:spPr/>
      <dgm:t>
        <a:bodyPr/>
        <a:lstStyle/>
        <a:p>
          <a:endParaRPr lang="en-US"/>
        </a:p>
      </dgm:t>
    </dgm:pt>
    <dgm:pt modelId="{D8071BA8-0FF4-4E4E-89E6-93ECD1815730}">
      <dgm:prSet phldrT="[Text]"/>
      <dgm:spPr/>
      <dgm:t>
        <a:bodyPr/>
        <a:lstStyle/>
        <a:p>
          <a:r>
            <a:rPr lang="en-US" dirty="0"/>
            <a:t>AI &amp; Analytics</a:t>
          </a:r>
        </a:p>
      </dgm:t>
    </dgm:pt>
    <dgm:pt modelId="{83881F87-4F38-1440-9FDD-C8009F9D938C}" type="parTrans" cxnId="{8DEB1D2D-31F2-7F4F-BCCD-112AB87BDA8A}">
      <dgm:prSet/>
      <dgm:spPr/>
      <dgm:t>
        <a:bodyPr/>
        <a:lstStyle/>
        <a:p>
          <a:endParaRPr lang="en-US"/>
        </a:p>
      </dgm:t>
    </dgm:pt>
    <dgm:pt modelId="{90C7D004-DD38-194D-BB7E-9566A838CFF6}" type="sibTrans" cxnId="{8DEB1D2D-31F2-7F4F-BCCD-112AB87BDA8A}">
      <dgm:prSet/>
      <dgm:spPr/>
      <dgm:t>
        <a:bodyPr/>
        <a:lstStyle/>
        <a:p>
          <a:endParaRPr lang="en-US"/>
        </a:p>
      </dgm:t>
    </dgm:pt>
    <dgm:pt modelId="{5CA05CD6-06A5-944F-B2A8-95749E415179}">
      <dgm:prSet phldrT="[Text]"/>
      <dgm:spPr/>
      <dgm:t>
        <a:bodyPr/>
        <a:lstStyle/>
        <a:p>
          <a:r>
            <a:rPr lang="en-US" dirty="0"/>
            <a:t>Richard Brown</a:t>
          </a:r>
        </a:p>
      </dgm:t>
    </dgm:pt>
    <dgm:pt modelId="{47B594E8-4BDB-E84F-846E-5798A6D6F15F}" type="parTrans" cxnId="{4B802837-39FC-2948-86A5-1FB4796C1854}">
      <dgm:prSet/>
      <dgm:spPr/>
      <dgm:t>
        <a:bodyPr/>
        <a:lstStyle/>
        <a:p>
          <a:endParaRPr lang="en-US"/>
        </a:p>
      </dgm:t>
    </dgm:pt>
    <dgm:pt modelId="{B28E542E-CBFC-0849-BC13-9CADDC42968B}" type="sibTrans" cxnId="{4B802837-39FC-2948-86A5-1FB4796C1854}">
      <dgm:prSet/>
      <dgm:spPr/>
      <dgm:t>
        <a:bodyPr/>
        <a:lstStyle/>
        <a:p>
          <a:endParaRPr lang="en-US"/>
        </a:p>
      </dgm:t>
    </dgm:pt>
    <dgm:pt modelId="{944F6235-C062-F149-867C-1430AE1193E4}">
      <dgm:prSet phldrT="[Text]"/>
      <dgm:spPr/>
      <dgm:t>
        <a:bodyPr/>
        <a:lstStyle/>
        <a:p>
          <a:r>
            <a:rPr lang="en-US" dirty="0" err="1"/>
            <a:t>eClerx</a:t>
          </a:r>
          <a:endParaRPr lang="en-US" dirty="0"/>
        </a:p>
      </dgm:t>
    </dgm:pt>
    <dgm:pt modelId="{C0B632DA-1CE9-084E-B565-E64B7254064E}" type="parTrans" cxnId="{8EC8BC42-8DC9-EC41-9443-DB187090C26E}">
      <dgm:prSet/>
      <dgm:spPr/>
      <dgm:t>
        <a:bodyPr/>
        <a:lstStyle/>
        <a:p>
          <a:endParaRPr lang="en-US"/>
        </a:p>
      </dgm:t>
    </dgm:pt>
    <dgm:pt modelId="{1E148030-DF34-A646-AD18-D467644A3C36}" type="sibTrans" cxnId="{8EC8BC42-8DC9-EC41-9443-DB187090C26E}">
      <dgm:prSet/>
      <dgm:spPr/>
      <dgm:t>
        <a:bodyPr/>
        <a:lstStyle/>
        <a:p>
          <a:endParaRPr lang="en-US"/>
        </a:p>
      </dgm:t>
    </dgm:pt>
    <dgm:pt modelId="{F03209A1-D97E-0641-BA28-BD431C608B00}">
      <dgm:prSet phldrT="[Text]"/>
      <dgm:spPr/>
      <dgm:t>
        <a:bodyPr/>
        <a:lstStyle/>
        <a:p>
          <a:r>
            <a:rPr lang="en-US" dirty="0"/>
            <a:t>Praveen</a:t>
          </a:r>
        </a:p>
      </dgm:t>
    </dgm:pt>
    <dgm:pt modelId="{567A04D0-ED81-B648-B4E8-6493EF3441F3}" type="parTrans" cxnId="{216D438C-EF07-5744-978C-E688A43241BA}">
      <dgm:prSet/>
      <dgm:spPr/>
      <dgm:t>
        <a:bodyPr/>
        <a:lstStyle/>
        <a:p>
          <a:endParaRPr lang="en-US"/>
        </a:p>
      </dgm:t>
    </dgm:pt>
    <dgm:pt modelId="{B2CF2032-A6DD-574A-993E-2FFF54B662D3}" type="sibTrans" cxnId="{216D438C-EF07-5744-978C-E688A43241BA}">
      <dgm:prSet/>
      <dgm:spPr/>
      <dgm:t>
        <a:bodyPr/>
        <a:lstStyle/>
        <a:p>
          <a:endParaRPr lang="en-US"/>
        </a:p>
      </dgm:t>
    </dgm:pt>
    <dgm:pt modelId="{3B0225DE-92D8-A947-9749-EF56569D73A4}" type="pres">
      <dgm:prSet presAssocID="{1108EB1D-663C-BC43-A1EC-0AD01DE163C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3C48AE-B7D2-AD47-AC52-60B373A31A1D}" type="pres">
      <dgm:prSet presAssocID="{1108EB1D-663C-BC43-A1EC-0AD01DE163C2}" presName="hierFlow" presStyleCnt="0"/>
      <dgm:spPr/>
    </dgm:pt>
    <dgm:pt modelId="{CC0D37E0-E7A2-6640-9AD8-1ED8C2972752}" type="pres">
      <dgm:prSet presAssocID="{1108EB1D-663C-BC43-A1EC-0AD01DE163C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E0F04C3-A29C-4949-A6B2-A781A4B799AB}" type="pres">
      <dgm:prSet presAssocID="{46103EAB-26CF-D44C-8126-2F5E71FC3A78}" presName="Name14" presStyleCnt="0"/>
      <dgm:spPr/>
    </dgm:pt>
    <dgm:pt modelId="{10D0E644-1691-E141-B082-FE9D3B157799}" type="pres">
      <dgm:prSet presAssocID="{46103EAB-26CF-D44C-8126-2F5E71FC3A7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913789-21BB-2740-BDAD-FCEE45B99A84}" type="pres">
      <dgm:prSet presAssocID="{46103EAB-26CF-D44C-8126-2F5E71FC3A78}" presName="hierChild2" presStyleCnt="0"/>
      <dgm:spPr/>
    </dgm:pt>
    <dgm:pt modelId="{C79AF749-C852-EF41-9DED-8C79ECB1A4C0}" type="pres">
      <dgm:prSet presAssocID="{7ADEA12A-07F5-154F-B92A-F6724ED5238E}" presName="Name19" presStyleLbl="parChTrans1D2" presStyleIdx="0" presStyleCnt="2"/>
      <dgm:spPr/>
      <dgm:t>
        <a:bodyPr/>
        <a:lstStyle/>
        <a:p>
          <a:endParaRPr lang="en-US"/>
        </a:p>
      </dgm:t>
    </dgm:pt>
    <dgm:pt modelId="{BE06A375-5FA4-4245-AB3D-61283ED2CC1F}" type="pres">
      <dgm:prSet presAssocID="{F66BB8F9-0B18-1C4D-833D-07C0B4947FC8}" presName="Name21" presStyleCnt="0"/>
      <dgm:spPr/>
    </dgm:pt>
    <dgm:pt modelId="{82468639-F2CE-8649-B088-CE0EA362EE85}" type="pres">
      <dgm:prSet presAssocID="{F66BB8F9-0B18-1C4D-833D-07C0B4947FC8}" presName="level2Shape" presStyleLbl="asst1" presStyleIdx="0" presStyleCnt="1"/>
      <dgm:spPr/>
      <dgm:t>
        <a:bodyPr/>
        <a:lstStyle/>
        <a:p>
          <a:endParaRPr lang="en-US"/>
        </a:p>
      </dgm:t>
    </dgm:pt>
    <dgm:pt modelId="{A7411064-2F36-2640-8811-1BA43B0E9C6B}" type="pres">
      <dgm:prSet presAssocID="{F66BB8F9-0B18-1C4D-833D-07C0B4947FC8}" presName="hierChild3" presStyleCnt="0"/>
      <dgm:spPr/>
    </dgm:pt>
    <dgm:pt modelId="{108BE2A2-51E5-3B45-8AE2-E45B7FC5E34F}" type="pres">
      <dgm:prSet presAssocID="{766FDED9-3B72-CD45-AEA2-706B587F2A8A}" presName="Name19" presStyleLbl="parChTrans1D3" presStyleIdx="0" presStyleCnt="2"/>
      <dgm:spPr/>
      <dgm:t>
        <a:bodyPr/>
        <a:lstStyle/>
        <a:p>
          <a:endParaRPr lang="en-US"/>
        </a:p>
      </dgm:t>
    </dgm:pt>
    <dgm:pt modelId="{7764F13C-CE34-4045-A720-FD627F19D09C}" type="pres">
      <dgm:prSet presAssocID="{4FE94EC0-56A0-454C-8D9C-E411C0B7FF83}" presName="Name21" presStyleCnt="0"/>
      <dgm:spPr/>
    </dgm:pt>
    <dgm:pt modelId="{DE3C6894-68BD-CF42-BF60-24D245330638}" type="pres">
      <dgm:prSet presAssocID="{4FE94EC0-56A0-454C-8D9C-E411C0B7FF83}" presName="level2Shape" presStyleLbl="node3" presStyleIdx="0" presStyleCnt="2"/>
      <dgm:spPr/>
      <dgm:t>
        <a:bodyPr/>
        <a:lstStyle/>
        <a:p>
          <a:endParaRPr lang="en-US"/>
        </a:p>
      </dgm:t>
    </dgm:pt>
    <dgm:pt modelId="{0CB08D1F-875A-5D4F-AFAC-889390074D32}" type="pres">
      <dgm:prSet presAssocID="{4FE94EC0-56A0-454C-8D9C-E411C0B7FF83}" presName="hierChild3" presStyleCnt="0"/>
      <dgm:spPr/>
    </dgm:pt>
    <dgm:pt modelId="{C680E8B3-3818-E049-BA25-6DF52E8F208B}" type="pres">
      <dgm:prSet presAssocID="{83881F87-4F38-1440-9FDD-C8009F9D938C}" presName="Name19" presStyleLbl="parChTrans1D2" presStyleIdx="1" presStyleCnt="2"/>
      <dgm:spPr/>
      <dgm:t>
        <a:bodyPr/>
        <a:lstStyle/>
        <a:p>
          <a:endParaRPr lang="en-US"/>
        </a:p>
      </dgm:t>
    </dgm:pt>
    <dgm:pt modelId="{6CC51E02-1A28-554D-912D-5B7B3D393635}" type="pres">
      <dgm:prSet presAssocID="{D8071BA8-0FF4-4E4E-89E6-93ECD1815730}" presName="Name21" presStyleCnt="0"/>
      <dgm:spPr/>
    </dgm:pt>
    <dgm:pt modelId="{0DE42AFE-CC7E-E647-A23C-2386D9DE6461}" type="pres">
      <dgm:prSet presAssocID="{D8071BA8-0FF4-4E4E-89E6-93ECD1815730}" presName="level2Shape" presStyleLbl="node2" presStyleIdx="0" presStyleCnt="1"/>
      <dgm:spPr/>
      <dgm:t>
        <a:bodyPr/>
        <a:lstStyle/>
        <a:p>
          <a:endParaRPr lang="en-US"/>
        </a:p>
      </dgm:t>
    </dgm:pt>
    <dgm:pt modelId="{67467625-1DB3-DF49-9A42-44B8E9AF9B86}" type="pres">
      <dgm:prSet presAssocID="{D8071BA8-0FF4-4E4E-89E6-93ECD1815730}" presName="hierChild3" presStyleCnt="0"/>
      <dgm:spPr/>
    </dgm:pt>
    <dgm:pt modelId="{9F3A6ACB-6C13-EF4C-A503-83AA2F6A619E}" type="pres">
      <dgm:prSet presAssocID="{47B594E8-4BDB-E84F-846E-5798A6D6F15F}" presName="Name19" presStyleLbl="parChTrans1D3" presStyleIdx="1" presStyleCnt="2"/>
      <dgm:spPr/>
      <dgm:t>
        <a:bodyPr/>
        <a:lstStyle/>
        <a:p>
          <a:endParaRPr lang="en-US"/>
        </a:p>
      </dgm:t>
    </dgm:pt>
    <dgm:pt modelId="{EA223BB6-B9F7-F748-B6AC-73D980AD500D}" type="pres">
      <dgm:prSet presAssocID="{5CA05CD6-06A5-944F-B2A8-95749E415179}" presName="Name21" presStyleCnt="0"/>
      <dgm:spPr/>
    </dgm:pt>
    <dgm:pt modelId="{8E7E76D5-A15C-6547-A9E3-62227DCC7B4A}" type="pres">
      <dgm:prSet presAssocID="{5CA05CD6-06A5-944F-B2A8-95749E415179}" presName="level2Shape" presStyleLbl="node3" presStyleIdx="1" presStyleCnt="2"/>
      <dgm:spPr/>
      <dgm:t>
        <a:bodyPr/>
        <a:lstStyle/>
        <a:p>
          <a:endParaRPr lang="en-US"/>
        </a:p>
      </dgm:t>
    </dgm:pt>
    <dgm:pt modelId="{BC1D1B9C-6E1A-744B-B6B7-48FFBD7ACB1C}" type="pres">
      <dgm:prSet presAssocID="{5CA05CD6-06A5-944F-B2A8-95749E415179}" presName="hierChild3" presStyleCnt="0"/>
      <dgm:spPr/>
    </dgm:pt>
    <dgm:pt modelId="{2AEFADEB-B06E-D043-8363-18721D440900}" type="pres">
      <dgm:prSet presAssocID="{567A04D0-ED81-B648-B4E8-6493EF3441F3}" presName="Name19" presStyleLbl="parChTrans1D4" presStyleIdx="0" presStyleCnt="2"/>
      <dgm:spPr/>
      <dgm:t>
        <a:bodyPr/>
        <a:lstStyle/>
        <a:p>
          <a:endParaRPr lang="en-US"/>
        </a:p>
      </dgm:t>
    </dgm:pt>
    <dgm:pt modelId="{D7609BAE-831F-534E-ABE4-685212B21017}" type="pres">
      <dgm:prSet presAssocID="{F03209A1-D97E-0641-BA28-BD431C608B00}" presName="Name21" presStyleCnt="0"/>
      <dgm:spPr/>
    </dgm:pt>
    <dgm:pt modelId="{632E4C0D-D326-D947-995B-CF163149A6FF}" type="pres">
      <dgm:prSet presAssocID="{F03209A1-D97E-0641-BA28-BD431C608B00}" presName="level2Shape" presStyleLbl="node4" presStyleIdx="0" presStyleCnt="2"/>
      <dgm:spPr/>
      <dgm:t>
        <a:bodyPr/>
        <a:lstStyle/>
        <a:p>
          <a:endParaRPr lang="en-US"/>
        </a:p>
      </dgm:t>
    </dgm:pt>
    <dgm:pt modelId="{AAE2CB19-F984-2742-9E4C-1F7FA7C9F033}" type="pres">
      <dgm:prSet presAssocID="{F03209A1-D97E-0641-BA28-BD431C608B00}" presName="hierChild3" presStyleCnt="0"/>
      <dgm:spPr/>
    </dgm:pt>
    <dgm:pt modelId="{29D5CB15-CED5-9148-84FD-1924C969E2BA}" type="pres">
      <dgm:prSet presAssocID="{C0B632DA-1CE9-084E-B565-E64B7254064E}" presName="Name19" presStyleLbl="parChTrans1D4" presStyleIdx="1" presStyleCnt="2"/>
      <dgm:spPr/>
      <dgm:t>
        <a:bodyPr/>
        <a:lstStyle/>
        <a:p>
          <a:endParaRPr lang="en-US"/>
        </a:p>
      </dgm:t>
    </dgm:pt>
    <dgm:pt modelId="{592E8692-1654-7144-8D25-66D7D59FD989}" type="pres">
      <dgm:prSet presAssocID="{944F6235-C062-F149-867C-1430AE1193E4}" presName="Name21" presStyleCnt="0"/>
      <dgm:spPr/>
    </dgm:pt>
    <dgm:pt modelId="{36313E5C-47D2-684C-8315-D966F1CD83A9}" type="pres">
      <dgm:prSet presAssocID="{944F6235-C062-F149-867C-1430AE1193E4}" presName="level2Shape" presStyleLbl="node4" presStyleIdx="1" presStyleCnt="2"/>
      <dgm:spPr/>
      <dgm:t>
        <a:bodyPr/>
        <a:lstStyle/>
        <a:p>
          <a:endParaRPr lang="en-US"/>
        </a:p>
      </dgm:t>
    </dgm:pt>
    <dgm:pt modelId="{6A5352AD-E013-2746-8228-37A001C45028}" type="pres">
      <dgm:prSet presAssocID="{944F6235-C062-F149-867C-1430AE1193E4}" presName="hierChild3" presStyleCnt="0"/>
      <dgm:spPr/>
    </dgm:pt>
    <dgm:pt modelId="{8235104A-EBC7-BB46-8DA5-5898EC022429}" type="pres">
      <dgm:prSet presAssocID="{1108EB1D-663C-BC43-A1EC-0AD01DE163C2}" presName="bgShapesFlow" presStyleCnt="0"/>
      <dgm:spPr/>
    </dgm:pt>
  </dgm:ptLst>
  <dgm:cxnLst>
    <dgm:cxn modelId="{35A9C442-6211-CF43-9894-AFA57AB6336B}" type="presOf" srcId="{D8071BA8-0FF4-4E4E-89E6-93ECD1815730}" destId="{0DE42AFE-CC7E-E647-A23C-2386D9DE6461}" srcOrd="0" destOrd="0" presId="urn:microsoft.com/office/officeart/2005/8/layout/hierarchy6"/>
    <dgm:cxn modelId="{216D438C-EF07-5744-978C-E688A43241BA}" srcId="{5CA05CD6-06A5-944F-B2A8-95749E415179}" destId="{F03209A1-D97E-0641-BA28-BD431C608B00}" srcOrd="0" destOrd="0" parTransId="{567A04D0-ED81-B648-B4E8-6493EF3441F3}" sibTransId="{B2CF2032-A6DD-574A-993E-2FFF54B662D3}"/>
    <dgm:cxn modelId="{A035FD8A-9FAF-374B-90FC-F463FA47F993}" type="presOf" srcId="{944F6235-C062-F149-867C-1430AE1193E4}" destId="{36313E5C-47D2-684C-8315-D966F1CD83A9}" srcOrd="0" destOrd="0" presId="urn:microsoft.com/office/officeart/2005/8/layout/hierarchy6"/>
    <dgm:cxn modelId="{A86C76CB-53D8-6C4D-A6AC-C134A38CE385}" type="presOf" srcId="{F66BB8F9-0B18-1C4D-833D-07C0B4947FC8}" destId="{82468639-F2CE-8649-B088-CE0EA362EE85}" srcOrd="0" destOrd="0" presId="urn:microsoft.com/office/officeart/2005/8/layout/hierarchy6"/>
    <dgm:cxn modelId="{6A099737-1D19-414E-A86B-8EE7278B6052}" type="presOf" srcId="{5CA05CD6-06A5-944F-B2A8-95749E415179}" destId="{8E7E76D5-A15C-6547-A9E3-62227DCC7B4A}" srcOrd="0" destOrd="0" presId="urn:microsoft.com/office/officeart/2005/8/layout/hierarchy6"/>
    <dgm:cxn modelId="{EF86AF5E-369F-7248-B68B-CCBAFEFC2DF2}" type="presOf" srcId="{83881F87-4F38-1440-9FDD-C8009F9D938C}" destId="{C680E8B3-3818-E049-BA25-6DF52E8F208B}" srcOrd="0" destOrd="0" presId="urn:microsoft.com/office/officeart/2005/8/layout/hierarchy6"/>
    <dgm:cxn modelId="{A828C30E-EB76-2F4A-9CE1-C9DCC0E0DA98}" type="presOf" srcId="{567A04D0-ED81-B648-B4E8-6493EF3441F3}" destId="{2AEFADEB-B06E-D043-8363-18721D440900}" srcOrd="0" destOrd="0" presId="urn:microsoft.com/office/officeart/2005/8/layout/hierarchy6"/>
    <dgm:cxn modelId="{8EC8BC42-8DC9-EC41-9443-DB187090C26E}" srcId="{5CA05CD6-06A5-944F-B2A8-95749E415179}" destId="{944F6235-C062-F149-867C-1430AE1193E4}" srcOrd="1" destOrd="0" parTransId="{C0B632DA-1CE9-084E-B565-E64B7254064E}" sibTransId="{1E148030-DF34-A646-AD18-D467644A3C36}"/>
    <dgm:cxn modelId="{8DEB1D2D-31F2-7F4F-BCCD-112AB87BDA8A}" srcId="{46103EAB-26CF-D44C-8126-2F5E71FC3A78}" destId="{D8071BA8-0FF4-4E4E-89E6-93ECD1815730}" srcOrd="1" destOrd="0" parTransId="{83881F87-4F38-1440-9FDD-C8009F9D938C}" sibTransId="{90C7D004-DD38-194D-BB7E-9566A838CFF6}"/>
    <dgm:cxn modelId="{819A242E-52A7-2142-8A1F-B5D0B0DE79FD}" type="presOf" srcId="{47B594E8-4BDB-E84F-846E-5798A6D6F15F}" destId="{9F3A6ACB-6C13-EF4C-A503-83AA2F6A619E}" srcOrd="0" destOrd="0" presId="urn:microsoft.com/office/officeart/2005/8/layout/hierarchy6"/>
    <dgm:cxn modelId="{E5014B84-218D-B947-81C2-A6C837654D9D}" type="presOf" srcId="{C0B632DA-1CE9-084E-B565-E64B7254064E}" destId="{29D5CB15-CED5-9148-84FD-1924C969E2BA}" srcOrd="0" destOrd="0" presId="urn:microsoft.com/office/officeart/2005/8/layout/hierarchy6"/>
    <dgm:cxn modelId="{079B927F-6927-3C45-B3BA-CDCE32F4389C}" srcId="{1108EB1D-663C-BC43-A1EC-0AD01DE163C2}" destId="{46103EAB-26CF-D44C-8126-2F5E71FC3A78}" srcOrd="0" destOrd="0" parTransId="{50FA72D1-4AB6-9F46-9862-8863E6186354}" sibTransId="{69266B03-B094-7C48-9FEB-51EF7B1DC43A}"/>
    <dgm:cxn modelId="{E870EE0A-8F9C-C140-BCF5-155D5F8F79DF}" type="presOf" srcId="{46103EAB-26CF-D44C-8126-2F5E71FC3A78}" destId="{10D0E644-1691-E141-B082-FE9D3B157799}" srcOrd="0" destOrd="0" presId="urn:microsoft.com/office/officeart/2005/8/layout/hierarchy6"/>
    <dgm:cxn modelId="{097FFE47-2997-5249-BB2E-C2A64F7BE63D}" type="presOf" srcId="{F03209A1-D97E-0641-BA28-BD431C608B00}" destId="{632E4C0D-D326-D947-995B-CF163149A6FF}" srcOrd="0" destOrd="0" presId="urn:microsoft.com/office/officeart/2005/8/layout/hierarchy6"/>
    <dgm:cxn modelId="{4B802837-39FC-2948-86A5-1FB4796C1854}" srcId="{D8071BA8-0FF4-4E4E-89E6-93ECD1815730}" destId="{5CA05CD6-06A5-944F-B2A8-95749E415179}" srcOrd="0" destOrd="0" parTransId="{47B594E8-4BDB-E84F-846E-5798A6D6F15F}" sibTransId="{B28E542E-CBFC-0849-BC13-9CADDC42968B}"/>
    <dgm:cxn modelId="{D7B0E0D7-004E-214A-B50F-B113742C5892}" type="presOf" srcId="{7ADEA12A-07F5-154F-B92A-F6724ED5238E}" destId="{C79AF749-C852-EF41-9DED-8C79ECB1A4C0}" srcOrd="0" destOrd="0" presId="urn:microsoft.com/office/officeart/2005/8/layout/hierarchy6"/>
    <dgm:cxn modelId="{6141D082-071B-C249-8EC2-812018D1E1C9}" type="presOf" srcId="{4FE94EC0-56A0-454C-8D9C-E411C0B7FF83}" destId="{DE3C6894-68BD-CF42-BF60-24D245330638}" srcOrd="0" destOrd="0" presId="urn:microsoft.com/office/officeart/2005/8/layout/hierarchy6"/>
    <dgm:cxn modelId="{C2E8A148-23CB-CA48-8B45-47F84CE70344}" srcId="{46103EAB-26CF-D44C-8126-2F5E71FC3A78}" destId="{F66BB8F9-0B18-1C4D-833D-07C0B4947FC8}" srcOrd="0" destOrd="0" parTransId="{7ADEA12A-07F5-154F-B92A-F6724ED5238E}" sibTransId="{42D6372D-348A-0943-B7C9-0B52264E2BB8}"/>
    <dgm:cxn modelId="{77DE4F68-9379-E342-B8A2-3ABCE09A3E84}" srcId="{F66BB8F9-0B18-1C4D-833D-07C0B4947FC8}" destId="{4FE94EC0-56A0-454C-8D9C-E411C0B7FF83}" srcOrd="0" destOrd="0" parTransId="{766FDED9-3B72-CD45-AEA2-706B587F2A8A}" sibTransId="{25D655EA-D2A4-7B4D-837B-67EA474EE1B0}"/>
    <dgm:cxn modelId="{0BAE1612-B783-8247-B2BD-6771D29ED4E3}" type="presOf" srcId="{766FDED9-3B72-CD45-AEA2-706B587F2A8A}" destId="{108BE2A2-51E5-3B45-8AE2-E45B7FC5E34F}" srcOrd="0" destOrd="0" presId="urn:microsoft.com/office/officeart/2005/8/layout/hierarchy6"/>
    <dgm:cxn modelId="{B181914F-A1A0-4B43-822B-5BA0A4C629C2}" type="presOf" srcId="{1108EB1D-663C-BC43-A1EC-0AD01DE163C2}" destId="{3B0225DE-92D8-A947-9749-EF56569D73A4}" srcOrd="0" destOrd="0" presId="urn:microsoft.com/office/officeart/2005/8/layout/hierarchy6"/>
    <dgm:cxn modelId="{583F0A4F-AF49-534D-9D81-B7DF8158FB69}" type="presParOf" srcId="{3B0225DE-92D8-A947-9749-EF56569D73A4}" destId="{5A3C48AE-B7D2-AD47-AC52-60B373A31A1D}" srcOrd="0" destOrd="0" presId="urn:microsoft.com/office/officeart/2005/8/layout/hierarchy6"/>
    <dgm:cxn modelId="{E63CBDBC-CFCC-9740-89E7-BACF1296AF6F}" type="presParOf" srcId="{5A3C48AE-B7D2-AD47-AC52-60B373A31A1D}" destId="{CC0D37E0-E7A2-6640-9AD8-1ED8C2972752}" srcOrd="0" destOrd="0" presId="urn:microsoft.com/office/officeart/2005/8/layout/hierarchy6"/>
    <dgm:cxn modelId="{576CF4E8-F065-184D-A7F0-A872FDBBE978}" type="presParOf" srcId="{CC0D37E0-E7A2-6640-9AD8-1ED8C2972752}" destId="{3E0F04C3-A29C-4949-A6B2-A781A4B799AB}" srcOrd="0" destOrd="0" presId="urn:microsoft.com/office/officeart/2005/8/layout/hierarchy6"/>
    <dgm:cxn modelId="{7AB282C4-0D07-834A-A6E2-EEF14D11C62E}" type="presParOf" srcId="{3E0F04C3-A29C-4949-A6B2-A781A4B799AB}" destId="{10D0E644-1691-E141-B082-FE9D3B157799}" srcOrd="0" destOrd="0" presId="urn:microsoft.com/office/officeart/2005/8/layout/hierarchy6"/>
    <dgm:cxn modelId="{C3A26D25-AF37-3C48-9CE5-F12364ADB191}" type="presParOf" srcId="{3E0F04C3-A29C-4949-A6B2-A781A4B799AB}" destId="{1B913789-21BB-2740-BDAD-FCEE45B99A84}" srcOrd="1" destOrd="0" presId="urn:microsoft.com/office/officeart/2005/8/layout/hierarchy6"/>
    <dgm:cxn modelId="{74624532-6F4D-B24A-961F-9BB0DC7B556E}" type="presParOf" srcId="{1B913789-21BB-2740-BDAD-FCEE45B99A84}" destId="{C79AF749-C852-EF41-9DED-8C79ECB1A4C0}" srcOrd="0" destOrd="0" presId="urn:microsoft.com/office/officeart/2005/8/layout/hierarchy6"/>
    <dgm:cxn modelId="{150B7E0B-A12B-CF41-8EFD-6AD93292C3EC}" type="presParOf" srcId="{1B913789-21BB-2740-BDAD-FCEE45B99A84}" destId="{BE06A375-5FA4-4245-AB3D-61283ED2CC1F}" srcOrd="1" destOrd="0" presId="urn:microsoft.com/office/officeart/2005/8/layout/hierarchy6"/>
    <dgm:cxn modelId="{74269845-2A45-FA40-A25D-44D9437255D5}" type="presParOf" srcId="{BE06A375-5FA4-4245-AB3D-61283ED2CC1F}" destId="{82468639-F2CE-8649-B088-CE0EA362EE85}" srcOrd="0" destOrd="0" presId="urn:microsoft.com/office/officeart/2005/8/layout/hierarchy6"/>
    <dgm:cxn modelId="{84D50F0F-C9FE-D343-A12D-854CF88E914B}" type="presParOf" srcId="{BE06A375-5FA4-4245-AB3D-61283ED2CC1F}" destId="{A7411064-2F36-2640-8811-1BA43B0E9C6B}" srcOrd="1" destOrd="0" presId="urn:microsoft.com/office/officeart/2005/8/layout/hierarchy6"/>
    <dgm:cxn modelId="{268DF0C6-A3A5-E546-AC70-C3925373A9B8}" type="presParOf" srcId="{A7411064-2F36-2640-8811-1BA43B0E9C6B}" destId="{108BE2A2-51E5-3B45-8AE2-E45B7FC5E34F}" srcOrd="0" destOrd="0" presId="urn:microsoft.com/office/officeart/2005/8/layout/hierarchy6"/>
    <dgm:cxn modelId="{59CBE27D-35A7-FF49-A871-DB8698CDF0AA}" type="presParOf" srcId="{A7411064-2F36-2640-8811-1BA43B0E9C6B}" destId="{7764F13C-CE34-4045-A720-FD627F19D09C}" srcOrd="1" destOrd="0" presId="urn:microsoft.com/office/officeart/2005/8/layout/hierarchy6"/>
    <dgm:cxn modelId="{F59DEFB9-3FEA-EC4D-BBCC-45464205209D}" type="presParOf" srcId="{7764F13C-CE34-4045-A720-FD627F19D09C}" destId="{DE3C6894-68BD-CF42-BF60-24D245330638}" srcOrd="0" destOrd="0" presId="urn:microsoft.com/office/officeart/2005/8/layout/hierarchy6"/>
    <dgm:cxn modelId="{DE0757C6-6C5C-704A-9F33-9BD751E3020D}" type="presParOf" srcId="{7764F13C-CE34-4045-A720-FD627F19D09C}" destId="{0CB08D1F-875A-5D4F-AFAC-889390074D32}" srcOrd="1" destOrd="0" presId="urn:microsoft.com/office/officeart/2005/8/layout/hierarchy6"/>
    <dgm:cxn modelId="{280AC90C-FB7B-B543-9D83-9D884D29D3AE}" type="presParOf" srcId="{1B913789-21BB-2740-BDAD-FCEE45B99A84}" destId="{C680E8B3-3818-E049-BA25-6DF52E8F208B}" srcOrd="2" destOrd="0" presId="urn:microsoft.com/office/officeart/2005/8/layout/hierarchy6"/>
    <dgm:cxn modelId="{9D63BEA7-80D2-7040-95FC-5636897E7AF4}" type="presParOf" srcId="{1B913789-21BB-2740-BDAD-FCEE45B99A84}" destId="{6CC51E02-1A28-554D-912D-5B7B3D393635}" srcOrd="3" destOrd="0" presId="urn:microsoft.com/office/officeart/2005/8/layout/hierarchy6"/>
    <dgm:cxn modelId="{BC11E40B-EDAD-A340-AD41-6EFC1B13D0D8}" type="presParOf" srcId="{6CC51E02-1A28-554D-912D-5B7B3D393635}" destId="{0DE42AFE-CC7E-E647-A23C-2386D9DE6461}" srcOrd="0" destOrd="0" presId="urn:microsoft.com/office/officeart/2005/8/layout/hierarchy6"/>
    <dgm:cxn modelId="{484DFA0C-D112-D94B-841A-F353CDF1D17B}" type="presParOf" srcId="{6CC51E02-1A28-554D-912D-5B7B3D393635}" destId="{67467625-1DB3-DF49-9A42-44B8E9AF9B86}" srcOrd="1" destOrd="0" presId="urn:microsoft.com/office/officeart/2005/8/layout/hierarchy6"/>
    <dgm:cxn modelId="{9B21F5C8-CCD9-424C-887E-92390952B5B2}" type="presParOf" srcId="{67467625-1DB3-DF49-9A42-44B8E9AF9B86}" destId="{9F3A6ACB-6C13-EF4C-A503-83AA2F6A619E}" srcOrd="0" destOrd="0" presId="urn:microsoft.com/office/officeart/2005/8/layout/hierarchy6"/>
    <dgm:cxn modelId="{B146EB11-39D1-8C41-BFAF-E2555FB2DA3E}" type="presParOf" srcId="{67467625-1DB3-DF49-9A42-44B8E9AF9B86}" destId="{EA223BB6-B9F7-F748-B6AC-73D980AD500D}" srcOrd="1" destOrd="0" presId="urn:microsoft.com/office/officeart/2005/8/layout/hierarchy6"/>
    <dgm:cxn modelId="{667A222E-B424-EB43-B194-5BFD763DE575}" type="presParOf" srcId="{EA223BB6-B9F7-F748-B6AC-73D980AD500D}" destId="{8E7E76D5-A15C-6547-A9E3-62227DCC7B4A}" srcOrd="0" destOrd="0" presId="urn:microsoft.com/office/officeart/2005/8/layout/hierarchy6"/>
    <dgm:cxn modelId="{9B9BECF1-DC2F-434F-8B27-981DD58FB2E8}" type="presParOf" srcId="{EA223BB6-B9F7-F748-B6AC-73D980AD500D}" destId="{BC1D1B9C-6E1A-744B-B6B7-48FFBD7ACB1C}" srcOrd="1" destOrd="0" presId="urn:microsoft.com/office/officeart/2005/8/layout/hierarchy6"/>
    <dgm:cxn modelId="{1B88E8A9-244A-C540-B443-FC2386A7B7E7}" type="presParOf" srcId="{BC1D1B9C-6E1A-744B-B6B7-48FFBD7ACB1C}" destId="{2AEFADEB-B06E-D043-8363-18721D440900}" srcOrd="0" destOrd="0" presId="urn:microsoft.com/office/officeart/2005/8/layout/hierarchy6"/>
    <dgm:cxn modelId="{45C685FB-0747-EF45-9AAF-844C8A910FF5}" type="presParOf" srcId="{BC1D1B9C-6E1A-744B-B6B7-48FFBD7ACB1C}" destId="{D7609BAE-831F-534E-ABE4-685212B21017}" srcOrd="1" destOrd="0" presId="urn:microsoft.com/office/officeart/2005/8/layout/hierarchy6"/>
    <dgm:cxn modelId="{4D065D10-493A-8749-ADD1-4C7854CCFCA9}" type="presParOf" srcId="{D7609BAE-831F-534E-ABE4-685212B21017}" destId="{632E4C0D-D326-D947-995B-CF163149A6FF}" srcOrd="0" destOrd="0" presId="urn:microsoft.com/office/officeart/2005/8/layout/hierarchy6"/>
    <dgm:cxn modelId="{F2AAD797-E86F-224E-9380-A0E9B8E1B808}" type="presParOf" srcId="{D7609BAE-831F-534E-ABE4-685212B21017}" destId="{AAE2CB19-F984-2742-9E4C-1F7FA7C9F033}" srcOrd="1" destOrd="0" presId="urn:microsoft.com/office/officeart/2005/8/layout/hierarchy6"/>
    <dgm:cxn modelId="{8034887D-84A6-AB4C-9843-8A8A062B2385}" type="presParOf" srcId="{BC1D1B9C-6E1A-744B-B6B7-48FFBD7ACB1C}" destId="{29D5CB15-CED5-9148-84FD-1924C969E2BA}" srcOrd="2" destOrd="0" presId="urn:microsoft.com/office/officeart/2005/8/layout/hierarchy6"/>
    <dgm:cxn modelId="{8769345A-4F38-A644-8297-0B76C48E9446}" type="presParOf" srcId="{BC1D1B9C-6E1A-744B-B6B7-48FFBD7ACB1C}" destId="{592E8692-1654-7144-8D25-66D7D59FD989}" srcOrd="3" destOrd="0" presId="urn:microsoft.com/office/officeart/2005/8/layout/hierarchy6"/>
    <dgm:cxn modelId="{2DD6C567-3489-CC4C-B216-5F659A483C29}" type="presParOf" srcId="{592E8692-1654-7144-8D25-66D7D59FD989}" destId="{36313E5C-47D2-684C-8315-D966F1CD83A9}" srcOrd="0" destOrd="0" presId="urn:microsoft.com/office/officeart/2005/8/layout/hierarchy6"/>
    <dgm:cxn modelId="{06B6EF86-9B1F-5A4D-BFA7-780E59F976FA}" type="presParOf" srcId="{592E8692-1654-7144-8D25-66D7D59FD989}" destId="{6A5352AD-E013-2746-8228-37A001C45028}" srcOrd="1" destOrd="0" presId="urn:microsoft.com/office/officeart/2005/8/layout/hierarchy6"/>
    <dgm:cxn modelId="{43E89DD8-F022-AC44-B939-942991529731}" type="presParOf" srcId="{3B0225DE-92D8-A947-9749-EF56569D73A4}" destId="{8235104A-EBC7-BB46-8DA5-5898EC02242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0E644-1691-E141-B082-FE9D3B157799}">
      <dsp:nvSpPr>
        <dsp:cNvPr id="0" name=""/>
        <dsp:cNvSpPr/>
      </dsp:nvSpPr>
      <dsp:spPr>
        <a:xfrm>
          <a:off x="2440275" y="2396"/>
          <a:ext cx="1292804" cy="8618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Eric Pace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(Digital)</a:t>
          </a:r>
        </a:p>
      </dsp:txBody>
      <dsp:txXfrm>
        <a:off x="2465518" y="27639"/>
        <a:ext cx="1242318" cy="811383"/>
      </dsp:txXfrm>
    </dsp:sp>
    <dsp:sp modelId="{C79AF749-C852-EF41-9DED-8C79ECB1A4C0}">
      <dsp:nvSpPr>
        <dsp:cNvPr id="0" name=""/>
        <dsp:cNvSpPr/>
      </dsp:nvSpPr>
      <dsp:spPr>
        <a:xfrm>
          <a:off x="1826192" y="864265"/>
          <a:ext cx="1260484" cy="344747"/>
        </a:xfrm>
        <a:custGeom>
          <a:avLst/>
          <a:gdLst/>
          <a:ahLst/>
          <a:cxnLst/>
          <a:rect l="0" t="0" r="0" b="0"/>
          <a:pathLst>
            <a:path>
              <a:moveTo>
                <a:pt x="1260484" y="0"/>
              </a:moveTo>
              <a:lnTo>
                <a:pt x="1260484" y="172373"/>
              </a:lnTo>
              <a:lnTo>
                <a:pt x="0" y="172373"/>
              </a:lnTo>
              <a:lnTo>
                <a:pt x="0" y="34474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468639-F2CE-8649-B088-CE0EA362EE85}">
      <dsp:nvSpPr>
        <dsp:cNvPr id="0" name=""/>
        <dsp:cNvSpPr/>
      </dsp:nvSpPr>
      <dsp:spPr>
        <a:xfrm>
          <a:off x="1179790" y="1209013"/>
          <a:ext cx="1292804" cy="8618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Matt Earnest</a:t>
          </a:r>
        </a:p>
      </dsp:txBody>
      <dsp:txXfrm>
        <a:off x="1205033" y="1234256"/>
        <a:ext cx="1242318" cy="811383"/>
      </dsp:txXfrm>
    </dsp:sp>
    <dsp:sp modelId="{108BE2A2-51E5-3B45-8AE2-E45B7FC5E34F}">
      <dsp:nvSpPr>
        <dsp:cNvPr id="0" name=""/>
        <dsp:cNvSpPr/>
      </dsp:nvSpPr>
      <dsp:spPr>
        <a:xfrm>
          <a:off x="1780472" y="2070883"/>
          <a:ext cx="91440" cy="3447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74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C6894-68BD-CF42-BF60-24D245330638}">
      <dsp:nvSpPr>
        <dsp:cNvPr id="0" name=""/>
        <dsp:cNvSpPr/>
      </dsp:nvSpPr>
      <dsp:spPr>
        <a:xfrm>
          <a:off x="1179790" y="2415630"/>
          <a:ext cx="1292804" cy="8618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Elliot Schwartz</a:t>
          </a:r>
        </a:p>
      </dsp:txBody>
      <dsp:txXfrm>
        <a:off x="1205033" y="2440873"/>
        <a:ext cx="1242318" cy="811383"/>
      </dsp:txXfrm>
    </dsp:sp>
    <dsp:sp modelId="{C680E8B3-3818-E049-BA25-6DF52E8F208B}">
      <dsp:nvSpPr>
        <dsp:cNvPr id="0" name=""/>
        <dsp:cNvSpPr/>
      </dsp:nvSpPr>
      <dsp:spPr>
        <a:xfrm>
          <a:off x="3086677" y="864265"/>
          <a:ext cx="1260484" cy="344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73"/>
              </a:lnTo>
              <a:lnTo>
                <a:pt x="1260484" y="172373"/>
              </a:lnTo>
              <a:lnTo>
                <a:pt x="1260484" y="34474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42AFE-CC7E-E647-A23C-2386D9DE6461}">
      <dsp:nvSpPr>
        <dsp:cNvPr id="0" name=""/>
        <dsp:cNvSpPr/>
      </dsp:nvSpPr>
      <dsp:spPr>
        <a:xfrm>
          <a:off x="3700759" y="1209013"/>
          <a:ext cx="1292804" cy="8618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AI &amp; Analytics</a:t>
          </a:r>
        </a:p>
      </dsp:txBody>
      <dsp:txXfrm>
        <a:off x="3726002" y="1234256"/>
        <a:ext cx="1242318" cy="811383"/>
      </dsp:txXfrm>
    </dsp:sp>
    <dsp:sp modelId="{9F3A6ACB-6C13-EF4C-A503-83AA2F6A619E}">
      <dsp:nvSpPr>
        <dsp:cNvPr id="0" name=""/>
        <dsp:cNvSpPr/>
      </dsp:nvSpPr>
      <dsp:spPr>
        <a:xfrm>
          <a:off x="4301441" y="2070883"/>
          <a:ext cx="91440" cy="3447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74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E76D5-A15C-6547-A9E3-62227DCC7B4A}">
      <dsp:nvSpPr>
        <dsp:cNvPr id="0" name=""/>
        <dsp:cNvSpPr/>
      </dsp:nvSpPr>
      <dsp:spPr>
        <a:xfrm>
          <a:off x="3700759" y="2415630"/>
          <a:ext cx="1292804" cy="8618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Richard Brown</a:t>
          </a:r>
        </a:p>
      </dsp:txBody>
      <dsp:txXfrm>
        <a:off x="3726002" y="2440873"/>
        <a:ext cx="1242318" cy="811383"/>
      </dsp:txXfrm>
    </dsp:sp>
    <dsp:sp modelId="{2AEFADEB-B06E-D043-8363-18721D440900}">
      <dsp:nvSpPr>
        <dsp:cNvPr id="0" name=""/>
        <dsp:cNvSpPr/>
      </dsp:nvSpPr>
      <dsp:spPr>
        <a:xfrm>
          <a:off x="3506838" y="3277500"/>
          <a:ext cx="840322" cy="344747"/>
        </a:xfrm>
        <a:custGeom>
          <a:avLst/>
          <a:gdLst/>
          <a:ahLst/>
          <a:cxnLst/>
          <a:rect l="0" t="0" r="0" b="0"/>
          <a:pathLst>
            <a:path>
              <a:moveTo>
                <a:pt x="840322" y="0"/>
              </a:moveTo>
              <a:lnTo>
                <a:pt x="840322" y="172373"/>
              </a:lnTo>
              <a:lnTo>
                <a:pt x="0" y="172373"/>
              </a:lnTo>
              <a:lnTo>
                <a:pt x="0" y="3447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E4C0D-D326-D947-995B-CF163149A6FF}">
      <dsp:nvSpPr>
        <dsp:cNvPr id="0" name=""/>
        <dsp:cNvSpPr/>
      </dsp:nvSpPr>
      <dsp:spPr>
        <a:xfrm>
          <a:off x="2860436" y="3622248"/>
          <a:ext cx="1292804" cy="8618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Praveen</a:t>
          </a:r>
        </a:p>
      </dsp:txBody>
      <dsp:txXfrm>
        <a:off x="2885679" y="3647491"/>
        <a:ext cx="1242318" cy="811383"/>
      </dsp:txXfrm>
    </dsp:sp>
    <dsp:sp modelId="{29D5CB15-CED5-9148-84FD-1924C969E2BA}">
      <dsp:nvSpPr>
        <dsp:cNvPr id="0" name=""/>
        <dsp:cNvSpPr/>
      </dsp:nvSpPr>
      <dsp:spPr>
        <a:xfrm>
          <a:off x="4347161" y="3277500"/>
          <a:ext cx="840322" cy="344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73"/>
              </a:lnTo>
              <a:lnTo>
                <a:pt x="840322" y="172373"/>
              </a:lnTo>
              <a:lnTo>
                <a:pt x="840322" y="3447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13E5C-47D2-684C-8315-D966F1CD83A9}">
      <dsp:nvSpPr>
        <dsp:cNvPr id="0" name=""/>
        <dsp:cNvSpPr/>
      </dsp:nvSpPr>
      <dsp:spPr>
        <a:xfrm>
          <a:off x="4541081" y="3622248"/>
          <a:ext cx="1292804" cy="8618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eClerx</a:t>
          </a:r>
          <a:endParaRPr lang="en-US" sz="1900" kern="1200" dirty="0"/>
        </a:p>
      </dsp:txBody>
      <dsp:txXfrm>
        <a:off x="4566324" y="3647491"/>
        <a:ext cx="1242318" cy="811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2A4568-490B-4773-9325-6DC0D57362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1C877-104C-41FE-B0CC-8E34495890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133A4081-A38B-4F77-8ADC-D0C91E8E442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61166-372A-4474-A2EF-C771746BF9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1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D7FD4F0E-FBD7-0044-978C-3C81CA63744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6" tIns="46588" rIns="93176" bIns="4658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6" tIns="46588" rIns="93176" bIns="4658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09AA5F6D-AE36-2045-8FBC-CC75880C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1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for Printing)">
    <p:bg bwMode="ltGray">
      <p:bgPr>
        <a:gradFill>
          <a:gsLst>
            <a:gs pos="32000">
              <a:srgbClr val="009AE0"/>
            </a:gs>
            <a:gs pos="5200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 userDrawn="1"/>
        </p:nvSpPr>
        <p:spPr bwMode="white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06FDC6-3AEF-4F15-8624-DF19A27FD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3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Thre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C341B-649D-4364-8D26-ECF442AABF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3776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405A70D-A303-4430-BFE3-179FEFFA329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08764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A4C870-5FB0-40F9-ACBF-B314B714AE1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23752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AF46D-EC8C-4799-8268-F914B66AC1F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B314EC2-65A0-48A9-A282-73C1FA228D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Weighte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EAD72-0448-4B6F-86F3-D9B838B95C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3711" y="1756791"/>
            <a:ext cx="3229589" cy="44320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7" y="642889"/>
            <a:ext cx="320815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EFA500-6C5D-4551-968A-183AAA0CDC6F}"/>
              </a:ext>
            </a:extLst>
          </p:cNvPr>
          <p:cNvCxnSpPr>
            <a:cxnSpLocks/>
          </p:cNvCxnSpPr>
          <p:nvPr userDrawn="1"/>
        </p:nvCxnSpPr>
        <p:spPr>
          <a:xfrm>
            <a:off x="4308764" y="669163"/>
            <a:ext cx="0" cy="515556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105E3F98-F8EB-4010-96E1-2DC856BD43C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029200" y="1322388"/>
            <a:ext cx="6669088" cy="45021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A4781-F335-4997-B2A3-D4ECEB62491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F99AE6-DDD6-49D1-8CA7-3B040BD0F3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14543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8D749E-10F3-468F-A695-20684D44BA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1" y="0"/>
            <a:ext cx="10037025" cy="6858000"/>
          </a:xfrm>
          <a:custGeom>
            <a:avLst/>
            <a:gdLst>
              <a:gd name="connsiteX0" fmla="*/ 0 w 10037025"/>
              <a:gd name="connsiteY0" fmla="*/ 0 h 6858000"/>
              <a:gd name="connsiteX1" fmla="*/ 2237 w 10037025"/>
              <a:gd name="connsiteY1" fmla="*/ 0 h 6858000"/>
              <a:gd name="connsiteX2" fmla="*/ 17892 w 10037025"/>
              <a:gd name="connsiteY2" fmla="*/ 0 h 6858000"/>
              <a:gd name="connsiteX3" fmla="*/ 60384 w 10037025"/>
              <a:gd name="connsiteY3" fmla="*/ 0 h 6858000"/>
              <a:gd name="connsiteX4" fmla="*/ 95887 w 10037025"/>
              <a:gd name="connsiteY4" fmla="*/ 0 h 6858000"/>
              <a:gd name="connsiteX5" fmla="*/ 143131 w 10037025"/>
              <a:gd name="connsiteY5" fmla="*/ 0 h 6858000"/>
              <a:gd name="connsiteX6" fmla="*/ 203794 w 10037025"/>
              <a:gd name="connsiteY6" fmla="*/ 0 h 6858000"/>
              <a:gd name="connsiteX7" fmla="*/ 279553 w 10037025"/>
              <a:gd name="connsiteY7" fmla="*/ 0 h 6858000"/>
              <a:gd name="connsiteX8" fmla="*/ 372085 w 10037025"/>
              <a:gd name="connsiteY8" fmla="*/ 0 h 6858000"/>
              <a:gd name="connsiteX9" fmla="*/ 483068 w 10037025"/>
              <a:gd name="connsiteY9" fmla="*/ 0 h 6858000"/>
              <a:gd name="connsiteX10" fmla="*/ 614178 w 10037025"/>
              <a:gd name="connsiteY10" fmla="*/ 0 h 6858000"/>
              <a:gd name="connsiteX11" fmla="*/ 767094 w 10037025"/>
              <a:gd name="connsiteY11" fmla="*/ 0 h 6858000"/>
              <a:gd name="connsiteX12" fmla="*/ 943492 w 10037025"/>
              <a:gd name="connsiteY12" fmla="*/ 0 h 6858000"/>
              <a:gd name="connsiteX13" fmla="*/ 1145050 w 10037025"/>
              <a:gd name="connsiteY13" fmla="*/ 0 h 6858000"/>
              <a:gd name="connsiteX14" fmla="*/ 1373445 w 10037025"/>
              <a:gd name="connsiteY14" fmla="*/ 0 h 6858000"/>
              <a:gd name="connsiteX15" fmla="*/ 1630354 w 10037025"/>
              <a:gd name="connsiteY15" fmla="*/ 0 h 6858000"/>
              <a:gd name="connsiteX16" fmla="*/ 1917455 w 10037025"/>
              <a:gd name="connsiteY16" fmla="*/ 0 h 6858000"/>
              <a:gd name="connsiteX17" fmla="*/ 2236425 w 10037025"/>
              <a:gd name="connsiteY17" fmla="*/ 0 h 6858000"/>
              <a:gd name="connsiteX18" fmla="*/ 2588941 w 10037025"/>
              <a:gd name="connsiteY18" fmla="*/ 0 h 6858000"/>
              <a:gd name="connsiteX19" fmla="*/ 2976682 w 10037025"/>
              <a:gd name="connsiteY19" fmla="*/ 0 h 6858000"/>
              <a:gd name="connsiteX20" fmla="*/ 3401323 w 10037025"/>
              <a:gd name="connsiteY20" fmla="*/ 0 h 6858000"/>
              <a:gd name="connsiteX21" fmla="*/ 3864542 w 10037025"/>
              <a:gd name="connsiteY21" fmla="*/ 0 h 6858000"/>
              <a:gd name="connsiteX22" fmla="*/ 4368018 w 10037025"/>
              <a:gd name="connsiteY22" fmla="*/ 0 h 6858000"/>
              <a:gd name="connsiteX23" fmla="*/ 4913426 w 10037025"/>
              <a:gd name="connsiteY23" fmla="*/ 0 h 6858000"/>
              <a:gd name="connsiteX24" fmla="*/ 5502444 w 10037025"/>
              <a:gd name="connsiteY24" fmla="*/ 0 h 6858000"/>
              <a:gd name="connsiteX25" fmla="*/ 6136750 w 10037025"/>
              <a:gd name="connsiteY25" fmla="*/ 0 h 6858000"/>
              <a:gd name="connsiteX26" fmla="*/ 6818021 w 10037025"/>
              <a:gd name="connsiteY26" fmla="*/ 0 h 6858000"/>
              <a:gd name="connsiteX27" fmla="*/ 7547934 w 10037025"/>
              <a:gd name="connsiteY27" fmla="*/ 0 h 6858000"/>
              <a:gd name="connsiteX28" fmla="*/ 8328167 w 10037025"/>
              <a:gd name="connsiteY28" fmla="*/ 0 h 6858000"/>
              <a:gd name="connsiteX29" fmla="*/ 8737677 w 10037025"/>
              <a:gd name="connsiteY29" fmla="*/ 0 h 6858000"/>
              <a:gd name="connsiteX30" fmla="*/ 9160396 w 10037025"/>
              <a:gd name="connsiteY30" fmla="*/ 0 h 6858000"/>
              <a:gd name="connsiteX31" fmla="*/ 10037025 w 10037025"/>
              <a:gd name="connsiteY31" fmla="*/ 3429000 h 6858000"/>
              <a:gd name="connsiteX32" fmla="*/ 9160396 w 10037025"/>
              <a:gd name="connsiteY32" fmla="*/ 6858000 h 6858000"/>
              <a:gd name="connsiteX33" fmla="*/ 9158160 w 10037025"/>
              <a:gd name="connsiteY33" fmla="*/ 6858000 h 6858000"/>
              <a:gd name="connsiteX34" fmla="*/ 9142505 w 10037025"/>
              <a:gd name="connsiteY34" fmla="*/ 6858000 h 6858000"/>
              <a:gd name="connsiteX35" fmla="*/ 9100012 w 10037025"/>
              <a:gd name="connsiteY35" fmla="*/ 6858000 h 6858000"/>
              <a:gd name="connsiteX36" fmla="*/ 9064509 w 10037025"/>
              <a:gd name="connsiteY36" fmla="*/ 6858000 h 6858000"/>
              <a:gd name="connsiteX37" fmla="*/ 9017265 w 10037025"/>
              <a:gd name="connsiteY37" fmla="*/ 6858000 h 6858000"/>
              <a:gd name="connsiteX38" fmla="*/ 8956602 w 10037025"/>
              <a:gd name="connsiteY38" fmla="*/ 6858000 h 6858000"/>
              <a:gd name="connsiteX39" fmla="*/ 8880843 w 10037025"/>
              <a:gd name="connsiteY39" fmla="*/ 6858000 h 6858000"/>
              <a:gd name="connsiteX40" fmla="*/ 8788311 w 10037025"/>
              <a:gd name="connsiteY40" fmla="*/ 6858000 h 6858000"/>
              <a:gd name="connsiteX41" fmla="*/ 8677328 w 10037025"/>
              <a:gd name="connsiteY41" fmla="*/ 6858000 h 6858000"/>
              <a:gd name="connsiteX42" fmla="*/ 8546218 w 10037025"/>
              <a:gd name="connsiteY42" fmla="*/ 6858000 h 6858000"/>
              <a:gd name="connsiteX43" fmla="*/ 8393302 w 10037025"/>
              <a:gd name="connsiteY43" fmla="*/ 6858000 h 6858000"/>
              <a:gd name="connsiteX44" fmla="*/ 8216905 w 10037025"/>
              <a:gd name="connsiteY44" fmla="*/ 6858000 h 6858000"/>
              <a:gd name="connsiteX45" fmla="*/ 8015347 w 10037025"/>
              <a:gd name="connsiteY45" fmla="*/ 6858000 h 6858000"/>
              <a:gd name="connsiteX46" fmla="*/ 7786952 w 10037025"/>
              <a:gd name="connsiteY46" fmla="*/ 6858000 h 6858000"/>
              <a:gd name="connsiteX47" fmla="*/ 7530043 w 10037025"/>
              <a:gd name="connsiteY47" fmla="*/ 6858000 h 6858000"/>
              <a:gd name="connsiteX48" fmla="*/ 7242942 w 10037025"/>
              <a:gd name="connsiteY48" fmla="*/ 6858000 h 6858000"/>
              <a:gd name="connsiteX49" fmla="*/ 6923972 w 10037025"/>
              <a:gd name="connsiteY49" fmla="*/ 6858000 h 6858000"/>
              <a:gd name="connsiteX50" fmla="*/ 6571455 w 10037025"/>
              <a:gd name="connsiteY50" fmla="*/ 6858000 h 6858000"/>
              <a:gd name="connsiteX51" fmla="*/ 6183715 w 10037025"/>
              <a:gd name="connsiteY51" fmla="*/ 6858000 h 6858000"/>
              <a:gd name="connsiteX52" fmla="*/ 5759074 w 10037025"/>
              <a:gd name="connsiteY52" fmla="*/ 6858000 h 6858000"/>
              <a:gd name="connsiteX53" fmla="*/ 5295854 w 10037025"/>
              <a:gd name="connsiteY53" fmla="*/ 6858000 h 6858000"/>
              <a:gd name="connsiteX54" fmla="*/ 4792379 w 10037025"/>
              <a:gd name="connsiteY54" fmla="*/ 6858000 h 6858000"/>
              <a:gd name="connsiteX55" fmla="*/ 4246971 w 10037025"/>
              <a:gd name="connsiteY55" fmla="*/ 6858000 h 6858000"/>
              <a:gd name="connsiteX56" fmla="*/ 3657953 w 10037025"/>
              <a:gd name="connsiteY56" fmla="*/ 6858000 h 6858000"/>
              <a:gd name="connsiteX57" fmla="*/ 3023647 w 10037025"/>
              <a:gd name="connsiteY57" fmla="*/ 6858000 h 6858000"/>
              <a:gd name="connsiteX58" fmla="*/ 2342376 w 10037025"/>
              <a:gd name="connsiteY58" fmla="*/ 6858000 h 6858000"/>
              <a:gd name="connsiteX59" fmla="*/ 1612463 w 10037025"/>
              <a:gd name="connsiteY59" fmla="*/ 6858000 h 6858000"/>
              <a:gd name="connsiteX60" fmla="*/ 832230 w 10037025"/>
              <a:gd name="connsiteY60" fmla="*/ 6858000 h 6858000"/>
              <a:gd name="connsiteX61" fmla="*/ 422719 w 10037025"/>
              <a:gd name="connsiteY61" fmla="*/ 6858000 h 6858000"/>
              <a:gd name="connsiteX62" fmla="*/ 0 w 10037025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37025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1145050" y="0"/>
                </a:lnTo>
                <a:lnTo>
                  <a:pt x="1373445" y="0"/>
                </a:lnTo>
                <a:lnTo>
                  <a:pt x="1630354" y="0"/>
                </a:lnTo>
                <a:lnTo>
                  <a:pt x="1917455" y="0"/>
                </a:lnTo>
                <a:lnTo>
                  <a:pt x="2236425" y="0"/>
                </a:lnTo>
                <a:lnTo>
                  <a:pt x="2588941" y="0"/>
                </a:lnTo>
                <a:lnTo>
                  <a:pt x="2976682" y="0"/>
                </a:lnTo>
                <a:lnTo>
                  <a:pt x="3401323" y="0"/>
                </a:lnTo>
                <a:lnTo>
                  <a:pt x="3864542" y="0"/>
                </a:lnTo>
                <a:lnTo>
                  <a:pt x="4368018" y="0"/>
                </a:lnTo>
                <a:lnTo>
                  <a:pt x="4913426" y="0"/>
                </a:lnTo>
                <a:lnTo>
                  <a:pt x="5502444" y="0"/>
                </a:lnTo>
                <a:lnTo>
                  <a:pt x="6136750" y="0"/>
                </a:lnTo>
                <a:lnTo>
                  <a:pt x="6818021" y="0"/>
                </a:lnTo>
                <a:lnTo>
                  <a:pt x="7547934" y="0"/>
                </a:lnTo>
                <a:lnTo>
                  <a:pt x="8328167" y="0"/>
                </a:lnTo>
                <a:lnTo>
                  <a:pt x="8737677" y="0"/>
                </a:lnTo>
                <a:lnTo>
                  <a:pt x="9160396" y="0"/>
                </a:lnTo>
                <a:cubicBezTo>
                  <a:pt x="9719106" y="1018571"/>
                  <a:pt x="10037025" y="2187207"/>
                  <a:pt x="10037025" y="3429000"/>
                </a:cubicBezTo>
                <a:cubicBezTo>
                  <a:pt x="10037025" y="4671731"/>
                  <a:pt x="9719106" y="5839430"/>
                  <a:pt x="9160396" y="6858000"/>
                </a:cubicBezTo>
                <a:lnTo>
                  <a:pt x="9158160" y="6858000"/>
                </a:lnTo>
                <a:lnTo>
                  <a:pt x="9142505" y="6858000"/>
                </a:lnTo>
                <a:lnTo>
                  <a:pt x="9100012" y="6858000"/>
                </a:lnTo>
                <a:lnTo>
                  <a:pt x="9064509" y="6858000"/>
                </a:lnTo>
                <a:lnTo>
                  <a:pt x="9017265" y="6858000"/>
                </a:lnTo>
                <a:lnTo>
                  <a:pt x="8956602" y="6858000"/>
                </a:lnTo>
                <a:lnTo>
                  <a:pt x="8880843" y="6858000"/>
                </a:lnTo>
                <a:lnTo>
                  <a:pt x="8788311" y="6858000"/>
                </a:lnTo>
                <a:lnTo>
                  <a:pt x="8677328" y="6858000"/>
                </a:lnTo>
                <a:lnTo>
                  <a:pt x="8546218" y="6858000"/>
                </a:lnTo>
                <a:lnTo>
                  <a:pt x="8393302" y="6858000"/>
                </a:lnTo>
                <a:lnTo>
                  <a:pt x="8216905" y="6858000"/>
                </a:lnTo>
                <a:lnTo>
                  <a:pt x="8015347" y="6858000"/>
                </a:lnTo>
                <a:lnTo>
                  <a:pt x="7786952" y="6858000"/>
                </a:lnTo>
                <a:lnTo>
                  <a:pt x="7530043" y="6858000"/>
                </a:lnTo>
                <a:lnTo>
                  <a:pt x="7242942" y="6858000"/>
                </a:lnTo>
                <a:lnTo>
                  <a:pt x="6923972" y="6858000"/>
                </a:lnTo>
                <a:lnTo>
                  <a:pt x="6571455" y="6858000"/>
                </a:lnTo>
                <a:lnTo>
                  <a:pt x="6183715" y="6858000"/>
                </a:lnTo>
                <a:lnTo>
                  <a:pt x="5759074" y="6858000"/>
                </a:lnTo>
                <a:lnTo>
                  <a:pt x="5295854" y="6858000"/>
                </a:lnTo>
                <a:lnTo>
                  <a:pt x="4792379" y="6858000"/>
                </a:lnTo>
                <a:lnTo>
                  <a:pt x="4246971" y="6858000"/>
                </a:lnTo>
                <a:lnTo>
                  <a:pt x="3657953" y="6858000"/>
                </a:lnTo>
                <a:lnTo>
                  <a:pt x="3023647" y="6858000"/>
                </a:lnTo>
                <a:lnTo>
                  <a:pt x="2342376" y="6858000"/>
                </a:lnTo>
                <a:lnTo>
                  <a:pt x="161246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370884F-6311-49C2-8806-A75B8B32042D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0029017" cy="6852528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 indent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​"/>
            </a:pPr>
            <a:endParaRPr lang="en-US" sz="2000" b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  <a:sym typeface="Proxima Nov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29D78-F573-4D41-A217-4A90EC9145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81" y="6087872"/>
            <a:ext cx="1308671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0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Lef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9A41F1-58BA-49CE-9836-9967CA87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ltGray">
          <a:xfrm>
            <a:off x="1" y="0"/>
            <a:ext cx="6095999" cy="6858000"/>
          </a:xfrm>
          <a:custGeom>
            <a:avLst/>
            <a:gdLst>
              <a:gd name="connsiteX0" fmla="*/ 0 w 6095999"/>
              <a:gd name="connsiteY0" fmla="*/ 0 h 6858000"/>
              <a:gd name="connsiteX1" fmla="*/ 2237 w 6095999"/>
              <a:gd name="connsiteY1" fmla="*/ 0 h 6858000"/>
              <a:gd name="connsiteX2" fmla="*/ 17892 w 6095999"/>
              <a:gd name="connsiteY2" fmla="*/ 0 h 6858000"/>
              <a:gd name="connsiteX3" fmla="*/ 60384 w 6095999"/>
              <a:gd name="connsiteY3" fmla="*/ 0 h 6858000"/>
              <a:gd name="connsiteX4" fmla="*/ 95887 w 6095999"/>
              <a:gd name="connsiteY4" fmla="*/ 0 h 6858000"/>
              <a:gd name="connsiteX5" fmla="*/ 143131 w 6095999"/>
              <a:gd name="connsiteY5" fmla="*/ 0 h 6858000"/>
              <a:gd name="connsiteX6" fmla="*/ 203794 w 6095999"/>
              <a:gd name="connsiteY6" fmla="*/ 0 h 6858000"/>
              <a:gd name="connsiteX7" fmla="*/ 279553 w 6095999"/>
              <a:gd name="connsiteY7" fmla="*/ 0 h 6858000"/>
              <a:gd name="connsiteX8" fmla="*/ 372085 w 6095999"/>
              <a:gd name="connsiteY8" fmla="*/ 0 h 6858000"/>
              <a:gd name="connsiteX9" fmla="*/ 426992 w 6095999"/>
              <a:gd name="connsiteY9" fmla="*/ 0 h 6858000"/>
              <a:gd name="connsiteX10" fmla="*/ 483068 w 6095999"/>
              <a:gd name="connsiteY10" fmla="*/ 0 h 6858000"/>
              <a:gd name="connsiteX11" fmla="*/ 614178 w 6095999"/>
              <a:gd name="connsiteY11" fmla="*/ 0 h 6858000"/>
              <a:gd name="connsiteX12" fmla="*/ 767094 w 6095999"/>
              <a:gd name="connsiteY12" fmla="*/ 0 h 6858000"/>
              <a:gd name="connsiteX13" fmla="*/ 943492 w 6095999"/>
              <a:gd name="connsiteY13" fmla="*/ 0 h 6858000"/>
              <a:gd name="connsiteX14" fmla="*/ 972400 w 6095999"/>
              <a:gd name="connsiteY14" fmla="*/ 0 h 6858000"/>
              <a:gd name="connsiteX15" fmla="*/ 1145050 w 6095999"/>
              <a:gd name="connsiteY15" fmla="*/ 0 h 6858000"/>
              <a:gd name="connsiteX16" fmla="*/ 1373445 w 6095999"/>
              <a:gd name="connsiteY16" fmla="*/ 0 h 6858000"/>
              <a:gd name="connsiteX17" fmla="*/ 1561418 w 6095999"/>
              <a:gd name="connsiteY17" fmla="*/ 0 h 6858000"/>
              <a:gd name="connsiteX18" fmla="*/ 1630354 w 6095999"/>
              <a:gd name="connsiteY18" fmla="*/ 0 h 6858000"/>
              <a:gd name="connsiteX19" fmla="*/ 1917455 w 6095999"/>
              <a:gd name="connsiteY19" fmla="*/ 0 h 6858000"/>
              <a:gd name="connsiteX20" fmla="*/ 2195724 w 6095999"/>
              <a:gd name="connsiteY20" fmla="*/ 0 h 6858000"/>
              <a:gd name="connsiteX21" fmla="*/ 2236425 w 6095999"/>
              <a:gd name="connsiteY21" fmla="*/ 0 h 6858000"/>
              <a:gd name="connsiteX22" fmla="*/ 2588941 w 6095999"/>
              <a:gd name="connsiteY22" fmla="*/ 0 h 6858000"/>
              <a:gd name="connsiteX23" fmla="*/ 2876995 w 6095999"/>
              <a:gd name="connsiteY23" fmla="*/ 0 h 6858000"/>
              <a:gd name="connsiteX24" fmla="*/ 2976682 w 6095999"/>
              <a:gd name="connsiteY24" fmla="*/ 0 h 6858000"/>
              <a:gd name="connsiteX25" fmla="*/ 3401323 w 6095999"/>
              <a:gd name="connsiteY25" fmla="*/ 0 h 6858000"/>
              <a:gd name="connsiteX26" fmla="*/ 3606908 w 6095999"/>
              <a:gd name="connsiteY26" fmla="*/ 0 h 6858000"/>
              <a:gd name="connsiteX27" fmla="*/ 3864542 w 6095999"/>
              <a:gd name="connsiteY27" fmla="*/ 0 h 6858000"/>
              <a:gd name="connsiteX28" fmla="*/ 4368018 w 6095999"/>
              <a:gd name="connsiteY28" fmla="*/ 0 h 6858000"/>
              <a:gd name="connsiteX29" fmla="*/ 4387141 w 6095999"/>
              <a:gd name="connsiteY29" fmla="*/ 0 h 6858000"/>
              <a:gd name="connsiteX30" fmla="*/ 4796651 w 6095999"/>
              <a:gd name="connsiteY30" fmla="*/ 0 h 6858000"/>
              <a:gd name="connsiteX31" fmla="*/ 4913426 w 6095999"/>
              <a:gd name="connsiteY31" fmla="*/ 0 h 6858000"/>
              <a:gd name="connsiteX32" fmla="*/ 5219370 w 6095999"/>
              <a:gd name="connsiteY32" fmla="*/ 0 h 6858000"/>
              <a:gd name="connsiteX33" fmla="*/ 6095999 w 6095999"/>
              <a:gd name="connsiteY33" fmla="*/ 3429000 h 6858000"/>
              <a:gd name="connsiteX34" fmla="*/ 5219370 w 6095999"/>
              <a:gd name="connsiteY34" fmla="*/ 6858000 h 6858000"/>
              <a:gd name="connsiteX35" fmla="*/ 5217134 w 6095999"/>
              <a:gd name="connsiteY35" fmla="*/ 6858000 h 6858000"/>
              <a:gd name="connsiteX36" fmla="*/ 5201479 w 6095999"/>
              <a:gd name="connsiteY36" fmla="*/ 6858000 h 6858000"/>
              <a:gd name="connsiteX37" fmla="*/ 5158986 w 6095999"/>
              <a:gd name="connsiteY37" fmla="*/ 6858000 h 6858000"/>
              <a:gd name="connsiteX38" fmla="*/ 5123483 w 6095999"/>
              <a:gd name="connsiteY38" fmla="*/ 6858000 h 6858000"/>
              <a:gd name="connsiteX39" fmla="*/ 5076239 w 6095999"/>
              <a:gd name="connsiteY39" fmla="*/ 6858000 h 6858000"/>
              <a:gd name="connsiteX40" fmla="*/ 5015576 w 6095999"/>
              <a:gd name="connsiteY40" fmla="*/ 6858000 h 6858000"/>
              <a:gd name="connsiteX41" fmla="*/ 4939817 w 6095999"/>
              <a:gd name="connsiteY41" fmla="*/ 6858000 h 6858000"/>
              <a:gd name="connsiteX42" fmla="*/ 4847285 w 6095999"/>
              <a:gd name="connsiteY42" fmla="*/ 6858000 h 6858000"/>
              <a:gd name="connsiteX43" fmla="*/ 4792379 w 6095999"/>
              <a:gd name="connsiteY43" fmla="*/ 6858000 h 6858000"/>
              <a:gd name="connsiteX44" fmla="*/ 4736302 w 6095999"/>
              <a:gd name="connsiteY44" fmla="*/ 6858000 h 6858000"/>
              <a:gd name="connsiteX45" fmla="*/ 4605192 w 6095999"/>
              <a:gd name="connsiteY45" fmla="*/ 6858000 h 6858000"/>
              <a:gd name="connsiteX46" fmla="*/ 4452276 w 6095999"/>
              <a:gd name="connsiteY46" fmla="*/ 6858000 h 6858000"/>
              <a:gd name="connsiteX47" fmla="*/ 4275879 w 6095999"/>
              <a:gd name="connsiteY47" fmla="*/ 6858000 h 6858000"/>
              <a:gd name="connsiteX48" fmla="*/ 4246971 w 6095999"/>
              <a:gd name="connsiteY48" fmla="*/ 6858000 h 6858000"/>
              <a:gd name="connsiteX49" fmla="*/ 4074321 w 6095999"/>
              <a:gd name="connsiteY49" fmla="*/ 6858000 h 6858000"/>
              <a:gd name="connsiteX50" fmla="*/ 3845926 w 6095999"/>
              <a:gd name="connsiteY50" fmla="*/ 6858000 h 6858000"/>
              <a:gd name="connsiteX51" fmla="*/ 3657953 w 6095999"/>
              <a:gd name="connsiteY51" fmla="*/ 6858000 h 6858000"/>
              <a:gd name="connsiteX52" fmla="*/ 3589017 w 6095999"/>
              <a:gd name="connsiteY52" fmla="*/ 6858000 h 6858000"/>
              <a:gd name="connsiteX53" fmla="*/ 3301916 w 6095999"/>
              <a:gd name="connsiteY53" fmla="*/ 6858000 h 6858000"/>
              <a:gd name="connsiteX54" fmla="*/ 3023647 w 6095999"/>
              <a:gd name="connsiteY54" fmla="*/ 6858000 h 6858000"/>
              <a:gd name="connsiteX55" fmla="*/ 2982946 w 6095999"/>
              <a:gd name="connsiteY55" fmla="*/ 6858000 h 6858000"/>
              <a:gd name="connsiteX56" fmla="*/ 2630429 w 6095999"/>
              <a:gd name="connsiteY56" fmla="*/ 6858000 h 6858000"/>
              <a:gd name="connsiteX57" fmla="*/ 2342376 w 6095999"/>
              <a:gd name="connsiteY57" fmla="*/ 6858000 h 6858000"/>
              <a:gd name="connsiteX58" fmla="*/ 2242689 w 6095999"/>
              <a:gd name="connsiteY58" fmla="*/ 6858000 h 6858000"/>
              <a:gd name="connsiteX59" fmla="*/ 1818048 w 6095999"/>
              <a:gd name="connsiteY59" fmla="*/ 6858000 h 6858000"/>
              <a:gd name="connsiteX60" fmla="*/ 1612463 w 6095999"/>
              <a:gd name="connsiteY60" fmla="*/ 6858000 h 6858000"/>
              <a:gd name="connsiteX61" fmla="*/ 1354828 w 6095999"/>
              <a:gd name="connsiteY61" fmla="*/ 6858000 h 6858000"/>
              <a:gd name="connsiteX62" fmla="*/ 851353 w 6095999"/>
              <a:gd name="connsiteY62" fmla="*/ 6858000 h 6858000"/>
              <a:gd name="connsiteX63" fmla="*/ 832230 w 6095999"/>
              <a:gd name="connsiteY63" fmla="*/ 6858000 h 6858000"/>
              <a:gd name="connsiteX64" fmla="*/ 422719 w 6095999"/>
              <a:gd name="connsiteY64" fmla="*/ 6858000 h 6858000"/>
              <a:gd name="connsiteX65" fmla="*/ 305945 w 6095999"/>
              <a:gd name="connsiteY65" fmla="*/ 6858000 h 6858000"/>
              <a:gd name="connsiteX66" fmla="*/ 0 w 6095999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26992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972400" y="0"/>
                </a:lnTo>
                <a:lnTo>
                  <a:pt x="1145050" y="0"/>
                </a:lnTo>
                <a:lnTo>
                  <a:pt x="1373445" y="0"/>
                </a:lnTo>
                <a:lnTo>
                  <a:pt x="1561418" y="0"/>
                </a:lnTo>
                <a:lnTo>
                  <a:pt x="1630354" y="0"/>
                </a:lnTo>
                <a:lnTo>
                  <a:pt x="1917455" y="0"/>
                </a:lnTo>
                <a:lnTo>
                  <a:pt x="2195724" y="0"/>
                </a:lnTo>
                <a:lnTo>
                  <a:pt x="2236425" y="0"/>
                </a:lnTo>
                <a:lnTo>
                  <a:pt x="2588941" y="0"/>
                </a:lnTo>
                <a:lnTo>
                  <a:pt x="2876995" y="0"/>
                </a:lnTo>
                <a:lnTo>
                  <a:pt x="2976682" y="0"/>
                </a:lnTo>
                <a:lnTo>
                  <a:pt x="3401323" y="0"/>
                </a:lnTo>
                <a:lnTo>
                  <a:pt x="3606908" y="0"/>
                </a:lnTo>
                <a:lnTo>
                  <a:pt x="3864542" y="0"/>
                </a:lnTo>
                <a:lnTo>
                  <a:pt x="4368018" y="0"/>
                </a:lnTo>
                <a:lnTo>
                  <a:pt x="4387141" y="0"/>
                </a:lnTo>
                <a:lnTo>
                  <a:pt x="4796651" y="0"/>
                </a:lnTo>
                <a:lnTo>
                  <a:pt x="4913426" y="0"/>
                </a:lnTo>
                <a:lnTo>
                  <a:pt x="5219370" y="0"/>
                </a:lnTo>
                <a:cubicBezTo>
                  <a:pt x="5778080" y="1018571"/>
                  <a:pt x="6095999" y="2187207"/>
                  <a:pt x="6095999" y="3429000"/>
                </a:cubicBezTo>
                <a:cubicBezTo>
                  <a:pt x="6095999" y="4671731"/>
                  <a:pt x="5778080" y="5839430"/>
                  <a:pt x="5219370" y="6858000"/>
                </a:cubicBezTo>
                <a:lnTo>
                  <a:pt x="5217134" y="6858000"/>
                </a:lnTo>
                <a:lnTo>
                  <a:pt x="5201479" y="6858000"/>
                </a:lnTo>
                <a:lnTo>
                  <a:pt x="5158986" y="6858000"/>
                </a:lnTo>
                <a:lnTo>
                  <a:pt x="5123483" y="6858000"/>
                </a:lnTo>
                <a:lnTo>
                  <a:pt x="5076239" y="6858000"/>
                </a:lnTo>
                <a:lnTo>
                  <a:pt x="5015576" y="6858000"/>
                </a:lnTo>
                <a:lnTo>
                  <a:pt x="4939817" y="6858000"/>
                </a:lnTo>
                <a:lnTo>
                  <a:pt x="4847285" y="6858000"/>
                </a:lnTo>
                <a:lnTo>
                  <a:pt x="4792379" y="6858000"/>
                </a:lnTo>
                <a:lnTo>
                  <a:pt x="4736302" y="6858000"/>
                </a:lnTo>
                <a:lnTo>
                  <a:pt x="4605192" y="6858000"/>
                </a:lnTo>
                <a:lnTo>
                  <a:pt x="4452276" y="6858000"/>
                </a:lnTo>
                <a:lnTo>
                  <a:pt x="4275879" y="6858000"/>
                </a:lnTo>
                <a:lnTo>
                  <a:pt x="4246971" y="6858000"/>
                </a:lnTo>
                <a:lnTo>
                  <a:pt x="4074321" y="6858000"/>
                </a:lnTo>
                <a:lnTo>
                  <a:pt x="3845926" y="6858000"/>
                </a:lnTo>
                <a:lnTo>
                  <a:pt x="3657953" y="6858000"/>
                </a:lnTo>
                <a:lnTo>
                  <a:pt x="3589017" y="6858000"/>
                </a:lnTo>
                <a:lnTo>
                  <a:pt x="3301916" y="6858000"/>
                </a:lnTo>
                <a:lnTo>
                  <a:pt x="3023647" y="6858000"/>
                </a:lnTo>
                <a:lnTo>
                  <a:pt x="2982946" y="6858000"/>
                </a:lnTo>
                <a:lnTo>
                  <a:pt x="2630429" y="6858000"/>
                </a:lnTo>
                <a:lnTo>
                  <a:pt x="2342376" y="6858000"/>
                </a:lnTo>
                <a:lnTo>
                  <a:pt x="2242689" y="6858000"/>
                </a:lnTo>
                <a:lnTo>
                  <a:pt x="1818048" y="6858000"/>
                </a:lnTo>
                <a:lnTo>
                  <a:pt x="1612463" y="6858000"/>
                </a:lnTo>
                <a:lnTo>
                  <a:pt x="1354828" y="6858000"/>
                </a:lnTo>
                <a:lnTo>
                  <a:pt x="85135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30594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31000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1000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</p:spTree>
    <p:extLst>
      <p:ext uri="{BB962C8B-B14F-4D97-AF65-F5344CB8AC3E}">
        <p14:creationId xmlns:p14="http://schemas.microsoft.com/office/powerpoint/2010/main" val="265880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Righ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919739B-51A2-4ADE-AAB0-76FE333793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ltGray">
          <a:xfrm>
            <a:off x="6096001" y="0"/>
            <a:ext cx="6096001" cy="6858000"/>
          </a:xfrm>
          <a:custGeom>
            <a:avLst/>
            <a:gdLst>
              <a:gd name="connsiteX0" fmla="*/ 876629 w 6096001"/>
              <a:gd name="connsiteY0" fmla="*/ 0 h 6858000"/>
              <a:gd name="connsiteX1" fmla="*/ 1299348 w 6096001"/>
              <a:gd name="connsiteY1" fmla="*/ 0 h 6858000"/>
              <a:gd name="connsiteX2" fmla="*/ 1708858 w 6096001"/>
              <a:gd name="connsiteY2" fmla="*/ 0 h 6858000"/>
              <a:gd name="connsiteX3" fmla="*/ 2489091 w 6096001"/>
              <a:gd name="connsiteY3" fmla="*/ 0 h 6858000"/>
              <a:gd name="connsiteX4" fmla="*/ 3219004 w 6096001"/>
              <a:gd name="connsiteY4" fmla="*/ 0 h 6858000"/>
              <a:gd name="connsiteX5" fmla="*/ 3900275 w 6096001"/>
              <a:gd name="connsiteY5" fmla="*/ 0 h 6858000"/>
              <a:gd name="connsiteX6" fmla="*/ 4534581 w 6096001"/>
              <a:gd name="connsiteY6" fmla="*/ 0 h 6858000"/>
              <a:gd name="connsiteX7" fmla="*/ 5123599 w 6096001"/>
              <a:gd name="connsiteY7" fmla="*/ 0 h 6858000"/>
              <a:gd name="connsiteX8" fmla="*/ 5669007 w 6096001"/>
              <a:gd name="connsiteY8" fmla="*/ 0 h 6858000"/>
              <a:gd name="connsiteX9" fmla="*/ 6096001 w 6096001"/>
              <a:gd name="connsiteY9" fmla="*/ 0 h 6858000"/>
              <a:gd name="connsiteX10" fmla="*/ 6096001 w 6096001"/>
              <a:gd name="connsiteY10" fmla="*/ 6858000 h 6858000"/>
              <a:gd name="connsiteX11" fmla="*/ 5790054 w 6096001"/>
              <a:gd name="connsiteY11" fmla="*/ 6858000 h 6858000"/>
              <a:gd name="connsiteX12" fmla="*/ 5244646 w 6096001"/>
              <a:gd name="connsiteY12" fmla="*/ 6858000 h 6858000"/>
              <a:gd name="connsiteX13" fmla="*/ 4741171 w 6096001"/>
              <a:gd name="connsiteY13" fmla="*/ 6858000 h 6858000"/>
              <a:gd name="connsiteX14" fmla="*/ 4277951 w 6096001"/>
              <a:gd name="connsiteY14" fmla="*/ 6858000 h 6858000"/>
              <a:gd name="connsiteX15" fmla="*/ 3853310 w 6096001"/>
              <a:gd name="connsiteY15" fmla="*/ 6858000 h 6858000"/>
              <a:gd name="connsiteX16" fmla="*/ 3465570 w 6096001"/>
              <a:gd name="connsiteY16" fmla="*/ 6858000 h 6858000"/>
              <a:gd name="connsiteX17" fmla="*/ 3113053 w 6096001"/>
              <a:gd name="connsiteY17" fmla="*/ 6858000 h 6858000"/>
              <a:gd name="connsiteX18" fmla="*/ 2794083 w 6096001"/>
              <a:gd name="connsiteY18" fmla="*/ 6858000 h 6858000"/>
              <a:gd name="connsiteX19" fmla="*/ 2506982 w 6096001"/>
              <a:gd name="connsiteY19" fmla="*/ 6858000 h 6858000"/>
              <a:gd name="connsiteX20" fmla="*/ 2250073 w 6096001"/>
              <a:gd name="connsiteY20" fmla="*/ 6858000 h 6858000"/>
              <a:gd name="connsiteX21" fmla="*/ 2021678 w 6096001"/>
              <a:gd name="connsiteY21" fmla="*/ 6858000 h 6858000"/>
              <a:gd name="connsiteX22" fmla="*/ 1820120 w 6096001"/>
              <a:gd name="connsiteY22" fmla="*/ 6858000 h 6858000"/>
              <a:gd name="connsiteX23" fmla="*/ 1643723 w 6096001"/>
              <a:gd name="connsiteY23" fmla="*/ 6858000 h 6858000"/>
              <a:gd name="connsiteX24" fmla="*/ 1490807 w 6096001"/>
              <a:gd name="connsiteY24" fmla="*/ 6858000 h 6858000"/>
              <a:gd name="connsiteX25" fmla="*/ 1359697 w 6096001"/>
              <a:gd name="connsiteY25" fmla="*/ 6858000 h 6858000"/>
              <a:gd name="connsiteX26" fmla="*/ 1248714 w 6096001"/>
              <a:gd name="connsiteY26" fmla="*/ 6858000 h 6858000"/>
              <a:gd name="connsiteX27" fmla="*/ 1156182 w 6096001"/>
              <a:gd name="connsiteY27" fmla="*/ 6858000 h 6858000"/>
              <a:gd name="connsiteX28" fmla="*/ 1080423 w 6096001"/>
              <a:gd name="connsiteY28" fmla="*/ 6858000 h 6858000"/>
              <a:gd name="connsiteX29" fmla="*/ 1019760 w 6096001"/>
              <a:gd name="connsiteY29" fmla="*/ 6858000 h 6858000"/>
              <a:gd name="connsiteX30" fmla="*/ 972516 w 6096001"/>
              <a:gd name="connsiteY30" fmla="*/ 6858000 h 6858000"/>
              <a:gd name="connsiteX31" fmla="*/ 937013 w 6096001"/>
              <a:gd name="connsiteY31" fmla="*/ 6858000 h 6858000"/>
              <a:gd name="connsiteX32" fmla="*/ 894520 w 6096001"/>
              <a:gd name="connsiteY32" fmla="*/ 6858000 h 6858000"/>
              <a:gd name="connsiteX33" fmla="*/ 878865 w 6096001"/>
              <a:gd name="connsiteY33" fmla="*/ 6858000 h 6858000"/>
              <a:gd name="connsiteX34" fmla="*/ 876629 w 6096001"/>
              <a:gd name="connsiteY34" fmla="*/ 6858000 h 6858000"/>
              <a:gd name="connsiteX35" fmla="*/ 0 w 6096001"/>
              <a:gd name="connsiteY35" fmla="*/ 3429000 h 6858000"/>
              <a:gd name="connsiteX36" fmla="*/ 876629 w 6096001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96001" h="6858000">
                <a:moveTo>
                  <a:pt x="876629" y="0"/>
                </a:moveTo>
                <a:lnTo>
                  <a:pt x="1299348" y="0"/>
                </a:lnTo>
                <a:lnTo>
                  <a:pt x="1708858" y="0"/>
                </a:lnTo>
                <a:lnTo>
                  <a:pt x="2489091" y="0"/>
                </a:lnTo>
                <a:lnTo>
                  <a:pt x="3219004" y="0"/>
                </a:lnTo>
                <a:lnTo>
                  <a:pt x="3900275" y="0"/>
                </a:lnTo>
                <a:lnTo>
                  <a:pt x="4534581" y="0"/>
                </a:lnTo>
                <a:lnTo>
                  <a:pt x="5123599" y="0"/>
                </a:lnTo>
                <a:lnTo>
                  <a:pt x="5669007" y="0"/>
                </a:lnTo>
                <a:lnTo>
                  <a:pt x="6096001" y="0"/>
                </a:lnTo>
                <a:lnTo>
                  <a:pt x="6096001" y="6858000"/>
                </a:lnTo>
                <a:lnTo>
                  <a:pt x="5790054" y="6858000"/>
                </a:lnTo>
                <a:lnTo>
                  <a:pt x="5244646" y="6858000"/>
                </a:lnTo>
                <a:lnTo>
                  <a:pt x="4741171" y="6858000"/>
                </a:lnTo>
                <a:lnTo>
                  <a:pt x="4277951" y="6858000"/>
                </a:lnTo>
                <a:lnTo>
                  <a:pt x="3853310" y="6858000"/>
                </a:lnTo>
                <a:lnTo>
                  <a:pt x="3465570" y="6858000"/>
                </a:lnTo>
                <a:lnTo>
                  <a:pt x="3113053" y="6858000"/>
                </a:lnTo>
                <a:lnTo>
                  <a:pt x="2794083" y="6858000"/>
                </a:lnTo>
                <a:lnTo>
                  <a:pt x="2506982" y="6858000"/>
                </a:lnTo>
                <a:lnTo>
                  <a:pt x="2250073" y="6858000"/>
                </a:lnTo>
                <a:lnTo>
                  <a:pt x="2021678" y="6858000"/>
                </a:lnTo>
                <a:lnTo>
                  <a:pt x="1820120" y="6858000"/>
                </a:lnTo>
                <a:lnTo>
                  <a:pt x="1643723" y="6858000"/>
                </a:lnTo>
                <a:lnTo>
                  <a:pt x="1490807" y="6858000"/>
                </a:lnTo>
                <a:lnTo>
                  <a:pt x="1359697" y="6858000"/>
                </a:lnTo>
                <a:lnTo>
                  <a:pt x="1248714" y="6858000"/>
                </a:lnTo>
                <a:lnTo>
                  <a:pt x="1156182" y="6858000"/>
                </a:lnTo>
                <a:lnTo>
                  <a:pt x="1080423" y="6858000"/>
                </a:lnTo>
                <a:lnTo>
                  <a:pt x="1019760" y="6858000"/>
                </a:lnTo>
                <a:lnTo>
                  <a:pt x="972516" y="6858000"/>
                </a:lnTo>
                <a:lnTo>
                  <a:pt x="937013" y="6858000"/>
                </a:lnTo>
                <a:lnTo>
                  <a:pt x="894520" y="6858000"/>
                </a:lnTo>
                <a:lnTo>
                  <a:pt x="878865" y="6858000"/>
                </a:lnTo>
                <a:lnTo>
                  <a:pt x="876629" y="6858000"/>
                </a:lnTo>
                <a:cubicBezTo>
                  <a:pt x="317919" y="5839430"/>
                  <a:pt x="0" y="4671731"/>
                  <a:pt x="0" y="3429000"/>
                </a:cubicBezTo>
                <a:cubicBezTo>
                  <a:pt x="0" y="2187207"/>
                  <a:pt x="317919" y="1018571"/>
                  <a:pt x="876629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00584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(Multi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15D45E-1A29-46E9-B58E-872FED8D000F}"/>
              </a:ext>
            </a:extLst>
          </p:cNvPr>
          <p:cNvSpPr/>
          <p:nvPr userDrawn="1"/>
        </p:nvSpPr>
        <p:spPr bwMode="ltGray">
          <a:xfrm>
            <a:off x="742098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err="1">
              <a:sym typeface="Proxima Nova Light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81DC18-66F7-491B-8089-60DD8E1AB1AA}"/>
              </a:ext>
            </a:extLst>
          </p:cNvPr>
          <p:cNvSpPr/>
          <p:nvPr userDrawn="1"/>
        </p:nvSpPr>
        <p:spPr bwMode="ltGray">
          <a:xfrm>
            <a:off x="4555746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err="1">
              <a:sym typeface="Proxima Nova Light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5A85B8-9A99-4F3C-933A-121390A9334B}"/>
              </a:ext>
            </a:extLst>
          </p:cNvPr>
          <p:cNvSpPr/>
          <p:nvPr userDrawn="1"/>
        </p:nvSpPr>
        <p:spPr bwMode="ltGray">
          <a:xfrm>
            <a:off x="8369394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err="1">
              <a:sym typeface="Proxima Nova Light" charset="0"/>
            </a:endParaRP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7CA44ADC-5231-43AF-906E-A8DDA71995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2652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ECE4A802-C7F3-4538-B1FB-98E6F61276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6300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5B525A51-4DF4-42AF-82A8-0F5A36D8AA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99948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7BFF989-2765-4A09-8AE8-E2ACBBE59A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6736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1</a:t>
            </a:r>
          </a:p>
        </p:txBody>
      </p: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91C01F98-B49B-4B32-B1BB-B41E8EA15A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2663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2</a:t>
            </a:r>
          </a:p>
        </p:txBody>
      </p: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FC7C06E5-7271-4B89-AB80-DD09B51F8A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06310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8D4E7B-DD8A-4462-A940-F3A1029BC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6D966-50E4-4144-82A3-60717BEFC2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266DFD-040A-4C14-9640-CEEDD94BCA8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28079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od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289E38-44F5-4D8D-9EE0-619201D57247}"/>
              </a:ext>
            </a:extLst>
          </p:cNvPr>
          <p:cNvSpPr/>
          <p:nvPr userDrawn="1"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40C6A-CF77-4953-9AD6-63845305FE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6580124" cy="89797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662183-DD4B-4458-ABD2-C710415E28ED}"/>
              </a:ext>
            </a:extLst>
          </p:cNvPr>
          <p:cNvSpPr/>
          <p:nvPr userDrawn="1"/>
        </p:nvSpPr>
        <p:spPr bwMode="ltGray">
          <a:xfrm>
            <a:off x="7244184" y="647700"/>
            <a:ext cx="7710066" cy="7710066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err="1">
              <a:sym typeface="Proxima Nova Light" charset="0"/>
            </a:endParaRPr>
          </a:p>
        </p:txBody>
      </p:sp>
      <p:sp>
        <p:nvSpPr>
          <p:cNvPr id="9" name="Picture Placeholder 35">
            <a:extLst>
              <a:ext uri="{FF2B5EF4-FFF2-40B4-BE49-F238E27FC236}">
                <a16:creationId xmlns:a16="http://schemas.microsoft.com/office/drawing/2014/main" id="{B6EFA928-550A-425C-9E54-627E2710A1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73517" y="1375262"/>
            <a:ext cx="6251400" cy="62549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E399-4DEC-4925-BE64-4EBC5F4C64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2725-2034-48A2-8BB6-47D844A18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" y="1306513"/>
            <a:ext cx="5741924" cy="4870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0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E963FA91-2E8D-4668-A0A8-B78EA30819AA}"/>
              </a:ext>
            </a:extLst>
          </p:cNvPr>
          <p:cNvSpPr>
            <a:spLocks noEditPoints="1"/>
          </p:cNvSpPr>
          <p:nvPr userDrawn="1"/>
        </p:nvSpPr>
        <p:spPr bwMode="ltGray">
          <a:xfrm>
            <a:off x="2050147" y="0"/>
            <a:ext cx="8091707" cy="6858000"/>
          </a:xfrm>
          <a:custGeom>
            <a:avLst/>
            <a:gdLst>
              <a:gd name="T0" fmla="*/ 1079 w 3392"/>
              <a:gd name="T1" fmla="*/ 2884 h 2884"/>
              <a:gd name="T2" fmla="*/ 803 w 3392"/>
              <a:gd name="T3" fmla="*/ 2884 h 2884"/>
              <a:gd name="T4" fmla="*/ 0 w 3392"/>
              <a:gd name="T5" fmla="*/ 1442 h 2884"/>
              <a:gd name="T6" fmla="*/ 803 w 3392"/>
              <a:gd name="T7" fmla="*/ 0 h 2884"/>
              <a:gd name="T8" fmla="*/ 1079 w 3392"/>
              <a:gd name="T9" fmla="*/ 0 h 2884"/>
              <a:gd name="T10" fmla="*/ 128 w 3392"/>
              <a:gd name="T11" fmla="*/ 1442 h 2884"/>
              <a:gd name="T12" fmla="*/ 1079 w 3392"/>
              <a:gd name="T13" fmla="*/ 2884 h 2884"/>
              <a:gd name="T14" fmla="*/ 3264 w 3392"/>
              <a:gd name="T15" fmla="*/ 1442 h 2884"/>
              <a:gd name="T16" fmla="*/ 2313 w 3392"/>
              <a:gd name="T17" fmla="*/ 2884 h 2884"/>
              <a:gd name="T18" fmla="*/ 2589 w 3392"/>
              <a:gd name="T19" fmla="*/ 2884 h 2884"/>
              <a:gd name="T20" fmla="*/ 3392 w 3392"/>
              <a:gd name="T21" fmla="*/ 1442 h 2884"/>
              <a:gd name="T22" fmla="*/ 2589 w 3392"/>
              <a:gd name="T23" fmla="*/ 0 h 2884"/>
              <a:gd name="T24" fmla="*/ 2313 w 3392"/>
              <a:gd name="T25" fmla="*/ 0 h 2884"/>
              <a:gd name="T26" fmla="*/ 3264 w 3392"/>
              <a:gd name="T27" fmla="*/ 1442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92" h="2884">
                <a:moveTo>
                  <a:pt x="1079" y="2884"/>
                </a:moveTo>
                <a:cubicBezTo>
                  <a:pt x="803" y="2884"/>
                  <a:pt x="803" y="2884"/>
                  <a:pt x="803" y="2884"/>
                </a:cubicBezTo>
                <a:cubicBezTo>
                  <a:pt x="321" y="2585"/>
                  <a:pt x="0" y="2051"/>
                  <a:pt x="0" y="1442"/>
                </a:cubicBezTo>
                <a:cubicBezTo>
                  <a:pt x="0" y="833"/>
                  <a:pt x="321" y="299"/>
                  <a:pt x="803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520" y="240"/>
                  <a:pt x="128" y="795"/>
                  <a:pt x="128" y="1442"/>
                </a:cubicBezTo>
                <a:cubicBezTo>
                  <a:pt x="128" y="2089"/>
                  <a:pt x="520" y="2644"/>
                  <a:pt x="1079" y="2884"/>
                </a:cubicBezTo>
                <a:close/>
                <a:moveTo>
                  <a:pt x="3264" y="1442"/>
                </a:moveTo>
                <a:cubicBezTo>
                  <a:pt x="3264" y="2089"/>
                  <a:pt x="2872" y="2644"/>
                  <a:pt x="2313" y="2884"/>
                </a:cubicBezTo>
                <a:cubicBezTo>
                  <a:pt x="2589" y="2884"/>
                  <a:pt x="2589" y="2884"/>
                  <a:pt x="2589" y="2884"/>
                </a:cubicBezTo>
                <a:cubicBezTo>
                  <a:pt x="3071" y="2585"/>
                  <a:pt x="3392" y="2051"/>
                  <a:pt x="3392" y="1442"/>
                </a:cubicBezTo>
                <a:cubicBezTo>
                  <a:pt x="3392" y="833"/>
                  <a:pt x="3071" y="299"/>
                  <a:pt x="2589" y="0"/>
                </a:cubicBezTo>
                <a:cubicBezTo>
                  <a:pt x="2313" y="0"/>
                  <a:pt x="2313" y="0"/>
                  <a:pt x="2313" y="0"/>
                </a:cubicBezTo>
                <a:cubicBezTo>
                  <a:pt x="2872" y="240"/>
                  <a:pt x="3264" y="795"/>
                  <a:pt x="3264" y="1442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9D677F4-4749-47B1-8AFA-DFA6D872EF2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293257" y="2004515"/>
            <a:ext cx="7605486" cy="284897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152396" indent="-152396" algn="ctr" defTabSz="914377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None/>
              <a:defRPr lang="en-US" sz="6000" b="0" i="0" kern="1200" baseline="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roxima Nova" charset="0"/>
              </a:defRPr>
            </a:lvl1pPr>
            <a:lvl2pPr marL="171445" marR="0" indent="0" algn="l" defTabSz="914377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Key Statement</a:t>
            </a:r>
            <a:br>
              <a:rPr lang="en-US"/>
            </a:br>
            <a:r>
              <a:rPr lang="en-US"/>
              <a:t>Placeholder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602FE-8B27-4067-87FB-0DAB3C428E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id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35700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Background">
    <p:bg>
      <p:bgPr>
        <a:gradFill>
          <a:gsLst>
            <a:gs pos="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6464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On-Screen Only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B010191-A0CB-4885-8BEB-367627E64C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0736" y="429413"/>
            <a:ext cx="1371600" cy="507492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 userDrawn="1"/>
        </p:nvSpPr>
        <p:spPr bwMode="ltGray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512438" y="4554950"/>
            <a:ext cx="5518225" cy="754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er/Clos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F9195B-6ED2-49AC-9218-522143C81B76}"/>
              </a:ext>
            </a:extLst>
          </p:cNvPr>
          <p:cNvSpPr/>
          <p:nvPr userDrawn="1"/>
        </p:nvSpPr>
        <p:spPr bwMode="ltGray">
          <a:xfrm>
            <a:off x="1368552" y="0"/>
            <a:ext cx="9454896" cy="6858000"/>
          </a:xfrm>
          <a:custGeom>
            <a:avLst/>
            <a:gdLst>
              <a:gd name="connsiteX0" fmla="*/ 1475039 w 9454896"/>
              <a:gd name="connsiteY0" fmla="*/ 0 h 6858000"/>
              <a:gd name="connsiteX1" fmla="*/ 7979857 w 9454896"/>
              <a:gd name="connsiteY1" fmla="*/ 0 h 6858000"/>
              <a:gd name="connsiteX2" fmla="*/ 8070258 w 9454896"/>
              <a:gd name="connsiteY2" fmla="*/ 86190 h 6858000"/>
              <a:gd name="connsiteX3" fmla="*/ 9454896 w 9454896"/>
              <a:gd name="connsiteY3" fmla="*/ 3429000 h 6858000"/>
              <a:gd name="connsiteX4" fmla="*/ 8070258 w 9454896"/>
              <a:gd name="connsiteY4" fmla="*/ 6771811 h 6858000"/>
              <a:gd name="connsiteX5" fmla="*/ 7979857 w 9454896"/>
              <a:gd name="connsiteY5" fmla="*/ 6858000 h 6858000"/>
              <a:gd name="connsiteX6" fmla="*/ 1475039 w 9454896"/>
              <a:gd name="connsiteY6" fmla="*/ 6858000 h 6858000"/>
              <a:gd name="connsiteX7" fmla="*/ 1384638 w 9454896"/>
              <a:gd name="connsiteY7" fmla="*/ 6771811 h 6858000"/>
              <a:gd name="connsiteX8" fmla="*/ 0 w 9454896"/>
              <a:gd name="connsiteY8" fmla="*/ 3429000 h 6858000"/>
              <a:gd name="connsiteX9" fmla="*/ 1384638 w 9454896"/>
              <a:gd name="connsiteY9" fmla="*/ 86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4896" h="6858000">
                <a:moveTo>
                  <a:pt x="1475039" y="0"/>
                </a:moveTo>
                <a:lnTo>
                  <a:pt x="7979857" y="0"/>
                </a:lnTo>
                <a:lnTo>
                  <a:pt x="8070258" y="86190"/>
                </a:lnTo>
                <a:cubicBezTo>
                  <a:pt x="8925758" y="941690"/>
                  <a:pt x="9454896" y="2123552"/>
                  <a:pt x="9454896" y="3429000"/>
                </a:cubicBezTo>
                <a:cubicBezTo>
                  <a:pt x="9454896" y="4734449"/>
                  <a:pt x="8925758" y="5916311"/>
                  <a:pt x="8070258" y="6771811"/>
                </a:cubicBezTo>
                <a:lnTo>
                  <a:pt x="7979857" y="6858000"/>
                </a:lnTo>
                <a:lnTo>
                  <a:pt x="1475039" y="6858000"/>
                </a:lnTo>
                <a:lnTo>
                  <a:pt x="1384638" y="6771811"/>
                </a:lnTo>
                <a:cubicBezTo>
                  <a:pt x="529138" y="5916311"/>
                  <a:pt x="0" y="4734449"/>
                  <a:pt x="0" y="3429000"/>
                </a:cubicBezTo>
                <a:cubicBezTo>
                  <a:pt x="0" y="2123552"/>
                  <a:pt x="529138" y="941690"/>
                  <a:pt x="1384638" y="86190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err="1">
              <a:sym typeface="Proxima Nova Light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E50BA-27C6-47D2-8515-4845557F9C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0" y="2176780"/>
            <a:ext cx="5181600" cy="2504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bg>
      <p:bgPr>
        <a:solidFill>
          <a:srgbClr val="FC93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2D05C3-B4E4-435F-A620-EDB17198F734}"/>
              </a:ext>
            </a:extLst>
          </p:cNvPr>
          <p:cNvSpPr txBox="1">
            <a:spLocks/>
          </p:cNvSpPr>
          <p:nvPr userDrawn="1"/>
        </p:nvSpPr>
        <p:spPr>
          <a:xfrm>
            <a:off x="838200" y="2587724"/>
            <a:ext cx="10515600" cy="1716419"/>
          </a:xfrm>
          <a:prstGeom prst="rect">
            <a:avLst/>
          </a:prstGeom>
        </p:spPr>
        <p:txBody>
          <a:bodyPr vert="horz" lIns="0" tIns="121920" rIns="0" bIns="0" rtlCol="0" anchor="ctr">
            <a:noAutofit/>
          </a:bodyPr>
          <a:lstStyle>
            <a:lvl1pPr algn="ctr" defTabSz="685800" rtl="0" eaLnBrk="0" fontAlgn="base" hangingPunct="0">
              <a:lnSpc>
                <a:spcPct val="68000"/>
              </a:lnSpc>
              <a:spcBef>
                <a:spcPct val="0"/>
              </a:spcBef>
              <a:spcAft>
                <a:spcPct val="0"/>
              </a:spcAft>
              <a:defRPr kumimoji="0" lang="en-US" sz="3200" b="1" i="0" u="none" strike="noStrike" kern="1200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1714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3429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5143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6858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 sz="4267"/>
              <a:t>any masters that appear after this warning are </a:t>
            </a:r>
            <a:r>
              <a:rPr lang="en-US" sz="4267">
                <a:solidFill>
                  <a:srgbClr val="CD0000"/>
                </a:solidFill>
              </a:rPr>
              <a:t>rogue layouts </a:t>
            </a:r>
            <a:r>
              <a:rPr lang="en-US" sz="4267">
                <a:solidFill>
                  <a:srgbClr val="F9451B"/>
                </a:solidFill>
              </a:rPr>
              <a:t/>
            </a:r>
            <a:br>
              <a:rPr lang="en-US" sz="4267">
                <a:solidFill>
                  <a:srgbClr val="F9451B"/>
                </a:solidFill>
              </a:rPr>
            </a:br>
            <a:r>
              <a:rPr lang="en-US" sz="4267"/>
              <a:t>and should be deleted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5525B98F-982E-4377-912F-012B18901CDD}"/>
              </a:ext>
            </a:extLst>
          </p:cNvPr>
          <p:cNvSpPr>
            <a:spLocks/>
          </p:cNvSpPr>
          <p:nvPr userDrawn="1"/>
        </p:nvSpPr>
        <p:spPr bwMode="invGray">
          <a:xfrm rot="10800000">
            <a:off x="5815727" y="4750775"/>
            <a:ext cx="558432" cy="411210"/>
          </a:xfrm>
          <a:custGeom>
            <a:avLst/>
            <a:gdLst>
              <a:gd name="T0" fmla="*/ 14 w 237"/>
              <a:gd name="T1" fmla="*/ 195 h 197"/>
              <a:gd name="T2" fmla="*/ 8 w 237"/>
              <a:gd name="T3" fmla="*/ 194 h 197"/>
              <a:gd name="T4" fmla="*/ 3 w 237"/>
              <a:gd name="T5" fmla="*/ 177 h 197"/>
              <a:gd name="T6" fmla="*/ 99 w 237"/>
              <a:gd name="T7" fmla="*/ 12 h 197"/>
              <a:gd name="T8" fmla="*/ 119 w 237"/>
              <a:gd name="T9" fmla="*/ 0 h 197"/>
              <a:gd name="T10" fmla="*/ 138 w 237"/>
              <a:gd name="T11" fmla="*/ 12 h 197"/>
              <a:gd name="T12" fmla="*/ 234 w 237"/>
              <a:gd name="T13" fmla="*/ 177 h 197"/>
              <a:gd name="T14" fmla="*/ 230 w 237"/>
              <a:gd name="T15" fmla="*/ 194 h 197"/>
              <a:gd name="T16" fmla="*/ 213 w 237"/>
              <a:gd name="T17" fmla="*/ 189 h 197"/>
              <a:gd name="T18" fmla="*/ 119 w 237"/>
              <a:gd name="T19" fmla="*/ 26 h 197"/>
              <a:gd name="T20" fmla="*/ 24 w 237"/>
              <a:gd name="T21" fmla="*/ 189 h 197"/>
              <a:gd name="T22" fmla="*/ 14 w 237"/>
              <a:gd name="T23" fmla="*/ 19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197">
                <a:moveTo>
                  <a:pt x="14" y="195"/>
                </a:moveTo>
                <a:cubicBezTo>
                  <a:pt x="12" y="195"/>
                  <a:pt x="10" y="195"/>
                  <a:pt x="8" y="194"/>
                </a:cubicBezTo>
                <a:cubicBezTo>
                  <a:pt x="2" y="191"/>
                  <a:pt x="0" y="183"/>
                  <a:pt x="3" y="17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3" y="4"/>
                  <a:pt x="111" y="0"/>
                  <a:pt x="119" y="0"/>
                </a:cubicBezTo>
                <a:cubicBezTo>
                  <a:pt x="127" y="0"/>
                  <a:pt x="134" y="4"/>
                  <a:pt x="138" y="12"/>
                </a:cubicBezTo>
                <a:cubicBezTo>
                  <a:pt x="234" y="177"/>
                  <a:pt x="234" y="177"/>
                  <a:pt x="234" y="177"/>
                </a:cubicBezTo>
                <a:cubicBezTo>
                  <a:pt x="237" y="183"/>
                  <a:pt x="235" y="191"/>
                  <a:pt x="230" y="194"/>
                </a:cubicBezTo>
                <a:cubicBezTo>
                  <a:pt x="224" y="197"/>
                  <a:pt x="217" y="195"/>
                  <a:pt x="213" y="189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2" y="193"/>
                  <a:pt x="18" y="195"/>
                  <a:pt x="14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D83303-64DB-4155-A239-5D0D737F0B38}"/>
              </a:ext>
            </a:extLst>
          </p:cNvPr>
          <p:cNvGrpSpPr/>
          <p:nvPr userDrawn="1"/>
        </p:nvGrpSpPr>
        <p:grpSpPr bwMode="black">
          <a:xfrm>
            <a:off x="5655735" y="1357760"/>
            <a:ext cx="880533" cy="783331"/>
            <a:chOff x="5046133" y="896938"/>
            <a:chExt cx="733425" cy="652463"/>
          </a:xfrm>
          <a:solidFill>
            <a:srgbClr val="FFFFFF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109598A-4181-46AD-B31A-AE565CFA82A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046133" y="896938"/>
              <a:ext cx="733425" cy="652463"/>
            </a:xfrm>
            <a:custGeom>
              <a:avLst/>
              <a:gdLst>
                <a:gd name="T0" fmla="*/ 187 w 374"/>
                <a:gd name="T1" fmla="*/ 24 h 332"/>
                <a:gd name="T2" fmla="*/ 201 w 374"/>
                <a:gd name="T3" fmla="*/ 32 h 332"/>
                <a:gd name="T4" fmla="*/ 346 w 374"/>
                <a:gd name="T5" fmla="*/ 284 h 332"/>
                <a:gd name="T6" fmla="*/ 332 w 374"/>
                <a:gd name="T7" fmla="*/ 308 h 332"/>
                <a:gd name="T8" fmla="*/ 42 w 374"/>
                <a:gd name="T9" fmla="*/ 308 h 332"/>
                <a:gd name="T10" fmla="*/ 28 w 374"/>
                <a:gd name="T11" fmla="*/ 284 h 332"/>
                <a:gd name="T12" fmla="*/ 173 w 374"/>
                <a:gd name="T13" fmla="*/ 32 h 332"/>
                <a:gd name="T14" fmla="*/ 187 w 374"/>
                <a:gd name="T15" fmla="*/ 24 h 332"/>
                <a:gd name="T16" fmla="*/ 187 w 374"/>
                <a:gd name="T17" fmla="*/ 0 h 332"/>
                <a:gd name="T18" fmla="*/ 152 w 374"/>
                <a:gd name="T19" fmla="*/ 20 h 332"/>
                <a:gd name="T20" fmla="*/ 7 w 374"/>
                <a:gd name="T21" fmla="*/ 272 h 332"/>
                <a:gd name="T22" fmla="*/ 7 w 374"/>
                <a:gd name="T23" fmla="*/ 312 h 332"/>
                <a:gd name="T24" fmla="*/ 42 w 374"/>
                <a:gd name="T25" fmla="*/ 332 h 332"/>
                <a:gd name="T26" fmla="*/ 332 w 374"/>
                <a:gd name="T27" fmla="*/ 332 h 332"/>
                <a:gd name="T28" fmla="*/ 367 w 374"/>
                <a:gd name="T29" fmla="*/ 312 h 332"/>
                <a:gd name="T30" fmla="*/ 367 w 374"/>
                <a:gd name="T31" fmla="*/ 272 h 332"/>
                <a:gd name="T32" fmla="*/ 222 w 374"/>
                <a:gd name="T33" fmla="*/ 20 h 332"/>
                <a:gd name="T34" fmla="*/ 187 w 374"/>
                <a:gd name="T3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4" h="332">
                  <a:moveTo>
                    <a:pt x="187" y="24"/>
                  </a:moveTo>
                  <a:cubicBezTo>
                    <a:pt x="192" y="24"/>
                    <a:pt x="198" y="27"/>
                    <a:pt x="201" y="32"/>
                  </a:cubicBezTo>
                  <a:cubicBezTo>
                    <a:pt x="346" y="284"/>
                    <a:pt x="346" y="284"/>
                    <a:pt x="346" y="284"/>
                  </a:cubicBezTo>
                  <a:cubicBezTo>
                    <a:pt x="352" y="294"/>
                    <a:pt x="344" y="308"/>
                    <a:pt x="332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29" y="308"/>
                    <a:pt x="21" y="294"/>
                    <a:pt x="28" y="284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6" y="27"/>
                    <a:pt x="181" y="24"/>
                    <a:pt x="187" y="24"/>
                  </a:cubicBezTo>
                  <a:moveTo>
                    <a:pt x="187" y="0"/>
                  </a:moveTo>
                  <a:cubicBezTo>
                    <a:pt x="172" y="0"/>
                    <a:pt x="159" y="8"/>
                    <a:pt x="152" y="20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0" y="284"/>
                    <a:pt x="0" y="299"/>
                    <a:pt x="7" y="312"/>
                  </a:cubicBezTo>
                  <a:cubicBezTo>
                    <a:pt x="14" y="324"/>
                    <a:pt x="27" y="332"/>
                    <a:pt x="42" y="332"/>
                  </a:cubicBezTo>
                  <a:cubicBezTo>
                    <a:pt x="332" y="332"/>
                    <a:pt x="332" y="332"/>
                    <a:pt x="332" y="332"/>
                  </a:cubicBezTo>
                  <a:cubicBezTo>
                    <a:pt x="346" y="332"/>
                    <a:pt x="359" y="324"/>
                    <a:pt x="367" y="312"/>
                  </a:cubicBezTo>
                  <a:cubicBezTo>
                    <a:pt x="374" y="299"/>
                    <a:pt x="374" y="284"/>
                    <a:pt x="367" y="272"/>
                  </a:cubicBezTo>
                  <a:cubicBezTo>
                    <a:pt x="222" y="20"/>
                    <a:pt x="222" y="20"/>
                    <a:pt x="222" y="20"/>
                  </a:cubicBezTo>
                  <a:cubicBezTo>
                    <a:pt x="214" y="8"/>
                    <a:pt x="201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E0C7EED-60F5-4F6C-91A7-D4CFB8BCAED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381096" y="1139826"/>
              <a:ext cx="61913" cy="261938"/>
            </a:xfrm>
            <a:custGeom>
              <a:avLst/>
              <a:gdLst>
                <a:gd name="T0" fmla="*/ 16 w 32"/>
                <a:gd name="T1" fmla="*/ 101 h 133"/>
                <a:gd name="T2" fmla="*/ 32 w 32"/>
                <a:gd name="T3" fmla="*/ 117 h 133"/>
                <a:gd name="T4" fmla="*/ 16 w 32"/>
                <a:gd name="T5" fmla="*/ 133 h 133"/>
                <a:gd name="T6" fmla="*/ 0 w 32"/>
                <a:gd name="T7" fmla="*/ 117 h 133"/>
                <a:gd name="T8" fmla="*/ 16 w 32"/>
                <a:gd name="T9" fmla="*/ 101 h 133"/>
                <a:gd name="T10" fmla="*/ 1 w 32"/>
                <a:gd name="T11" fmla="*/ 0 h 133"/>
                <a:gd name="T12" fmla="*/ 31 w 32"/>
                <a:gd name="T13" fmla="*/ 0 h 133"/>
                <a:gd name="T14" fmla="*/ 27 w 32"/>
                <a:gd name="T15" fmla="*/ 88 h 133"/>
                <a:gd name="T16" fmla="*/ 5 w 32"/>
                <a:gd name="T17" fmla="*/ 88 h 133"/>
                <a:gd name="T18" fmla="*/ 1 w 32"/>
                <a:gd name="T1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33">
                  <a:moveTo>
                    <a:pt x="16" y="101"/>
                  </a:moveTo>
                  <a:cubicBezTo>
                    <a:pt x="24" y="101"/>
                    <a:pt x="32" y="108"/>
                    <a:pt x="32" y="117"/>
                  </a:cubicBezTo>
                  <a:cubicBezTo>
                    <a:pt x="32" y="125"/>
                    <a:pt x="24" y="133"/>
                    <a:pt x="16" y="133"/>
                  </a:cubicBezTo>
                  <a:cubicBezTo>
                    <a:pt x="7" y="133"/>
                    <a:pt x="0" y="125"/>
                    <a:pt x="0" y="117"/>
                  </a:cubicBezTo>
                  <a:cubicBezTo>
                    <a:pt x="0" y="108"/>
                    <a:pt x="7" y="101"/>
                    <a:pt x="16" y="101"/>
                  </a:cubicBezTo>
                  <a:close/>
                  <a:moveTo>
                    <a:pt x="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5" y="88"/>
                    <a:pt x="5" y="88"/>
                    <a:pt x="5" y="88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532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 userDrawn="1"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ADE5"/>
              </a:gs>
              <a:gs pos="100000">
                <a:srgbClr val="00D257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A08F9-81A3-40B0-B298-A4946C6723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5536887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1204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for Printing)">
    <p:bg bwMode="ltGray">
      <p:bgPr>
        <a:gradFill>
          <a:gsLst>
            <a:gs pos="32000">
              <a:srgbClr val="009AE0"/>
            </a:gs>
            <a:gs pos="5200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/>
        </p:nvSpPr>
        <p:spPr bwMode="white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06FDC6-3AEF-4F15-8624-DF19A27FD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On-Screen Only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/>
        </p:nvSpPr>
        <p:spPr bwMode="ltGray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512438" y="4554950"/>
            <a:ext cx="5518225" cy="754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0165E-88CB-4C4F-8D10-AE6F48290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3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ption B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151986"/>
            <a:ext cx="5536887" cy="1876263"/>
          </a:xfrm>
        </p:spPr>
        <p:txBody>
          <a:bodyPr vert="horz" lIns="0" tIns="182880" rIns="0" bIns="0" rtlCol="0" anchor="b">
            <a:noAutofit/>
          </a:bodyPr>
          <a:lstStyle>
            <a:lvl1pPr>
              <a:defRPr lang="en-US" sz="5400" dirty="0">
                <a:solidFill>
                  <a:schemeClr val="accent1"/>
                </a:solidFill>
                <a:latin typeface="+mn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6625D3-6D99-42FC-9BD2-4FB7B913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F28A28-4922-4916-AFC6-845CCE61E5FF}"/>
              </a:ext>
            </a:extLst>
          </p:cNvPr>
          <p:cNvSpPr/>
          <p:nvPr/>
        </p:nvSpPr>
        <p:spPr>
          <a:xfrm>
            <a:off x="0" y="2308250"/>
            <a:ext cx="12192000" cy="224150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EAD26-BB58-4888-8067-7BFE8907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08250"/>
            <a:ext cx="11204448" cy="2241500"/>
          </a:xfrm>
        </p:spPr>
        <p:txBody>
          <a:bodyPr vert="horz" lIns="457200" tIns="0" rIns="457200" bIns="0" rtlCol="0" anchor="ctr">
            <a:noAutofit/>
          </a:bodyPr>
          <a:lstStyle>
            <a:lvl1pPr algn="ctr">
              <a:defRPr lang="en-US" sz="600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B4470-AF44-490D-B3D0-FE6FB03B6585}"/>
              </a:ext>
            </a:extLst>
          </p:cNvPr>
          <p:cNvSpPr/>
          <p:nvPr/>
        </p:nvSpPr>
        <p:spPr>
          <a:xfrm>
            <a:off x="132899" y="6218787"/>
            <a:ext cx="11926202" cy="32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BFCF5BB-9E8B-4217-967B-E69B7177F9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6256" y="1003300"/>
            <a:ext cx="5481968" cy="495300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800" b="1">
                <a:latin typeface="+mj-lt"/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800" b="1">
                <a:solidFill>
                  <a:schemeClr val="accent1"/>
                </a:solidFill>
              </a:defRPr>
            </a:lvl2pPr>
            <a:lvl3pPr marL="22860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401638" indent="-173038">
              <a:buFont typeface="Arial" panose="020B0604020202020204" pitchFamily="34" charset="0"/>
              <a:buChar char="̵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000"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62846C-0294-4C31-A1AF-8DE92524D1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233E9D7-7A6D-4859-8727-AD3BE12D4773}"/>
              </a:ext>
            </a:extLst>
          </p:cNvPr>
          <p:cNvSpPr txBox="1">
            <a:spLocks/>
          </p:cNvSpPr>
          <p:nvPr/>
        </p:nvSpPr>
        <p:spPr>
          <a:xfrm>
            <a:off x="645898" y="1694088"/>
            <a:ext cx="5647028" cy="17426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228594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457189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685783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914377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/>
              <a:t>Agenda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E10F5BB-8BA0-4329-B8A2-D24501D14D4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FE4B87-AB83-4304-BBDA-6963838CE43E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3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58EC3-CBBE-40C6-BACD-B91C5DEB9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9B1E174-6AB6-4FB5-9BF5-AB5031CB1B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12236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4681B6-8BF4-4456-8C80-C5E766998CA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71271-2672-48F6-BC19-53395FF7C065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5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B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1201FA-5DBA-4DE0-B906-E28ACF9BC7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3862" y="6024584"/>
            <a:ext cx="996696" cy="368778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 userDrawn="1"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151986"/>
            <a:ext cx="5536887" cy="1876263"/>
          </a:xfrm>
        </p:spPr>
        <p:txBody>
          <a:bodyPr vert="horz" lIns="0" tIns="182880" rIns="0" bIns="0" rtlCol="0" anchor="b">
            <a:noAutofit/>
          </a:bodyPr>
          <a:lstStyle>
            <a:lvl1pPr>
              <a:defRPr lang="en-US" sz="5400" dirty="0">
                <a:solidFill>
                  <a:schemeClr val="accent1"/>
                </a:solidFill>
                <a:latin typeface="+mn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6746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with Subtitle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871133"/>
            <a:ext cx="11204448" cy="4305300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4B0CAA-EEE3-4C6E-B655-8905CBF48B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3776" y="1087026"/>
            <a:ext cx="11204448" cy="418570"/>
          </a:xfrm>
        </p:spPr>
        <p:txBody>
          <a:bodyPr anchor="t"/>
          <a:lstStyle>
            <a:lvl1pPr marL="0" indent="0">
              <a:buNone/>
              <a:defRPr sz="22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Placeholder 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0BDF31F-F938-4A4D-81AD-32D2EAFABA6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B62AD9-91F5-4EE5-9154-949334310311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45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_No Logo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232D39-0A1A-4BA0-979D-C31433B2E69B}"/>
              </a:ext>
            </a:extLst>
          </p:cNvPr>
          <p:cNvSpPr/>
          <p:nvPr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6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Two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Placeholder 14">
            <a:extLst>
              <a:ext uri="{FF2B5EF4-FFF2-40B4-BE49-F238E27FC236}">
                <a16:creationId xmlns:a16="http://schemas.microsoft.com/office/drawing/2014/main" id="{2DA0B400-1FD0-4E71-99C4-0FFC675A0A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6256" y="1321711"/>
            <a:ext cx="5481968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A309F3-1319-4540-8AC3-1F65844DD0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3775" y="1321711"/>
            <a:ext cx="5481967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0EDF6-74F5-4BCC-AA48-B7297D5DC9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4CB-2F28-4218-974F-746E15F9652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F081E9-D767-4156-81FC-0DF0FA8985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906660-664F-4E9F-907C-C78FB8B0F8C2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3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Thre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C341B-649D-4364-8D26-ECF442AABF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3776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405A70D-A303-4430-BFE3-179FEFFA329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08764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A4C870-5FB0-40F9-ACBF-B314B714AE1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23752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AF46D-EC8C-4799-8268-F914B66AC1F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B314EC2-65A0-48A9-A282-73C1FA228D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668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Weighte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EAD72-0448-4B6F-86F3-D9B838B95C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3711" y="1756791"/>
            <a:ext cx="3229589" cy="44320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7" y="642889"/>
            <a:ext cx="320815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EFA500-6C5D-4551-968A-183AAA0CDC6F}"/>
              </a:ext>
            </a:extLst>
          </p:cNvPr>
          <p:cNvCxnSpPr>
            <a:cxnSpLocks/>
          </p:cNvCxnSpPr>
          <p:nvPr/>
        </p:nvCxnSpPr>
        <p:spPr>
          <a:xfrm>
            <a:off x="4308764" y="669163"/>
            <a:ext cx="0" cy="515556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105E3F98-F8EB-4010-96E1-2DC856BD43C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029200" y="1322388"/>
            <a:ext cx="6669088" cy="4502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A4781-F335-4997-B2A3-D4ECEB62491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F99AE6-DDD6-49D1-8CA7-3B040BD0F3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04762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8D749E-10F3-468F-A695-20684D44BA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1" y="0"/>
            <a:ext cx="10037025" cy="6858000"/>
          </a:xfrm>
          <a:custGeom>
            <a:avLst/>
            <a:gdLst>
              <a:gd name="connsiteX0" fmla="*/ 0 w 10037025"/>
              <a:gd name="connsiteY0" fmla="*/ 0 h 6858000"/>
              <a:gd name="connsiteX1" fmla="*/ 2237 w 10037025"/>
              <a:gd name="connsiteY1" fmla="*/ 0 h 6858000"/>
              <a:gd name="connsiteX2" fmla="*/ 17892 w 10037025"/>
              <a:gd name="connsiteY2" fmla="*/ 0 h 6858000"/>
              <a:gd name="connsiteX3" fmla="*/ 60384 w 10037025"/>
              <a:gd name="connsiteY3" fmla="*/ 0 h 6858000"/>
              <a:gd name="connsiteX4" fmla="*/ 95887 w 10037025"/>
              <a:gd name="connsiteY4" fmla="*/ 0 h 6858000"/>
              <a:gd name="connsiteX5" fmla="*/ 143131 w 10037025"/>
              <a:gd name="connsiteY5" fmla="*/ 0 h 6858000"/>
              <a:gd name="connsiteX6" fmla="*/ 203794 w 10037025"/>
              <a:gd name="connsiteY6" fmla="*/ 0 h 6858000"/>
              <a:gd name="connsiteX7" fmla="*/ 279553 w 10037025"/>
              <a:gd name="connsiteY7" fmla="*/ 0 h 6858000"/>
              <a:gd name="connsiteX8" fmla="*/ 372085 w 10037025"/>
              <a:gd name="connsiteY8" fmla="*/ 0 h 6858000"/>
              <a:gd name="connsiteX9" fmla="*/ 483068 w 10037025"/>
              <a:gd name="connsiteY9" fmla="*/ 0 h 6858000"/>
              <a:gd name="connsiteX10" fmla="*/ 614178 w 10037025"/>
              <a:gd name="connsiteY10" fmla="*/ 0 h 6858000"/>
              <a:gd name="connsiteX11" fmla="*/ 767094 w 10037025"/>
              <a:gd name="connsiteY11" fmla="*/ 0 h 6858000"/>
              <a:gd name="connsiteX12" fmla="*/ 943492 w 10037025"/>
              <a:gd name="connsiteY12" fmla="*/ 0 h 6858000"/>
              <a:gd name="connsiteX13" fmla="*/ 1145050 w 10037025"/>
              <a:gd name="connsiteY13" fmla="*/ 0 h 6858000"/>
              <a:gd name="connsiteX14" fmla="*/ 1373445 w 10037025"/>
              <a:gd name="connsiteY14" fmla="*/ 0 h 6858000"/>
              <a:gd name="connsiteX15" fmla="*/ 1630354 w 10037025"/>
              <a:gd name="connsiteY15" fmla="*/ 0 h 6858000"/>
              <a:gd name="connsiteX16" fmla="*/ 1917455 w 10037025"/>
              <a:gd name="connsiteY16" fmla="*/ 0 h 6858000"/>
              <a:gd name="connsiteX17" fmla="*/ 2236425 w 10037025"/>
              <a:gd name="connsiteY17" fmla="*/ 0 h 6858000"/>
              <a:gd name="connsiteX18" fmla="*/ 2588941 w 10037025"/>
              <a:gd name="connsiteY18" fmla="*/ 0 h 6858000"/>
              <a:gd name="connsiteX19" fmla="*/ 2976682 w 10037025"/>
              <a:gd name="connsiteY19" fmla="*/ 0 h 6858000"/>
              <a:gd name="connsiteX20" fmla="*/ 3401323 w 10037025"/>
              <a:gd name="connsiteY20" fmla="*/ 0 h 6858000"/>
              <a:gd name="connsiteX21" fmla="*/ 3864542 w 10037025"/>
              <a:gd name="connsiteY21" fmla="*/ 0 h 6858000"/>
              <a:gd name="connsiteX22" fmla="*/ 4368018 w 10037025"/>
              <a:gd name="connsiteY22" fmla="*/ 0 h 6858000"/>
              <a:gd name="connsiteX23" fmla="*/ 4913426 w 10037025"/>
              <a:gd name="connsiteY23" fmla="*/ 0 h 6858000"/>
              <a:gd name="connsiteX24" fmla="*/ 5502444 w 10037025"/>
              <a:gd name="connsiteY24" fmla="*/ 0 h 6858000"/>
              <a:gd name="connsiteX25" fmla="*/ 6136750 w 10037025"/>
              <a:gd name="connsiteY25" fmla="*/ 0 h 6858000"/>
              <a:gd name="connsiteX26" fmla="*/ 6818021 w 10037025"/>
              <a:gd name="connsiteY26" fmla="*/ 0 h 6858000"/>
              <a:gd name="connsiteX27" fmla="*/ 7547934 w 10037025"/>
              <a:gd name="connsiteY27" fmla="*/ 0 h 6858000"/>
              <a:gd name="connsiteX28" fmla="*/ 8328167 w 10037025"/>
              <a:gd name="connsiteY28" fmla="*/ 0 h 6858000"/>
              <a:gd name="connsiteX29" fmla="*/ 8737677 w 10037025"/>
              <a:gd name="connsiteY29" fmla="*/ 0 h 6858000"/>
              <a:gd name="connsiteX30" fmla="*/ 9160396 w 10037025"/>
              <a:gd name="connsiteY30" fmla="*/ 0 h 6858000"/>
              <a:gd name="connsiteX31" fmla="*/ 10037025 w 10037025"/>
              <a:gd name="connsiteY31" fmla="*/ 3429000 h 6858000"/>
              <a:gd name="connsiteX32" fmla="*/ 9160396 w 10037025"/>
              <a:gd name="connsiteY32" fmla="*/ 6858000 h 6858000"/>
              <a:gd name="connsiteX33" fmla="*/ 9158160 w 10037025"/>
              <a:gd name="connsiteY33" fmla="*/ 6858000 h 6858000"/>
              <a:gd name="connsiteX34" fmla="*/ 9142505 w 10037025"/>
              <a:gd name="connsiteY34" fmla="*/ 6858000 h 6858000"/>
              <a:gd name="connsiteX35" fmla="*/ 9100012 w 10037025"/>
              <a:gd name="connsiteY35" fmla="*/ 6858000 h 6858000"/>
              <a:gd name="connsiteX36" fmla="*/ 9064509 w 10037025"/>
              <a:gd name="connsiteY36" fmla="*/ 6858000 h 6858000"/>
              <a:gd name="connsiteX37" fmla="*/ 9017265 w 10037025"/>
              <a:gd name="connsiteY37" fmla="*/ 6858000 h 6858000"/>
              <a:gd name="connsiteX38" fmla="*/ 8956602 w 10037025"/>
              <a:gd name="connsiteY38" fmla="*/ 6858000 h 6858000"/>
              <a:gd name="connsiteX39" fmla="*/ 8880843 w 10037025"/>
              <a:gd name="connsiteY39" fmla="*/ 6858000 h 6858000"/>
              <a:gd name="connsiteX40" fmla="*/ 8788311 w 10037025"/>
              <a:gd name="connsiteY40" fmla="*/ 6858000 h 6858000"/>
              <a:gd name="connsiteX41" fmla="*/ 8677328 w 10037025"/>
              <a:gd name="connsiteY41" fmla="*/ 6858000 h 6858000"/>
              <a:gd name="connsiteX42" fmla="*/ 8546218 w 10037025"/>
              <a:gd name="connsiteY42" fmla="*/ 6858000 h 6858000"/>
              <a:gd name="connsiteX43" fmla="*/ 8393302 w 10037025"/>
              <a:gd name="connsiteY43" fmla="*/ 6858000 h 6858000"/>
              <a:gd name="connsiteX44" fmla="*/ 8216905 w 10037025"/>
              <a:gd name="connsiteY44" fmla="*/ 6858000 h 6858000"/>
              <a:gd name="connsiteX45" fmla="*/ 8015347 w 10037025"/>
              <a:gd name="connsiteY45" fmla="*/ 6858000 h 6858000"/>
              <a:gd name="connsiteX46" fmla="*/ 7786952 w 10037025"/>
              <a:gd name="connsiteY46" fmla="*/ 6858000 h 6858000"/>
              <a:gd name="connsiteX47" fmla="*/ 7530043 w 10037025"/>
              <a:gd name="connsiteY47" fmla="*/ 6858000 h 6858000"/>
              <a:gd name="connsiteX48" fmla="*/ 7242942 w 10037025"/>
              <a:gd name="connsiteY48" fmla="*/ 6858000 h 6858000"/>
              <a:gd name="connsiteX49" fmla="*/ 6923972 w 10037025"/>
              <a:gd name="connsiteY49" fmla="*/ 6858000 h 6858000"/>
              <a:gd name="connsiteX50" fmla="*/ 6571455 w 10037025"/>
              <a:gd name="connsiteY50" fmla="*/ 6858000 h 6858000"/>
              <a:gd name="connsiteX51" fmla="*/ 6183715 w 10037025"/>
              <a:gd name="connsiteY51" fmla="*/ 6858000 h 6858000"/>
              <a:gd name="connsiteX52" fmla="*/ 5759074 w 10037025"/>
              <a:gd name="connsiteY52" fmla="*/ 6858000 h 6858000"/>
              <a:gd name="connsiteX53" fmla="*/ 5295854 w 10037025"/>
              <a:gd name="connsiteY53" fmla="*/ 6858000 h 6858000"/>
              <a:gd name="connsiteX54" fmla="*/ 4792379 w 10037025"/>
              <a:gd name="connsiteY54" fmla="*/ 6858000 h 6858000"/>
              <a:gd name="connsiteX55" fmla="*/ 4246971 w 10037025"/>
              <a:gd name="connsiteY55" fmla="*/ 6858000 h 6858000"/>
              <a:gd name="connsiteX56" fmla="*/ 3657953 w 10037025"/>
              <a:gd name="connsiteY56" fmla="*/ 6858000 h 6858000"/>
              <a:gd name="connsiteX57" fmla="*/ 3023647 w 10037025"/>
              <a:gd name="connsiteY57" fmla="*/ 6858000 h 6858000"/>
              <a:gd name="connsiteX58" fmla="*/ 2342376 w 10037025"/>
              <a:gd name="connsiteY58" fmla="*/ 6858000 h 6858000"/>
              <a:gd name="connsiteX59" fmla="*/ 1612463 w 10037025"/>
              <a:gd name="connsiteY59" fmla="*/ 6858000 h 6858000"/>
              <a:gd name="connsiteX60" fmla="*/ 832230 w 10037025"/>
              <a:gd name="connsiteY60" fmla="*/ 6858000 h 6858000"/>
              <a:gd name="connsiteX61" fmla="*/ 422719 w 10037025"/>
              <a:gd name="connsiteY61" fmla="*/ 6858000 h 6858000"/>
              <a:gd name="connsiteX62" fmla="*/ 0 w 10037025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37025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1145050" y="0"/>
                </a:lnTo>
                <a:lnTo>
                  <a:pt x="1373445" y="0"/>
                </a:lnTo>
                <a:lnTo>
                  <a:pt x="1630354" y="0"/>
                </a:lnTo>
                <a:lnTo>
                  <a:pt x="1917455" y="0"/>
                </a:lnTo>
                <a:lnTo>
                  <a:pt x="2236425" y="0"/>
                </a:lnTo>
                <a:lnTo>
                  <a:pt x="2588941" y="0"/>
                </a:lnTo>
                <a:lnTo>
                  <a:pt x="2976682" y="0"/>
                </a:lnTo>
                <a:lnTo>
                  <a:pt x="3401323" y="0"/>
                </a:lnTo>
                <a:lnTo>
                  <a:pt x="3864542" y="0"/>
                </a:lnTo>
                <a:lnTo>
                  <a:pt x="4368018" y="0"/>
                </a:lnTo>
                <a:lnTo>
                  <a:pt x="4913426" y="0"/>
                </a:lnTo>
                <a:lnTo>
                  <a:pt x="5502444" y="0"/>
                </a:lnTo>
                <a:lnTo>
                  <a:pt x="6136750" y="0"/>
                </a:lnTo>
                <a:lnTo>
                  <a:pt x="6818021" y="0"/>
                </a:lnTo>
                <a:lnTo>
                  <a:pt x="7547934" y="0"/>
                </a:lnTo>
                <a:lnTo>
                  <a:pt x="8328167" y="0"/>
                </a:lnTo>
                <a:lnTo>
                  <a:pt x="8737677" y="0"/>
                </a:lnTo>
                <a:lnTo>
                  <a:pt x="9160396" y="0"/>
                </a:lnTo>
                <a:cubicBezTo>
                  <a:pt x="9719106" y="1018571"/>
                  <a:pt x="10037025" y="2187207"/>
                  <a:pt x="10037025" y="3429000"/>
                </a:cubicBezTo>
                <a:cubicBezTo>
                  <a:pt x="10037025" y="4671731"/>
                  <a:pt x="9719106" y="5839430"/>
                  <a:pt x="9160396" y="6858000"/>
                </a:cubicBezTo>
                <a:lnTo>
                  <a:pt x="9158160" y="6858000"/>
                </a:lnTo>
                <a:lnTo>
                  <a:pt x="9142505" y="6858000"/>
                </a:lnTo>
                <a:lnTo>
                  <a:pt x="9100012" y="6858000"/>
                </a:lnTo>
                <a:lnTo>
                  <a:pt x="9064509" y="6858000"/>
                </a:lnTo>
                <a:lnTo>
                  <a:pt x="9017265" y="6858000"/>
                </a:lnTo>
                <a:lnTo>
                  <a:pt x="8956602" y="6858000"/>
                </a:lnTo>
                <a:lnTo>
                  <a:pt x="8880843" y="6858000"/>
                </a:lnTo>
                <a:lnTo>
                  <a:pt x="8788311" y="6858000"/>
                </a:lnTo>
                <a:lnTo>
                  <a:pt x="8677328" y="6858000"/>
                </a:lnTo>
                <a:lnTo>
                  <a:pt x="8546218" y="6858000"/>
                </a:lnTo>
                <a:lnTo>
                  <a:pt x="8393302" y="6858000"/>
                </a:lnTo>
                <a:lnTo>
                  <a:pt x="8216905" y="6858000"/>
                </a:lnTo>
                <a:lnTo>
                  <a:pt x="8015347" y="6858000"/>
                </a:lnTo>
                <a:lnTo>
                  <a:pt x="7786952" y="6858000"/>
                </a:lnTo>
                <a:lnTo>
                  <a:pt x="7530043" y="6858000"/>
                </a:lnTo>
                <a:lnTo>
                  <a:pt x="7242942" y="6858000"/>
                </a:lnTo>
                <a:lnTo>
                  <a:pt x="6923972" y="6858000"/>
                </a:lnTo>
                <a:lnTo>
                  <a:pt x="6571455" y="6858000"/>
                </a:lnTo>
                <a:lnTo>
                  <a:pt x="6183715" y="6858000"/>
                </a:lnTo>
                <a:lnTo>
                  <a:pt x="5759074" y="6858000"/>
                </a:lnTo>
                <a:lnTo>
                  <a:pt x="5295854" y="6858000"/>
                </a:lnTo>
                <a:lnTo>
                  <a:pt x="4792379" y="6858000"/>
                </a:lnTo>
                <a:lnTo>
                  <a:pt x="4246971" y="6858000"/>
                </a:lnTo>
                <a:lnTo>
                  <a:pt x="3657953" y="6858000"/>
                </a:lnTo>
                <a:lnTo>
                  <a:pt x="3023647" y="6858000"/>
                </a:lnTo>
                <a:lnTo>
                  <a:pt x="2342376" y="6858000"/>
                </a:lnTo>
                <a:lnTo>
                  <a:pt x="161246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370884F-6311-49C2-8806-A75B8B32042D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0029017" cy="6852528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 indent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​"/>
            </a:pPr>
            <a:endParaRPr lang="en-US" sz="2000" b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  <a:sym typeface="Proxima Nov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29D78-F573-4D41-A217-4A90EC91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781" y="6087872"/>
            <a:ext cx="1308671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9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Lef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9A41F1-58BA-49CE-9836-9967CA87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ltGray">
          <a:xfrm>
            <a:off x="1" y="0"/>
            <a:ext cx="6095999" cy="6858000"/>
          </a:xfrm>
          <a:custGeom>
            <a:avLst/>
            <a:gdLst>
              <a:gd name="connsiteX0" fmla="*/ 0 w 6095999"/>
              <a:gd name="connsiteY0" fmla="*/ 0 h 6858000"/>
              <a:gd name="connsiteX1" fmla="*/ 2237 w 6095999"/>
              <a:gd name="connsiteY1" fmla="*/ 0 h 6858000"/>
              <a:gd name="connsiteX2" fmla="*/ 17892 w 6095999"/>
              <a:gd name="connsiteY2" fmla="*/ 0 h 6858000"/>
              <a:gd name="connsiteX3" fmla="*/ 60384 w 6095999"/>
              <a:gd name="connsiteY3" fmla="*/ 0 h 6858000"/>
              <a:gd name="connsiteX4" fmla="*/ 95887 w 6095999"/>
              <a:gd name="connsiteY4" fmla="*/ 0 h 6858000"/>
              <a:gd name="connsiteX5" fmla="*/ 143131 w 6095999"/>
              <a:gd name="connsiteY5" fmla="*/ 0 h 6858000"/>
              <a:gd name="connsiteX6" fmla="*/ 203794 w 6095999"/>
              <a:gd name="connsiteY6" fmla="*/ 0 h 6858000"/>
              <a:gd name="connsiteX7" fmla="*/ 279553 w 6095999"/>
              <a:gd name="connsiteY7" fmla="*/ 0 h 6858000"/>
              <a:gd name="connsiteX8" fmla="*/ 372085 w 6095999"/>
              <a:gd name="connsiteY8" fmla="*/ 0 h 6858000"/>
              <a:gd name="connsiteX9" fmla="*/ 426992 w 6095999"/>
              <a:gd name="connsiteY9" fmla="*/ 0 h 6858000"/>
              <a:gd name="connsiteX10" fmla="*/ 483068 w 6095999"/>
              <a:gd name="connsiteY10" fmla="*/ 0 h 6858000"/>
              <a:gd name="connsiteX11" fmla="*/ 614178 w 6095999"/>
              <a:gd name="connsiteY11" fmla="*/ 0 h 6858000"/>
              <a:gd name="connsiteX12" fmla="*/ 767094 w 6095999"/>
              <a:gd name="connsiteY12" fmla="*/ 0 h 6858000"/>
              <a:gd name="connsiteX13" fmla="*/ 943492 w 6095999"/>
              <a:gd name="connsiteY13" fmla="*/ 0 h 6858000"/>
              <a:gd name="connsiteX14" fmla="*/ 972400 w 6095999"/>
              <a:gd name="connsiteY14" fmla="*/ 0 h 6858000"/>
              <a:gd name="connsiteX15" fmla="*/ 1145050 w 6095999"/>
              <a:gd name="connsiteY15" fmla="*/ 0 h 6858000"/>
              <a:gd name="connsiteX16" fmla="*/ 1373445 w 6095999"/>
              <a:gd name="connsiteY16" fmla="*/ 0 h 6858000"/>
              <a:gd name="connsiteX17" fmla="*/ 1561418 w 6095999"/>
              <a:gd name="connsiteY17" fmla="*/ 0 h 6858000"/>
              <a:gd name="connsiteX18" fmla="*/ 1630354 w 6095999"/>
              <a:gd name="connsiteY18" fmla="*/ 0 h 6858000"/>
              <a:gd name="connsiteX19" fmla="*/ 1917455 w 6095999"/>
              <a:gd name="connsiteY19" fmla="*/ 0 h 6858000"/>
              <a:gd name="connsiteX20" fmla="*/ 2195724 w 6095999"/>
              <a:gd name="connsiteY20" fmla="*/ 0 h 6858000"/>
              <a:gd name="connsiteX21" fmla="*/ 2236425 w 6095999"/>
              <a:gd name="connsiteY21" fmla="*/ 0 h 6858000"/>
              <a:gd name="connsiteX22" fmla="*/ 2588941 w 6095999"/>
              <a:gd name="connsiteY22" fmla="*/ 0 h 6858000"/>
              <a:gd name="connsiteX23" fmla="*/ 2876995 w 6095999"/>
              <a:gd name="connsiteY23" fmla="*/ 0 h 6858000"/>
              <a:gd name="connsiteX24" fmla="*/ 2976682 w 6095999"/>
              <a:gd name="connsiteY24" fmla="*/ 0 h 6858000"/>
              <a:gd name="connsiteX25" fmla="*/ 3401323 w 6095999"/>
              <a:gd name="connsiteY25" fmla="*/ 0 h 6858000"/>
              <a:gd name="connsiteX26" fmla="*/ 3606908 w 6095999"/>
              <a:gd name="connsiteY26" fmla="*/ 0 h 6858000"/>
              <a:gd name="connsiteX27" fmla="*/ 3864542 w 6095999"/>
              <a:gd name="connsiteY27" fmla="*/ 0 h 6858000"/>
              <a:gd name="connsiteX28" fmla="*/ 4368018 w 6095999"/>
              <a:gd name="connsiteY28" fmla="*/ 0 h 6858000"/>
              <a:gd name="connsiteX29" fmla="*/ 4387141 w 6095999"/>
              <a:gd name="connsiteY29" fmla="*/ 0 h 6858000"/>
              <a:gd name="connsiteX30" fmla="*/ 4796651 w 6095999"/>
              <a:gd name="connsiteY30" fmla="*/ 0 h 6858000"/>
              <a:gd name="connsiteX31" fmla="*/ 4913426 w 6095999"/>
              <a:gd name="connsiteY31" fmla="*/ 0 h 6858000"/>
              <a:gd name="connsiteX32" fmla="*/ 5219370 w 6095999"/>
              <a:gd name="connsiteY32" fmla="*/ 0 h 6858000"/>
              <a:gd name="connsiteX33" fmla="*/ 6095999 w 6095999"/>
              <a:gd name="connsiteY33" fmla="*/ 3429000 h 6858000"/>
              <a:gd name="connsiteX34" fmla="*/ 5219370 w 6095999"/>
              <a:gd name="connsiteY34" fmla="*/ 6858000 h 6858000"/>
              <a:gd name="connsiteX35" fmla="*/ 5217134 w 6095999"/>
              <a:gd name="connsiteY35" fmla="*/ 6858000 h 6858000"/>
              <a:gd name="connsiteX36" fmla="*/ 5201479 w 6095999"/>
              <a:gd name="connsiteY36" fmla="*/ 6858000 h 6858000"/>
              <a:gd name="connsiteX37" fmla="*/ 5158986 w 6095999"/>
              <a:gd name="connsiteY37" fmla="*/ 6858000 h 6858000"/>
              <a:gd name="connsiteX38" fmla="*/ 5123483 w 6095999"/>
              <a:gd name="connsiteY38" fmla="*/ 6858000 h 6858000"/>
              <a:gd name="connsiteX39" fmla="*/ 5076239 w 6095999"/>
              <a:gd name="connsiteY39" fmla="*/ 6858000 h 6858000"/>
              <a:gd name="connsiteX40" fmla="*/ 5015576 w 6095999"/>
              <a:gd name="connsiteY40" fmla="*/ 6858000 h 6858000"/>
              <a:gd name="connsiteX41" fmla="*/ 4939817 w 6095999"/>
              <a:gd name="connsiteY41" fmla="*/ 6858000 h 6858000"/>
              <a:gd name="connsiteX42" fmla="*/ 4847285 w 6095999"/>
              <a:gd name="connsiteY42" fmla="*/ 6858000 h 6858000"/>
              <a:gd name="connsiteX43" fmla="*/ 4792379 w 6095999"/>
              <a:gd name="connsiteY43" fmla="*/ 6858000 h 6858000"/>
              <a:gd name="connsiteX44" fmla="*/ 4736302 w 6095999"/>
              <a:gd name="connsiteY44" fmla="*/ 6858000 h 6858000"/>
              <a:gd name="connsiteX45" fmla="*/ 4605192 w 6095999"/>
              <a:gd name="connsiteY45" fmla="*/ 6858000 h 6858000"/>
              <a:gd name="connsiteX46" fmla="*/ 4452276 w 6095999"/>
              <a:gd name="connsiteY46" fmla="*/ 6858000 h 6858000"/>
              <a:gd name="connsiteX47" fmla="*/ 4275879 w 6095999"/>
              <a:gd name="connsiteY47" fmla="*/ 6858000 h 6858000"/>
              <a:gd name="connsiteX48" fmla="*/ 4246971 w 6095999"/>
              <a:gd name="connsiteY48" fmla="*/ 6858000 h 6858000"/>
              <a:gd name="connsiteX49" fmla="*/ 4074321 w 6095999"/>
              <a:gd name="connsiteY49" fmla="*/ 6858000 h 6858000"/>
              <a:gd name="connsiteX50" fmla="*/ 3845926 w 6095999"/>
              <a:gd name="connsiteY50" fmla="*/ 6858000 h 6858000"/>
              <a:gd name="connsiteX51" fmla="*/ 3657953 w 6095999"/>
              <a:gd name="connsiteY51" fmla="*/ 6858000 h 6858000"/>
              <a:gd name="connsiteX52" fmla="*/ 3589017 w 6095999"/>
              <a:gd name="connsiteY52" fmla="*/ 6858000 h 6858000"/>
              <a:gd name="connsiteX53" fmla="*/ 3301916 w 6095999"/>
              <a:gd name="connsiteY53" fmla="*/ 6858000 h 6858000"/>
              <a:gd name="connsiteX54" fmla="*/ 3023647 w 6095999"/>
              <a:gd name="connsiteY54" fmla="*/ 6858000 h 6858000"/>
              <a:gd name="connsiteX55" fmla="*/ 2982946 w 6095999"/>
              <a:gd name="connsiteY55" fmla="*/ 6858000 h 6858000"/>
              <a:gd name="connsiteX56" fmla="*/ 2630429 w 6095999"/>
              <a:gd name="connsiteY56" fmla="*/ 6858000 h 6858000"/>
              <a:gd name="connsiteX57" fmla="*/ 2342376 w 6095999"/>
              <a:gd name="connsiteY57" fmla="*/ 6858000 h 6858000"/>
              <a:gd name="connsiteX58" fmla="*/ 2242689 w 6095999"/>
              <a:gd name="connsiteY58" fmla="*/ 6858000 h 6858000"/>
              <a:gd name="connsiteX59" fmla="*/ 1818048 w 6095999"/>
              <a:gd name="connsiteY59" fmla="*/ 6858000 h 6858000"/>
              <a:gd name="connsiteX60" fmla="*/ 1612463 w 6095999"/>
              <a:gd name="connsiteY60" fmla="*/ 6858000 h 6858000"/>
              <a:gd name="connsiteX61" fmla="*/ 1354828 w 6095999"/>
              <a:gd name="connsiteY61" fmla="*/ 6858000 h 6858000"/>
              <a:gd name="connsiteX62" fmla="*/ 851353 w 6095999"/>
              <a:gd name="connsiteY62" fmla="*/ 6858000 h 6858000"/>
              <a:gd name="connsiteX63" fmla="*/ 832230 w 6095999"/>
              <a:gd name="connsiteY63" fmla="*/ 6858000 h 6858000"/>
              <a:gd name="connsiteX64" fmla="*/ 422719 w 6095999"/>
              <a:gd name="connsiteY64" fmla="*/ 6858000 h 6858000"/>
              <a:gd name="connsiteX65" fmla="*/ 305945 w 6095999"/>
              <a:gd name="connsiteY65" fmla="*/ 6858000 h 6858000"/>
              <a:gd name="connsiteX66" fmla="*/ 0 w 6095999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26992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972400" y="0"/>
                </a:lnTo>
                <a:lnTo>
                  <a:pt x="1145050" y="0"/>
                </a:lnTo>
                <a:lnTo>
                  <a:pt x="1373445" y="0"/>
                </a:lnTo>
                <a:lnTo>
                  <a:pt x="1561418" y="0"/>
                </a:lnTo>
                <a:lnTo>
                  <a:pt x="1630354" y="0"/>
                </a:lnTo>
                <a:lnTo>
                  <a:pt x="1917455" y="0"/>
                </a:lnTo>
                <a:lnTo>
                  <a:pt x="2195724" y="0"/>
                </a:lnTo>
                <a:lnTo>
                  <a:pt x="2236425" y="0"/>
                </a:lnTo>
                <a:lnTo>
                  <a:pt x="2588941" y="0"/>
                </a:lnTo>
                <a:lnTo>
                  <a:pt x="2876995" y="0"/>
                </a:lnTo>
                <a:lnTo>
                  <a:pt x="2976682" y="0"/>
                </a:lnTo>
                <a:lnTo>
                  <a:pt x="3401323" y="0"/>
                </a:lnTo>
                <a:lnTo>
                  <a:pt x="3606908" y="0"/>
                </a:lnTo>
                <a:lnTo>
                  <a:pt x="3864542" y="0"/>
                </a:lnTo>
                <a:lnTo>
                  <a:pt x="4368018" y="0"/>
                </a:lnTo>
                <a:lnTo>
                  <a:pt x="4387141" y="0"/>
                </a:lnTo>
                <a:lnTo>
                  <a:pt x="4796651" y="0"/>
                </a:lnTo>
                <a:lnTo>
                  <a:pt x="4913426" y="0"/>
                </a:lnTo>
                <a:lnTo>
                  <a:pt x="5219370" y="0"/>
                </a:lnTo>
                <a:cubicBezTo>
                  <a:pt x="5778080" y="1018571"/>
                  <a:pt x="6095999" y="2187207"/>
                  <a:pt x="6095999" y="3429000"/>
                </a:cubicBezTo>
                <a:cubicBezTo>
                  <a:pt x="6095999" y="4671731"/>
                  <a:pt x="5778080" y="5839430"/>
                  <a:pt x="5219370" y="6858000"/>
                </a:cubicBezTo>
                <a:lnTo>
                  <a:pt x="5217134" y="6858000"/>
                </a:lnTo>
                <a:lnTo>
                  <a:pt x="5201479" y="6858000"/>
                </a:lnTo>
                <a:lnTo>
                  <a:pt x="5158986" y="6858000"/>
                </a:lnTo>
                <a:lnTo>
                  <a:pt x="5123483" y="6858000"/>
                </a:lnTo>
                <a:lnTo>
                  <a:pt x="5076239" y="6858000"/>
                </a:lnTo>
                <a:lnTo>
                  <a:pt x="5015576" y="6858000"/>
                </a:lnTo>
                <a:lnTo>
                  <a:pt x="4939817" y="6858000"/>
                </a:lnTo>
                <a:lnTo>
                  <a:pt x="4847285" y="6858000"/>
                </a:lnTo>
                <a:lnTo>
                  <a:pt x="4792379" y="6858000"/>
                </a:lnTo>
                <a:lnTo>
                  <a:pt x="4736302" y="6858000"/>
                </a:lnTo>
                <a:lnTo>
                  <a:pt x="4605192" y="6858000"/>
                </a:lnTo>
                <a:lnTo>
                  <a:pt x="4452276" y="6858000"/>
                </a:lnTo>
                <a:lnTo>
                  <a:pt x="4275879" y="6858000"/>
                </a:lnTo>
                <a:lnTo>
                  <a:pt x="4246971" y="6858000"/>
                </a:lnTo>
                <a:lnTo>
                  <a:pt x="4074321" y="6858000"/>
                </a:lnTo>
                <a:lnTo>
                  <a:pt x="3845926" y="6858000"/>
                </a:lnTo>
                <a:lnTo>
                  <a:pt x="3657953" y="6858000"/>
                </a:lnTo>
                <a:lnTo>
                  <a:pt x="3589017" y="6858000"/>
                </a:lnTo>
                <a:lnTo>
                  <a:pt x="3301916" y="6858000"/>
                </a:lnTo>
                <a:lnTo>
                  <a:pt x="3023647" y="6858000"/>
                </a:lnTo>
                <a:lnTo>
                  <a:pt x="2982946" y="6858000"/>
                </a:lnTo>
                <a:lnTo>
                  <a:pt x="2630429" y="6858000"/>
                </a:lnTo>
                <a:lnTo>
                  <a:pt x="2342376" y="6858000"/>
                </a:lnTo>
                <a:lnTo>
                  <a:pt x="2242689" y="6858000"/>
                </a:lnTo>
                <a:lnTo>
                  <a:pt x="1818048" y="6858000"/>
                </a:lnTo>
                <a:lnTo>
                  <a:pt x="1612463" y="6858000"/>
                </a:lnTo>
                <a:lnTo>
                  <a:pt x="1354828" y="6858000"/>
                </a:lnTo>
                <a:lnTo>
                  <a:pt x="85135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30594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31000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1000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</p:spTree>
    <p:extLst>
      <p:ext uri="{BB962C8B-B14F-4D97-AF65-F5344CB8AC3E}">
        <p14:creationId xmlns:p14="http://schemas.microsoft.com/office/powerpoint/2010/main" val="327472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Righ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919739B-51A2-4ADE-AAB0-76FE333793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ltGray">
          <a:xfrm>
            <a:off x="6096001" y="0"/>
            <a:ext cx="6096001" cy="6858000"/>
          </a:xfrm>
          <a:custGeom>
            <a:avLst/>
            <a:gdLst>
              <a:gd name="connsiteX0" fmla="*/ 876629 w 6096001"/>
              <a:gd name="connsiteY0" fmla="*/ 0 h 6858000"/>
              <a:gd name="connsiteX1" fmla="*/ 1299348 w 6096001"/>
              <a:gd name="connsiteY1" fmla="*/ 0 h 6858000"/>
              <a:gd name="connsiteX2" fmla="*/ 1708858 w 6096001"/>
              <a:gd name="connsiteY2" fmla="*/ 0 h 6858000"/>
              <a:gd name="connsiteX3" fmla="*/ 2489091 w 6096001"/>
              <a:gd name="connsiteY3" fmla="*/ 0 h 6858000"/>
              <a:gd name="connsiteX4" fmla="*/ 3219004 w 6096001"/>
              <a:gd name="connsiteY4" fmla="*/ 0 h 6858000"/>
              <a:gd name="connsiteX5" fmla="*/ 3900275 w 6096001"/>
              <a:gd name="connsiteY5" fmla="*/ 0 h 6858000"/>
              <a:gd name="connsiteX6" fmla="*/ 4534581 w 6096001"/>
              <a:gd name="connsiteY6" fmla="*/ 0 h 6858000"/>
              <a:gd name="connsiteX7" fmla="*/ 5123599 w 6096001"/>
              <a:gd name="connsiteY7" fmla="*/ 0 h 6858000"/>
              <a:gd name="connsiteX8" fmla="*/ 5669007 w 6096001"/>
              <a:gd name="connsiteY8" fmla="*/ 0 h 6858000"/>
              <a:gd name="connsiteX9" fmla="*/ 6096001 w 6096001"/>
              <a:gd name="connsiteY9" fmla="*/ 0 h 6858000"/>
              <a:gd name="connsiteX10" fmla="*/ 6096001 w 6096001"/>
              <a:gd name="connsiteY10" fmla="*/ 6858000 h 6858000"/>
              <a:gd name="connsiteX11" fmla="*/ 5790054 w 6096001"/>
              <a:gd name="connsiteY11" fmla="*/ 6858000 h 6858000"/>
              <a:gd name="connsiteX12" fmla="*/ 5244646 w 6096001"/>
              <a:gd name="connsiteY12" fmla="*/ 6858000 h 6858000"/>
              <a:gd name="connsiteX13" fmla="*/ 4741171 w 6096001"/>
              <a:gd name="connsiteY13" fmla="*/ 6858000 h 6858000"/>
              <a:gd name="connsiteX14" fmla="*/ 4277951 w 6096001"/>
              <a:gd name="connsiteY14" fmla="*/ 6858000 h 6858000"/>
              <a:gd name="connsiteX15" fmla="*/ 3853310 w 6096001"/>
              <a:gd name="connsiteY15" fmla="*/ 6858000 h 6858000"/>
              <a:gd name="connsiteX16" fmla="*/ 3465570 w 6096001"/>
              <a:gd name="connsiteY16" fmla="*/ 6858000 h 6858000"/>
              <a:gd name="connsiteX17" fmla="*/ 3113053 w 6096001"/>
              <a:gd name="connsiteY17" fmla="*/ 6858000 h 6858000"/>
              <a:gd name="connsiteX18" fmla="*/ 2794083 w 6096001"/>
              <a:gd name="connsiteY18" fmla="*/ 6858000 h 6858000"/>
              <a:gd name="connsiteX19" fmla="*/ 2506982 w 6096001"/>
              <a:gd name="connsiteY19" fmla="*/ 6858000 h 6858000"/>
              <a:gd name="connsiteX20" fmla="*/ 2250073 w 6096001"/>
              <a:gd name="connsiteY20" fmla="*/ 6858000 h 6858000"/>
              <a:gd name="connsiteX21" fmla="*/ 2021678 w 6096001"/>
              <a:gd name="connsiteY21" fmla="*/ 6858000 h 6858000"/>
              <a:gd name="connsiteX22" fmla="*/ 1820120 w 6096001"/>
              <a:gd name="connsiteY22" fmla="*/ 6858000 h 6858000"/>
              <a:gd name="connsiteX23" fmla="*/ 1643723 w 6096001"/>
              <a:gd name="connsiteY23" fmla="*/ 6858000 h 6858000"/>
              <a:gd name="connsiteX24" fmla="*/ 1490807 w 6096001"/>
              <a:gd name="connsiteY24" fmla="*/ 6858000 h 6858000"/>
              <a:gd name="connsiteX25" fmla="*/ 1359697 w 6096001"/>
              <a:gd name="connsiteY25" fmla="*/ 6858000 h 6858000"/>
              <a:gd name="connsiteX26" fmla="*/ 1248714 w 6096001"/>
              <a:gd name="connsiteY26" fmla="*/ 6858000 h 6858000"/>
              <a:gd name="connsiteX27" fmla="*/ 1156182 w 6096001"/>
              <a:gd name="connsiteY27" fmla="*/ 6858000 h 6858000"/>
              <a:gd name="connsiteX28" fmla="*/ 1080423 w 6096001"/>
              <a:gd name="connsiteY28" fmla="*/ 6858000 h 6858000"/>
              <a:gd name="connsiteX29" fmla="*/ 1019760 w 6096001"/>
              <a:gd name="connsiteY29" fmla="*/ 6858000 h 6858000"/>
              <a:gd name="connsiteX30" fmla="*/ 972516 w 6096001"/>
              <a:gd name="connsiteY30" fmla="*/ 6858000 h 6858000"/>
              <a:gd name="connsiteX31" fmla="*/ 937013 w 6096001"/>
              <a:gd name="connsiteY31" fmla="*/ 6858000 h 6858000"/>
              <a:gd name="connsiteX32" fmla="*/ 894520 w 6096001"/>
              <a:gd name="connsiteY32" fmla="*/ 6858000 h 6858000"/>
              <a:gd name="connsiteX33" fmla="*/ 878865 w 6096001"/>
              <a:gd name="connsiteY33" fmla="*/ 6858000 h 6858000"/>
              <a:gd name="connsiteX34" fmla="*/ 876629 w 6096001"/>
              <a:gd name="connsiteY34" fmla="*/ 6858000 h 6858000"/>
              <a:gd name="connsiteX35" fmla="*/ 0 w 6096001"/>
              <a:gd name="connsiteY35" fmla="*/ 3429000 h 6858000"/>
              <a:gd name="connsiteX36" fmla="*/ 876629 w 6096001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96001" h="6858000">
                <a:moveTo>
                  <a:pt x="876629" y="0"/>
                </a:moveTo>
                <a:lnTo>
                  <a:pt x="1299348" y="0"/>
                </a:lnTo>
                <a:lnTo>
                  <a:pt x="1708858" y="0"/>
                </a:lnTo>
                <a:lnTo>
                  <a:pt x="2489091" y="0"/>
                </a:lnTo>
                <a:lnTo>
                  <a:pt x="3219004" y="0"/>
                </a:lnTo>
                <a:lnTo>
                  <a:pt x="3900275" y="0"/>
                </a:lnTo>
                <a:lnTo>
                  <a:pt x="4534581" y="0"/>
                </a:lnTo>
                <a:lnTo>
                  <a:pt x="5123599" y="0"/>
                </a:lnTo>
                <a:lnTo>
                  <a:pt x="5669007" y="0"/>
                </a:lnTo>
                <a:lnTo>
                  <a:pt x="6096001" y="0"/>
                </a:lnTo>
                <a:lnTo>
                  <a:pt x="6096001" y="6858000"/>
                </a:lnTo>
                <a:lnTo>
                  <a:pt x="5790054" y="6858000"/>
                </a:lnTo>
                <a:lnTo>
                  <a:pt x="5244646" y="6858000"/>
                </a:lnTo>
                <a:lnTo>
                  <a:pt x="4741171" y="6858000"/>
                </a:lnTo>
                <a:lnTo>
                  <a:pt x="4277951" y="6858000"/>
                </a:lnTo>
                <a:lnTo>
                  <a:pt x="3853310" y="6858000"/>
                </a:lnTo>
                <a:lnTo>
                  <a:pt x="3465570" y="6858000"/>
                </a:lnTo>
                <a:lnTo>
                  <a:pt x="3113053" y="6858000"/>
                </a:lnTo>
                <a:lnTo>
                  <a:pt x="2794083" y="6858000"/>
                </a:lnTo>
                <a:lnTo>
                  <a:pt x="2506982" y="6858000"/>
                </a:lnTo>
                <a:lnTo>
                  <a:pt x="2250073" y="6858000"/>
                </a:lnTo>
                <a:lnTo>
                  <a:pt x="2021678" y="6858000"/>
                </a:lnTo>
                <a:lnTo>
                  <a:pt x="1820120" y="6858000"/>
                </a:lnTo>
                <a:lnTo>
                  <a:pt x="1643723" y="6858000"/>
                </a:lnTo>
                <a:lnTo>
                  <a:pt x="1490807" y="6858000"/>
                </a:lnTo>
                <a:lnTo>
                  <a:pt x="1359697" y="6858000"/>
                </a:lnTo>
                <a:lnTo>
                  <a:pt x="1248714" y="6858000"/>
                </a:lnTo>
                <a:lnTo>
                  <a:pt x="1156182" y="6858000"/>
                </a:lnTo>
                <a:lnTo>
                  <a:pt x="1080423" y="6858000"/>
                </a:lnTo>
                <a:lnTo>
                  <a:pt x="1019760" y="6858000"/>
                </a:lnTo>
                <a:lnTo>
                  <a:pt x="972516" y="6858000"/>
                </a:lnTo>
                <a:lnTo>
                  <a:pt x="937013" y="6858000"/>
                </a:lnTo>
                <a:lnTo>
                  <a:pt x="894520" y="6858000"/>
                </a:lnTo>
                <a:lnTo>
                  <a:pt x="878865" y="6858000"/>
                </a:lnTo>
                <a:lnTo>
                  <a:pt x="876629" y="6858000"/>
                </a:lnTo>
                <a:cubicBezTo>
                  <a:pt x="317919" y="5839430"/>
                  <a:pt x="0" y="4671731"/>
                  <a:pt x="0" y="3429000"/>
                </a:cubicBezTo>
                <a:cubicBezTo>
                  <a:pt x="0" y="2187207"/>
                  <a:pt x="317919" y="1018571"/>
                  <a:pt x="876629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00584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1620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(Multi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15D45E-1A29-46E9-B58E-872FED8D000F}"/>
              </a:ext>
            </a:extLst>
          </p:cNvPr>
          <p:cNvSpPr/>
          <p:nvPr/>
        </p:nvSpPr>
        <p:spPr bwMode="ltGray">
          <a:xfrm>
            <a:off x="742098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err="1">
              <a:sym typeface="Proxima Nova Light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81DC18-66F7-491B-8089-60DD8E1AB1AA}"/>
              </a:ext>
            </a:extLst>
          </p:cNvPr>
          <p:cNvSpPr/>
          <p:nvPr/>
        </p:nvSpPr>
        <p:spPr bwMode="ltGray">
          <a:xfrm>
            <a:off x="4555746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err="1">
              <a:sym typeface="Proxima Nova Light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5A85B8-9A99-4F3C-933A-121390A9334B}"/>
              </a:ext>
            </a:extLst>
          </p:cNvPr>
          <p:cNvSpPr/>
          <p:nvPr/>
        </p:nvSpPr>
        <p:spPr bwMode="ltGray">
          <a:xfrm>
            <a:off x="8369394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err="1">
              <a:sym typeface="Proxima Nova Light" charset="0"/>
            </a:endParaRP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7CA44ADC-5231-43AF-906E-A8DDA71995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2652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ECE4A802-C7F3-4538-B1FB-98E6F61276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6300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5B525A51-4DF4-42AF-82A8-0F5A36D8AA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99948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7BFF989-2765-4A09-8AE8-E2ACBBE59A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6736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1</a:t>
            </a:r>
          </a:p>
        </p:txBody>
      </p: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91C01F98-B49B-4B32-B1BB-B41E8EA15A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2663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2</a:t>
            </a:r>
          </a:p>
        </p:txBody>
      </p: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FC7C06E5-7271-4B89-AB80-DD09B51F8A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06310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8D4E7B-DD8A-4462-A940-F3A1029BC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6D966-50E4-4144-82A3-60717BEFC2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266DFD-040A-4C14-9640-CEEDD94BCA8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165315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Bod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289E38-44F5-4D8D-9EE0-619201D57247}"/>
              </a:ext>
            </a:extLst>
          </p:cNvPr>
          <p:cNvSpPr/>
          <p:nvPr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40C6A-CF77-4953-9AD6-63845305FE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6580124" cy="89797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662183-DD4B-4458-ABD2-C710415E28ED}"/>
              </a:ext>
            </a:extLst>
          </p:cNvPr>
          <p:cNvSpPr/>
          <p:nvPr/>
        </p:nvSpPr>
        <p:spPr bwMode="ltGray">
          <a:xfrm>
            <a:off x="7244184" y="647700"/>
            <a:ext cx="7710066" cy="7710066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err="1">
              <a:sym typeface="Proxima Nova Light" charset="0"/>
            </a:endParaRPr>
          </a:p>
        </p:txBody>
      </p:sp>
      <p:sp>
        <p:nvSpPr>
          <p:cNvPr id="9" name="Picture Placeholder 35">
            <a:extLst>
              <a:ext uri="{FF2B5EF4-FFF2-40B4-BE49-F238E27FC236}">
                <a16:creationId xmlns:a16="http://schemas.microsoft.com/office/drawing/2014/main" id="{B6EFA928-550A-425C-9E54-627E2710A1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73517" y="1375262"/>
            <a:ext cx="6251400" cy="62549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E399-4DEC-4925-BE64-4EBC5F4C64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2725-2034-48A2-8BB6-47D844A18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" y="1306513"/>
            <a:ext cx="5741924" cy="487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406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F28A28-4922-4916-AFC6-845CCE61E5FF}"/>
              </a:ext>
            </a:extLst>
          </p:cNvPr>
          <p:cNvSpPr/>
          <p:nvPr userDrawn="1"/>
        </p:nvSpPr>
        <p:spPr>
          <a:xfrm>
            <a:off x="0" y="2308250"/>
            <a:ext cx="12192000" cy="224150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EAD26-BB58-4888-8067-7BFE8907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08250"/>
            <a:ext cx="11204448" cy="2241500"/>
          </a:xfrm>
        </p:spPr>
        <p:txBody>
          <a:bodyPr vert="horz" lIns="457200" tIns="0" rIns="457200" bIns="0" rtlCol="0" anchor="ctr">
            <a:noAutofit/>
          </a:bodyPr>
          <a:lstStyle>
            <a:lvl1pPr algn="ctr">
              <a:defRPr lang="en-US" sz="600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B4470-AF44-490D-B3D0-FE6FB03B6585}"/>
              </a:ext>
            </a:extLst>
          </p:cNvPr>
          <p:cNvSpPr/>
          <p:nvPr userDrawn="1"/>
        </p:nvSpPr>
        <p:spPr>
          <a:xfrm>
            <a:off x="132899" y="6218787"/>
            <a:ext cx="11926202" cy="32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7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E963FA91-2E8D-4668-A0A8-B78EA30819AA}"/>
              </a:ext>
            </a:extLst>
          </p:cNvPr>
          <p:cNvSpPr>
            <a:spLocks noEditPoints="1"/>
          </p:cNvSpPr>
          <p:nvPr/>
        </p:nvSpPr>
        <p:spPr bwMode="ltGray">
          <a:xfrm>
            <a:off x="2050147" y="0"/>
            <a:ext cx="8091707" cy="6858000"/>
          </a:xfrm>
          <a:custGeom>
            <a:avLst/>
            <a:gdLst>
              <a:gd name="T0" fmla="*/ 1079 w 3392"/>
              <a:gd name="T1" fmla="*/ 2884 h 2884"/>
              <a:gd name="T2" fmla="*/ 803 w 3392"/>
              <a:gd name="T3" fmla="*/ 2884 h 2884"/>
              <a:gd name="T4" fmla="*/ 0 w 3392"/>
              <a:gd name="T5" fmla="*/ 1442 h 2884"/>
              <a:gd name="T6" fmla="*/ 803 w 3392"/>
              <a:gd name="T7" fmla="*/ 0 h 2884"/>
              <a:gd name="T8" fmla="*/ 1079 w 3392"/>
              <a:gd name="T9" fmla="*/ 0 h 2884"/>
              <a:gd name="T10" fmla="*/ 128 w 3392"/>
              <a:gd name="T11" fmla="*/ 1442 h 2884"/>
              <a:gd name="T12" fmla="*/ 1079 w 3392"/>
              <a:gd name="T13" fmla="*/ 2884 h 2884"/>
              <a:gd name="T14" fmla="*/ 3264 w 3392"/>
              <a:gd name="T15" fmla="*/ 1442 h 2884"/>
              <a:gd name="T16" fmla="*/ 2313 w 3392"/>
              <a:gd name="T17" fmla="*/ 2884 h 2884"/>
              <a:gd name="T18" fmla="*/ 2589 w 3392"/>
              <a:gd name="T19" fmla="*/ 2884 h 2884"/>
              <a:gd name="T20" fmla="*/ 3392 w 3392"/>
              <a:gd name="T21" fmla="*/ 1442 h 2884"/>
              <a:gd name="T22" fmla="*/ 2589 w 3392"/>
              <a:gd name="T23" fmla="*/ 0 h 2884"/>
              <a:gd name="T24" fmla="*/ 2313 w 3392"/>
              <a:gd name="T25" fmla="*/ 0 h 2884"/>
              <a:gd name="T26" fmla="*/ 3264 w 3392"/>
              <a:gd name="T27" fmla="*/ 1442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92" h="2884">
                <a:moveTo>
                  <a:pt x="1079" y="2884"/>
                </a:moveTo>
                <a:cubicBezTo>
                  <a:pt x="803" y="2884"/>
                  <a:pt x="803" y="2884"/>
                  <a:pt x="803" y="2884"/>
                </a:cubicBezTo>
                <a:cubicBezTo>
                  <a:pt x="321" y="2585"/>
                  <a:pt x="0" y="2051"/>
                  <a:pt x="0" y="1442"/>
                </a:cubicBezTo>
                <a:cubicBezTo>
                  <a:pt x="0" y="833"/>
                  <a:pt x="321" y="299"/>
                  <a:pt x="803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520" y="240"/>
                  <a:pt x="128" y="795"/>
                  <a:pt x="128" y="1442"/>
                </a:cubicBezTo>
                <a:cubicBezTo>
                  <a:pt x="128" y="2089"/>
                  <a:pt x="520" y="2644"/>
                  <a:pt x="1079" y="2884"/>
                </a:cubicBezTo>
                <a:close/>
                <a:moveTo>
                  <a:pt x="3264" y="1442"/>
                </a:moveTo>
                <a:cubicBezTo>
                  <a:pt x="3264" y="2089"/>
                  <a:pt x="2872" y="2644"/>
                  <a:pt x="2313" y="2884"/>
                </a:cubicBezTo>
                <a:cubicBezTo>
                  <a:pt x="2589" y="2884"/>
                  <a:pt x="2589" y="2884"/>
                  <a:pt x="2589" y="2884"/>
                </a:cubicBezTo>
                <a:cubicBezTo>
                  <a:pt x="3071" y="2585"/>
                  <a:pt x="3392" y="2051"/>
                  <a:pt x="3392" y="1442"/>
                </a:cubicBezTo>
                <a:cubicBezTo>
                  <a:pt x="3392" y="833"/>
                  <a:pt x="3071" y="299"/>
                  <a:pt x="2589" y="0"/>
                </a:cubicBezTo>
                <a:cubicBezTo>
                  <a:pt x="2313" y="0"/>
                  <a:pt x="2313" y="0"/>
                  <a:pt x="2313" y="0"/>
                </a:cubicBezTo>
                <a:cubicBezTo>
                  <a:pt x="2872" y="240"/>
                  <a:pt x="3264" y="795"/>
                  <a:pt x="3264" y="1442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9D677F4-4749-47B1-8AFA-DFA6D872EF2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293257" y="2004515"/>
            <a:ext cx="7605486" cy="284897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152396" indent="-152396" algn="ctr" defTabSz="914377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None/>
              <a:defRPr lang="en-US" sz="6000" b="0" i="0" kern="1200" baseline="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roxima Nova" charset="0"/>
              </a:defRPr>
            </a:lvl1pPr>
            <a:lvl2pPr marL="171445" marR="0" indent="0" algn="l" defTabSz="914377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Key Statement</a:t>
            </a:r>
            <a:br>
              <a:rPr lang="en-US"/>
            </a:br>
            <a:r>
              <a:rPr lang="en-US"/>
              <a:t>Placeholder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602FE-8B27-4067-87FB-0DAB3C428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6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id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104217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dient Background">
    <p:bg>
      <p:bgPr>
        <a:gradFill>
          <a:gsLst>
            <a:gs pos="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196672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er/Clos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F9195B-6ED2-49AC-9218-522143C81B76}"/>
              </a:ext>
            </a:extLst>
          </p:cNvPr>
          <p:cNvSpPr/>
          <p:nvPr/>
        </p:nvSpPr>
        <p:spPr bwMode="ltGray">
          <a:xfrm>
            <a:off x="1368552" y="0"/>
            <a:ext cx="9454896" cy="6858000"/>
          </a:xfrm>
          <a:custGeom>
            <a:avLst/>
            <a:gdLst>
              <a:gd name="connsiteX0" fmla="*/ 1475039 w 9454896"/>
              <a:gd name="connsiteY0" fmla="*/ 0 h 6858000"/>
              <a:gd name="connsiteX1" fmla="*/ 7979857 w 9454896"/>
              <a:gd name="connsiteY1" fmla="*/ 0 h 6858000"/>
              <a:gd name="connsiteX2" fmla="*/ 8070258 w 9454896"/>
              <a:gd name="connsiteY2" fmla="*/ 86190 h 6858000"/>
              <a:gd name="connsiteX3" fmla="*/ 9454896 w 9454896"/>
              <a:gd name="connsiteY3" fmla="*/ 3429000 h 6858000"/>
              <a:gd name="connsiteX4" fmla="*/ 8070258 w 9454896"/>
              <a:gd name="connsiteY4" fmla="*/ 6771811 h 6858000"/>
              <a:gd name="connsiteX5" fmla="*/ 7979857 w 9454896"/>
              <a:gd name="connsiteY5" fmla="*/ 6858000 h 6858000"/>
              <a:gd name="connsiteX6" fmla="*/ 1475039 w 9454896"/>
              <a:gd name="connsiteY6" fmla="*/ 6858000 h 6858000"/>
              <a:gd name="connsiteX7" fmla="*/ 1384638 w 9454896"/>
              <a:gd name="connsiteY7" fmla="*/ 6771811 h 6858000"/>
              <a:gd name="connsiteX8" fmla="*/ 0 w 9454896"/>
              <a:gd name="connsiteY8" fmla="*/ 3429000 h 6858000"/>
              <a:gd name="connsiteX9" fmla="*/ 1384638 w 9454896"/>
              <a:gd name="connsiteY9" fmla="*/ 86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4896" h="6858000">
                <a:moveTo>
                  <a:pt x="1475039" y="0"/>
                </a:moveTo>
                <a:lnTo>
                  <a:pt x="7979857" y="0"/>
                </a:lnTo>
                <a:lnTo>
                  <a:pt x="8070258" y="86190"/>
                </a:lnTo>
                <a:cubicBezTo>
                  <a:pt x="8925758" y="941690"/>
                  <a:pt x="9454896" y="2123552"/>
                  <a:pt x="9454896" y="3429000"/>
                </a:cubicBezTo>
                <a:cubicBezTo>
                  <a:pt x="9454896" y="4734449"/>
                  <a:pt x="8925758" y="5916311"/>
                  <a:pt x="8070258" y="6771811"/>
                </a:cubicBezTo>
                <a:lnTo>
                  <a:pt x="7979857" y="6858000"/>
                </a:lnTo>
                <a:lnTo>
                  <a:pt x="1475039" y="6858000"/>
                </a:lnTo>
                <a:lnTo>
                  <a:pt x="1384638" y="6771811"/>
                </a:lnTo>
                <a:cubicBezTo>
                  <a:pt x="529138" y="5916311"/>
                  <a:pt x="0" y="4734449"/>
                  <a:pt x="0" y="3429000"/>
                </a:cubicBezTo>
                <a:cubicBezTo>
                  <a:pt x="0" y="2123552"/>
                  <a:pt x="529138" y="941690"/>
                  <a:pt x="1384638" y="86190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err="1">
              <a:sym typeface="Proxima Nova Light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E50BA-27C6-47D2-8515-4845557F9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0" y="2176780"/>
            <a:ext cx="5181600" cy="25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7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 Not Use">
    <p:bg>
      <p:bgPr>
        <a:solidFill>
          <a:srgbClr val="FC93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2D05C3-B4E4-435F-A620-EDB17198F734}"/>
              </a:ext>
            </a:extLst>
          </p:cNvPr>
          <p:cNvSpPr txBox="1">
            <a:spLocks/>
          </p:cNvSpPr>
          <p:nvPr/>
        </p:nvSpPr>
        <p:spPr>
          <a:xfrm>
            <a:off x="838200" y="2587724"/>
            <a:ext cx="10515600" cy="1716419"/>
          </a:xfrm>
          <a:prstGeom prst="rect">
            <a:avLst/>
          </a:prstGeom>
        </p:spPr>
        <p:txBody>
          <a:bodyPr vert="horz" lIns="0" tIns="121920" rIns="0" bIns="0" rtlCol="0" anchor="ctr">
            <a:noAutofit/>
          </a:bodyPr>
          <a:lstStyle>
            <a:lvl1pPr algn="ctr" defTabSz="685800" rtl="0" eaLnBrk="0" fontAlgn="base" hangingPunct="0">
              <a:lnSpc>
                <a:spcPct val="68000"/>
              </a:lnSpc>
              <a:spcBef>
                <a:spcPct val="0"/>
              </a:spcBef>
              <a:spcAft>
                <a:spcPct val="0"/>
              </a:spcAft>
              <a:defRPr kumimoji="0" lang="en-US" sz="3200" b="1" i="0" u="none" strike="noStrike" kern="1200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1714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3429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5143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6858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 sz="4267"/>
              <a:t>any masters that appear after this warning are </a:t>
            </a:r>
            <a:r>
              <a:rPr lang="en-US" sz="4267">
                <a:solidFill>
                  <a:srgbClr val="CD0000"/>
                </a:solidFill>
              </a:rPr>
              <a:t>rogue layouts </a:t>
            </a:r>
            <a:r>
              <a:rPr lang="en-US" sz="4267">
                <a:solidFill>
                  <a:srgbClr val="F9451B"/>
                </a:solidFill>
              </a:rPr>
              <a:t/>
            </a:r>
            <a:br>
              <a:rPr lang="en-US" sz="4267">
                <a:solidFill>
                  <a:srgbClr val="F9451B"/>
                </a:solidFill>
              </a:rPr>
            </a:br>
            <a:r>
              <a:rPr lang="en-US" sz="4267"/>
              <a:t>and should be deleted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5525B98F-982E-4377-912F-012B18901CDD}"/>
              </a:ext>
            </a:extLst>
          </p:cNvPr>
          <p:cNvSpPr>
            <a:spLocks/>
          </p:cNvSpPr>
          <p:nvPr/>
        </p:nvSpPr>
        <p:spPr bwMode="invGray">
          <a:xfrm rot="10800000">
            <a:off x="5815727" y="4750775"/>
            <a:ext cx="558432" cy="411210"/>
          </a:xfrm>
          <a:custGeom>
            <a:avLst/>
            <a:gdLst>
              <a:gd name="T0" fmla="*/ 14 w 237"/>
              <a:gd name="T1" fmla="*/ 195 h 197"/>
              <a:gd name="T2" fmla="*/ 8 w 237"/>
              <a:gd name="T3" fmla="*/ 194 h 197"/>
              <a:gd name="T4" fmla="*/ 3 w 237"/>
              <a:gd name="T5" fmla="*/ 177 h 197"/>
              <a:gd name="T6" fmla="*/ 99 w 237"/>
              <a:gd name="T7" fmla="*/ 12 h 197"/>
              <a:gd name="T8" fmla="*/ 119 w 237"/>
              <a:gd name="T9" fmla="*/ 0 h 197"/>
              <a:gd name="T10" fmla="*/ 138 w 237"/>
              <a:gd name="T11" fmla="*/ 12 h 197"/>
              <a:gd name="T12" fmla="*/ 234 w 237"/>
              <a:gd name="T13" fmla="*/ 177 h 197"/>
              <a:gd name="T14" fmla="*/ 230 w 237"/>
              <a:gd name="T15" fmla="*/ 194 h 197"/>
              <a:gd name="T16" fmla="*/ 213 w 237"/>
              <a:gd name="T17" fmla="*/ 189 h 197"/>
              <a:gd name="T18" fmla="*/ 119 w 237"/>
              <a:gd name="T19" fmla="*/ 26 h 197"/>
              <a:gd name="T20" fmla="*/ 24 w 237"/>
              <a:gd name="T21" fmla="*/ 189 h 197"/>
              <a:gd name="T22" fmla="*/ 14 w 237"/>
              <a:gd name="T23" fmla="*/ 19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197">
                <a:moveTo>
                  <a:pt x="14" y="195"/>
                </a:moveTo>
                <a:cubicBezTo>
                  <a:pt x="12" y="195"/>
                  <a:pt x="10" y="195"/>
                  <a:pt x="8" y="194"/>
                </a:cubicBezTo>
                <a:cubicBezTo>
                  <a:pt x="2" y="191"/>
                  <a:pt x="0" y="183"/>
                  <a:pt x="3" y="17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3" y="4"/>
                  <a:pt x="111" y="0"/>
                  <a:pt x="119" y="0"/>
                </a:cubicBezTo>
                <a:cubicBezTo>
                  <a:pt x="127" y="0"/>
                  <a:pt x="134" y="4"/>
                  <a:pt x="138" y="12"/>
                </a:cubicBezTo>
                <a:cubicBezTo>
                  <a:pt x="234" y="177"/>
                  <a:pt x="234" y="177"/>
                  <a:pt x="234" y="177"/>
                </a:cubicBezTo>
                <a:cubicBezTo>
                  <a:pt x="237" y="183"/>
                  <a:pt x="235" y="191"/>
                  <a:pt x="230" y="194"/>
                </a:cubicBezTo>
                <a:cubicBezTo>
                  <a:pt x="224" y="197"/>
                  <a:pt x="217" y="195"/>
                  <a:pt x="213" y="189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2" y="193"/>
                  <a:pt x="18" y="195"/>
                  <a:pt x="14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D83303-64DB-4155-A239-5D0D737F0B38}"/>
              </a:ext>
            </a:extLst>
          </p:cNvPr>
          <p:cNvGrpSpPr/>
          <p:nvPr/>
        </p:nvGrpSpPr>
        <p:grpSpPr bwMode="black">
          <a:xfrm>
            <a:off x="5655735" y="1357760"/>
            <a:ext cx="880533" cy="783331"/>
            <a:chOff x="5046133" y="896938"/>
            <a:chExt cx="733425" cy="652463"/>
          </a:xfrm>
          <a:solidFill>
            <a:srgbClr val="FFFFFF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109598A-4181-46AD-B31A-AE565CFA82A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046133" y="896938"/>
              <a:ext cx="733425" cy="652463"/>
            </a:xfrm>
            <a:custGeom>
              <a:avLst/>
              <a:gdLst>
                <a:gd name="T0" fmla="*/ 187 w 374"/>
                <a:gd name="T1" fmla="*/ 24 h 332"/>
                <a:gd name="T2" fmla="*/ 201 w 374"/>
                <a:gd name="T3" fmla="*/ 32 h 332"/>
                <a:gd name="T4" fmla="*/ 346 w 374"/>
                <a:gd name="T5" fmla="*/ 284 h 332"/>
                <a:gd name="T6" fmla="*/ 332 w 374"/>
                <a:gd name="T7" fmla="*/ 308 h 332"/>
                <a:gd name="T8" fmla="*/ 42 w 374"/>
                <a:gd name="T9" fmla="*/ 308 h 332"/>
                <a:gd name="T10" fmla="*/ 28 w 374"/>
                <a:gd name="T11" fmla="*/ 284 h 332"/>
                <a:gd name="T12" fmla="*/ 173 w 374"/>
                <a:gd name="T13" fmla="*/ 32 h 332"/>
                <a:gd name="T14" fmla="*/ 187 w 374"/>
                <a:gd name="T15" fmla="*/ 24 h 332"/>
                <a:gd name="T16" fmla="*/ 187 w 374"/>
                <a:gd name="T17" fmla="*/ 0 h 332"/>
                <a:gd name="T18" fmla="*/ 152 w 374"/>
                <a:gd name="T19" fmla="*/ 20 h 332"/>
                <a:gd name="T20" fmla="*/ 7 w 374"/>
                <a:gd name="T21" fmla="*/ 272 h 332"/>
                <a:gd name="T22" fmla="*/ 7 w 374"/>
                <a:gd name="T23" fmla="*/ 312 h 332"/>
                <a:gd name="T24" fmla="*/ 42 w 374"/>
                <a:gd name="T25" fmla="*/ 332 h 332"/>
                <a:gd name="T26" fmla="*/ 332 w 374"/>
                <a:gd name="T27" fmla="*/ 332 h 332"/>
                <a:gd name="T28" fmla="*/ 367 w 374"/>
                <a:gd name="T29" fmla="*/ 312 h 332"/>
                <a:gd name="T30" fmla="*/ 367 w 374"/>
                <a:gd name="T31" fmla="*/ 272 h 332"/>
                <a:gd name="T32" fmla="*/ 222 w 374"/>
                <a:gd name="T33" fmla="*/ 20 h 332"/>
                <a:gd name="T34" fmla="*/ 187 w 374"/>
                <a:gd name="T3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4" h="332">
                  <a:moveTo>
                    <a:pt x="187" y="24"/>
                  </a:moveTo>
                  <a:cubicBezTo>
                    <a:pt x="192" y="24"/>
                    <a:pt x="198" y="27"/>
                    <a:pt x="201" y="32"/>
                  </a:cubicBezTo>
                  <a:cubicBezTo>
                    <a:pt x="346" y="284"/>
                    <a:pt x="346" y="284"/>
                    <a:pt x="346" y="284"/>
                  </a:cubicBezTo>
                  <a:cubicBezTo>
                    <a:pt x="352" y="294"/>
                    <a:pt x="344" y="308"/>
                    <a:pt x="332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29" y="308"/>
                    <a:pt x="21" y="294"/>
                    <a:pt x="28" y="284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6" y="27"/>
                    <a:pt x="181" y="24"/>
                    <a:pt x="187" y="24"/>
                  </a:cubicBezTo>
                  <a:moveTo>
                    <a:pt x="187" y="0"/>
                  </a:moveTo>
                  <a:cubicBezTo>
                    <a:pt x="172" y="0"/>
                    <a:pt x="159" y="8"/>
                    <a:pt x="152" y="20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0" y="284"/>
                    <a:pt x="0" y="299"/>
                    <a:pt x="7" y="312"/>
                  </a:cubicBezTo>
                  <a:cubicBezTo>
                    <a:pt x="14" y="324"/>
                    <a:pt x="27" y="332"/>
                    <a:pt x="42" y="332"/>
                  </a:cubicBezTo>
                  <a:cubicBezTo>
                    <a:pt x="332" y="332"/>
                    <a:pt x="332" y="332"/>
                    <a:pt x="332" y="332"/>
                  </a:cubicBezTo>
                  <a:cubicBezTo>
                    <a:pt x="346" y="332"/>
                    <a:pt x="359" y="324"/>
                    <a:pt x="367" y="312"/>
                  </a:cubicBezTo>
                  <a:cubicBezTo>
                    <a:pt x="374" y="299"/>
                    <a:pt x="374" y="284"/>
                    <a:pt x="367" y="272"/>
                  </a:cubicBezTo>
                  <a:cubicBezTo>
                    <a:pt x="222" y="20"/>
                    <a:pt x="222" y="20"/>
                    <a:pt x="222" y="20"/>
                  </a:cubicBezTo>
                  <a:cubicBezTo>
                    <a:pt x="214" y="8"/>
                    <a:pt x="201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E0C7EED-60F5-4F6C-91A7-D4CFB8BCAED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381096" y="1139826"/>
              <a:ext cx="61913" cy="261938"/>
            </a:xfrm>
            <a:custGeom>
              <a:avLst/>
              <a:gdLst>
                <a:gd name="T0" fmla="*/ 16 w 32"/>
                <a:gd name="T1" fmla="*/ 101 h 133"/>
                <a:gd name="T2" fmla="*/ 32 w 32"/>
                <a:gd name="T3" fmla="*/ 117 h 133"/>
                <a:gd name="T4" fmla="*/ 16 w 32"/>
                <a:gd name="T5" fmla="*/ 133 h 133"/>
                <a:gd name="T6" fmla="*/ 0 w 32"/>
                <a:gd name="T7" fmla="*/ 117 h 133"/>
                <a:gd name="T8" fmla="*/ 16 w 32"/>
                <a:gd name="T9" fmla="*/ 101 h 133"/>
                <a:gd name="T10" fmla="*/ 1 w 32"/>
                <a:gd name="T11" fmla="*/ 0 h 133"/>
                <a:gd name="T12" fmla="*/ 31 w 32"/>
                <a:gd name="T13" fmla="*/ 0 h 133"/>
                <a:gd name="T14" fmla="*/ 27 w 32"/>
                <a:gd name="T15" fmla="*/ 88 h 133"/>
                <a:gd name="T16" fmla="*/ 5 w 32"/>
                <a:gd name="T17" fmla="*/ 88 h 133"/>
                <a:gd name="T18" fmla="*/ 1 w 32"/>
                <a:gd name="T1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33">
                  <a:moveTo>
                    <a:pt x="16" y="101"/>
                  </a:moveTo>
                  <a:cubicBezTo>
                    <a:pt x="24" y="101"/>
                    <a:pt x="32" y="108"/>
                    <a:pt x="32" y="117"/>
                  </a:cubicBezTo>
                  <a:cubicBezTo>
                    <a:pt x="32" y="125"/>
                    <a:pt x="24" y="133"/>
                    <a:pt x="16" y="133"/>
                  </a:cubicBezTo>
                  <a:cubicBezTo>
                    <a:pt x="7" y="133"/>
                    <a:pt x="0" y="125"/>
                    <a:pt x="0" y="117"/>
                  </a:cubicBezTo>
                  <a:cubicBezTo>
                    <a:pt x="0" y="108"/>
                    <a:pt x="7" y="101"/>
                    <a:pt x="16" y="101"/>
                  </a:cubicBezTo>
                  <a:close/>
                  <a:moveTo>
                    <a:pt x="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5" y="88"/>
                    <a:pt x="5" y="88"/>
                    <a:pt x="5" y="88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58136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BFCF5BB-9E8B-4217-967B-E69B7177F9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6256" y="1003300"/>
            <a:ext cx="5481968" cy="495300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800" b="1">
                <a:latin typeface="+mj-lt"/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800" b="1">
                <a:solidFill>
                  <a:schemeClr val="accent1"/>
                </a:solidFill>
              </a:defRPr>
            </a:lvl2pPr>
            <a:lvl3pPr marL="22860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401638" indent="-173038">
              <a:buFont typeface="Arial" panose="020B0604020202020204" pitchFamily="34" charset="0"/>
              <a:buChar char="̵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000"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62846C-0294-4C31-A1AF-8DE92524D1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233E9D7-7A6D-4859-8727-AD3BE12D4773}"/>
              </a:ext>
            </a:extLst>
          </p:cNvPr>
          <p:cNvSpPr txBox="1">
            <a:spLocks/>
          </p:cNvSpPr>
          <p:nvPr userDrawn="1"/>
        </p:nvSpPr>
        <p:spPr>
          <a:xfrm>
            <a:off x="645898" y="1694088"/>
            <a:ext cx="5647028" cy="17426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228594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457189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685783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914377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/>
              <a:t>Agenda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E10F5BB-8BA0-4329-B8A2-D24501D14D4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44863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58EC3-CBBE-40C6-BACD-B91C5DEB9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9B1E174-6AB6-4FB5-9BF5-AB5031CB1B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4681B6-8BF4-4456-8C80-C5E766998CA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135422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with Subtitle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871133"/>
            <a:ext cx="11204448" cy="4305300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4B0CAA-EEE3-4C6E-B655-8905CBF48B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3776" y="1093376"/>
            <a:ext cx="11204448" cy="418570"/>
          </a:xfrm>
        </p:spPr>
        <p:txBody>
          <a:bodyPr anchor="t"/>
          <a:lstStyle>
            <a:lvl1pPr marL="0" indent="0">
              <a:buNone/>
              <a:defRPr sz="22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Placeholder 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0BDF31F-F938-4A4D-81AD-32D2EAFABA6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27657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Two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Placeholder 14">
            <a:extLst>
              <a:ext uri="{FF2B5EF4-FFF2-40B4-BE49-F238E27FC236}">
                <a16:creationId xmlns:a16="http://schemas.microsoft.com/office/drawing/2014/main" id="{2DA0B400-1FD0-4E71-99C4-0FFC675A0A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6256" y="1321711"/>
            <a:ext cx="5481968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A309F3-1319-4540-8AC3-1F65844DD0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3775" y="1321711"/>
            <a:ext cx="5481967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0EDF6-74F5-4BCC-AA48-B7297D5DC9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4CB-2F28-4218-974F-746E15F9652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F081E9-D767-4156-81FC-0DF0FA8985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28" Type="http://schemas.openxmlformats.org/officeDocument/2006/relationships/image" Target="../media/image6.emf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8A5538-B5E1-44AC-8F98-62A64CCF24E0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0961934" y="6259494"/>
            <a:ext cx="749808" cy="277430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20463F-B296-48A2-8B4F-20A01E67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776" y="1321711"/>
            <a:ext cx="11204448" cy="4855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7" name="Title Placeholder 16">
            <a:extLst>
              <a:ext uri="{FF2B5EF4-FFF2-40B4-BE49-F238E27FC236}">
                <a16:creationId xmlns:a16="http://schemas.microsoft.com/office/drawing/2014/main" id="{439D7FD4-A5EE-4C7C-950C-AF20BA5F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97970"/>
          </a:xfrm>
          <a:prstGeom prst="rect">
            <a:avLst/>
          </a:prstGeom>
        </p:spPr>
        <p:txBody>
          <a:bodyPr vert="horz" lIns="0" tIns="18288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9EF9085-2652-4F8A-8E20-FE186217C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ltGray">
          <a:xfrm>
            <a:off x="489727" y="6515709"/>
            <a:ext cx="1471154" cy="206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CCI Proprietary and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05A1D9-4FF0-424F-8965-1733D133AAF3}"/>
              </a:ext>
            </a:extLst>
          </p:cNvPr>
          <p:cNvSpPr>
            <a:spLocks/>
          </p:cNvSpPr>
          <p:nvPr userDrawn="1"/>
        </p:nvSpPr>
        <p:spPr bwMode="ltGray">
          <a:xfrm>
            <a:off x="5927527" y="6515709"/>
            <a:ext cx="336947" cy="2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1pPr>
            <a:lvl2pPr marL="742950" indent="-28575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2pPr>
            <a:lvl3pPr marL="11430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3pPr>
            <a:lvl4pPr marL="16002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4pPr>
            <a:lvl5pPr marL="20574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9pPr>
          </a:lstStyle>
          <a:p>
            <a:pPr algn="ctr" defTabSz="685800" fontAlgn="base" hangingPunct="0">
              <a:spcBef>
                <a:spcPct val="0"/>
              </a:spcBef>
              <a:spcAft>
                <a:spcPct val="0"/>
              </a:spcAft>
            </a:pPr>
            <a:fld id="{4A8294F5-3876-0A48-B245-F7D64BCA98A8}" type="slidenum">
              <a:rPr lang="uk-UA" altLang="en-US" sz="800">
                <a:solidFill>
                  <a:schemeClr val="bg1">
                    <a:lumMod val="65000"/>
                  </a:schemeClr>
                </a:solidFill>
                <a:latin typeface="+mn-lt"/>
                <a:ea typeface="Proxima Nova" charset="0"/>
                <a:cs typeface="Proxima Nova" charset="0"/>
                <a:sym typeface="Proxima Nova" charset="0"/>
              </a:rPr>
              <a:pPr algn="ctr" defTabSz="68580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800">
              <a:solidFill>
                <a:schemeClr val="bg1">
                  <a:lumMod val="65000"/>
                </a:schemeClr>
              </a:solidFill>
              <a:latin typeface="+mn-lt"/>
              <a:ea typeface="Proxima Nova" charset="0"/>
              <a:cs typeface="Proxima Nova" charset="0"/>
              <a:sym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1A87E-B7D3-440D-9E6F-68EF445B7FC2}"/>
              </a:ext>
            </a:extLst>
          </p:cNvPr>
          <p:cNvSpPr/>
          <p:nvPr userDrawn="1"/>
        </p:nvSpPr>
        <p:spPr>
          <a:xfrm>
            <a:off x="1354975" y="6398435"/>
            <a:ext cx="9387680" cy="45719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1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18" r:id="rId2"/>
    <p:sldLayoutId id="2147483772" r:id="rId3"/>
    <p:sldLayoutId id="2147483773" r:id="rId4"/>
    <p:sldLayoutId id="2147483753" r:id="rId5"/>
    <p:sldLayoutId id="2147483699" r:id="rId6"/>
    <p:sldLayoutId id="2147483768" r:id="rId7"/>
    <p:sldLayoutId id="2147483776" r:id="rId8"/>
    <p:sldLayoutId id="2147483700" r:id="rId9"/>
    <p:sldLayoutId id="2147483702" r:id="rId10"/>
    <p:sldLayoutId id="2147483760" r:id="rId11"/>
    <p:sldLayoutId id="2147483752" r:id="rId12"/>
    <p:sldLayoutId id="2147483771" r:id="rId13"/>
    <p:sldLayoutId id="2147483775" r:id="rId14"/>
    <p:sldLayoutId id="2147483762" r:id="rId15"/>
    <p:sldLayoutId id="2147483755" r:id="rId16"/>
    <p:sldLayoutId id="2147483749" r:id="rId17"/>
    <p:sldLayoutId id="2147483769" r:id="rId18"/>
    <p:sldLayoutId id="2147483774" r:id="rId19"/>
    <p:sldLayoutId id="2147483711" r:id="rId20"/>
    <p:sldLayoutId id="2147483750" r:id="rId21"/>
    <p:sldLayoutId id="2147483777" r:id="rId22"/>
  </p:sldLayoutIdLst>
  <p:hf hdr="0" dt="0"/>
  <p:txStyles>
    <p:titleStyle>
      <a:lvl1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0" lang="en-US" sz="3600" b="0" i="0" u="none" strike="noStrike" kern="1200" cap="none" spc="0" normalizeH="0" baseline="0" smtClean="0">
          <a:ln>
            <a:noFill/>
          </a:ln>
          <a:solidFill>
            <a:schemeClr val="accent2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  <a:sym typeface="Proxima Nova Black" charset="0"/>
        </a:defRPr>
      </a:lvl1pPr>
      <a:lvl2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2pPr>
      <a:lvl3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3pPr>
      <a:lvl4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4pPr>
      <a:lvl5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5pPr>
      <a:lvl6pPr marL="228594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6pPr>
      <a:lvl7pPr marL="457189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7pPr>
      <a:lvl8pPr marL="685783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8pPr>
      <a:lvl9pPr marL="914377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9pPr>
    </p:titleStyle>
    <p:bodyStyle>
      <a:lvl1pPr marL="0" indent="0" algn="l" defTabSz="914377" rtl="0" eaLnBrk="0" fontAlgn="base" hangingPunct="0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​"/>
        <a:defRPr lang="en-US" sz="2000" b="0" kern="1200" dirty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 Light" panose="020F0302020204030204" pitchFamily="34" charset="0"/>
          <a:sym typeface="Proxima Nova" charset="0"/>
        </a:defRPr>
      </a:lvl1pPr>
      <a:lvl2pPr marL="228594" indent="-228594" algn="l" defTabSz="914377" rtl="0" eaLnBrk="0" fontAlgn="base" hangingPunct="0">
        <a:lnSpc>
          <a:spcPct val="90000"/>
        </a:lnSpc>
        <a:spcBef>
          <a:spcPts val="667"/>
        </a:spcBef>
        <a:spcAft>
          <a:spcPts val="267"/>
        </a:spcAft>
        <a:buSzPct val="100000"/>
        <a:buFont typeface="Arial" panose="020B0604020202020204" pitchFamily="34" charset="0"/>
        <a:buChar char="•"/>
        <a:defRPr sz="16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2pPr>
      <a:lvl3pPr marL="455613" indent="-225425" algn="l" defTabSz="914377" rtl="0" eaLnBrk="0" fontAlgn="base" hangingPunct="0">
        <a:lnSpc>
          <a:spcPct val="85000"/>
        </a:lnSpc>
        <a:spcBef>
          <a:spcPts val="400"/>
        </a:spcBef>
        <a:spcAft>
          <a:spcPts val="267"/>
        </a:spcAft>
        <a:buClr>
          <a:schemeClr val="tx1">
            <a:lumMod val="65000"/>
            <a:lumOff val="35000"/>
          </a:schemeClr>
        </a:buClr>
        <a:buSzPct val="70000"/>
        <a:buFont typeface="Arial" panose="020B0604020202020204" pitchFamily="34" charset="0"/>
        <a:buChar char="̵"/>
        <a:defRPr sz="14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3pPr>
      <a:lvl4pPr marL="0" indent="0" algn="l" defTabSz="914377" rtl="0" eaLnBrk="0" fontAlgn="base" hangingPunct="0">
        <a:lnSpc>
          <a:spcPct val="90000"/>
        </a:lnSpc>
        <a:spcBef>
          <a:spcPts val="12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Segoe UI" panose="020B0502040204020203" pitchFamily="34" charset="0"/>
        <a:buChar char="​"/>
        <a:defRPr sz="2400" b="1" i="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4pPr>
      <a:lvl5pPr marL="0" indent="0" algn="l" defTabSz="914377" rtl="0" eaLnBrk="0" fontAlgn="base" hangingPunct="0">
        <a:lnSpc>
          <a:spcPct val="85000"/>
        </a:lnSpc>
        <a:spcBef>
          <a:spcPts val="1200"/>
        </a:spcBef>
        <a:spcAft>
          <a:spcPts val="0"/>
        </a:spcAft>
        <a:buSzPct val="80000"/>
        <a:buFont typeface="Segoe UI" panose="020B0502040204020203" pitchFamily="34" charset="0"/>
        <a:buChar char="​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5pPr>
      <a:lvl6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b="0" kern="1200" cap="none" spc="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Calibri" panose="020F0502020204030204" pitchFamily="34" charset="0"/>
        </a:defRPr>
      </a:lvl6pPr>
      <a:lvl7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EA98120-3EF7-461E-AC34-C02BF5C3A7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27" imgW="347" imgH="348" progId="TCLayout.ActiveDocument.1">
                  <p:embed/>
                </p:oleObj>
              </mc:Choice>
              <mc:Fallback>
                <p:oleObj name="think-cell Slide" r:id="rId27" imgW="347" imgH="34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EA98120-3EF7-461E-AC34-C02BF5C3A7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695ED66-1FB5-4142-98B1-DADBDD7E74A6}"/>
              </a:ext>
            </a:extLst>
          </p:cNvPr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FC5EA-0D98-46D6-9AD5-D2066C50748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979898" y="6279823"/>
            <a:ext cx="722376" cy="241996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20463F-B296-48A2-8B4F-20A01E67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776" y="1321711"/>
            <a:ext cx="11204448" cy="4855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Placeholder 16">
            <a:extLst>
              <a:ext uri="{FF2B5EF4-FFF2-40B4-BE49-F238E27FC236}">
                <a16:creationId xmlns:a16="http://schemas.microsoft.com/office/drawing/2014/main" id="{439D7FD4-A5EE-4C7C-950C-AF20BA5F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97970"/>
          </a:xfrm>
          <a:prstGeom prst="rect">
            <a:avLst/>
          </a:prstGeom>
        </p:spPr>
        <p:txBody>
          <a:bodyPr vert="horz" lIns="0" tIns="18288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9EF9085-2652-4F8A-8E20-FE186217C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ltGray">
          <a:xfrm>
            <a:off x="489727" y="6515709"/>
            <a:ext cx="1471154" cy="206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1A87E-B7D3-440D-9E6F-68EF445B7FC2}"/>
              </a:ext>
            </a:extLst>
          </p:cNvPr>
          <p:cNvSpPr/>
          <p:nvPr/>
        </p:nvSpPr>
        <p:spPr>
          <a:xfrm>
            <a:off x="489726" y="6398435"/>
            <a:ext cx="10252929" cy="45719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76ED712-E8D1-4EA1-B8CF-F695AA915A25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09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0" lang="en-US" sz="3600" b="0" i="0" u="none" strike="noStrike" kern="1200" cap="none" spc="0" normalizeH="0" baseline="0" smtClean="0">
          <a:ln>
            <a:noFill/>
          </a:ln>
          <a:solidFill>
            <a:schemeClr val="accent2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  <a:sym typeface="Proxima Nova Black" charset="0"/>
        </a:defRPr>
      </a:lvl1pPr>
      <a:lvl2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2pPr>
      <a:lvl3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3pPr>
      <a:lvl4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4pPr>
      <a:lvl5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5pPr>
      <a:lvl6pPr marL="228594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6pPr>
      <a:lvl7pPr marL="457189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7pPr>
      <a:lvl8pPr marL="685783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8pPr>
      <a:lvl9pPr marL="914377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9pPr>
    </p:titleStyle>
    <p:bodyStyle>
      <a:lvl1pPr marL="0" indent="0" algn="l" defTabSz="914377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​"/>
        <a:defRPr lang="en-US" sz="2000" b="0" kern="1200" dirty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 Light" panose="020F0302020204030204" pitchFamily="34" charset="0"/>
          <a:sym typeface="Proxima Nova" charset="0"/>
        </a:defRPr>
      </a:lvl1pPr>
      <a:lvl2pPr marL="228594" indent="-228594" algn="l" defTabSz="914377" rtl="0" eaLnBrk="1" fontAlgn="base" hangingPunct="1">
        <a:lnSpc>
          <a:spcPct val="90000"/>
        </a:lnSpc>
        <a:spcBef>
          <a:spcPts val="667"/>
        </a:spcBef>
        <a:spcAft>
          <a:spcPts val="267"/>
        </a:spcAft>
        <a:buSzPct val="100000"/>
        <a:buFont typeface="Arial" panose="020B0604020202020204" pitchFamily="34" charset="0"/>
        <a:buChar char="•"/>
        <a:defRPr sz="16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2pPr>
      <a:lvl3pPr marL="455613" indent="-225425" algn="l" defTabSz="914377" rtl="0" eaLnBrk="1" fontAlgn="base" hangingPunct="1">
        <a:lnSpc>
          <a:spcPct val="85000"/>
        </a:lnSpc>
        <a:spcBef>
          <a:spcPts val="400"/>
        </a:spcBef>
        <a:spcAft>
          <a:spcPts val="267"/>
        </a:spcAft>
        <a:buClr>
          <a:schemeClr val="tx1">
            <a:lumMod val="65000"/>
            <a:lumOff val="35000"/>
          </a:schemeClr>
        </a:buClr>
        <a:buSzPct val="70000"/>
        <a:buFont typeface="Arial" panose="020B0604020202020204" pitchFamily="34" charset="0"/>
        <a:buChar char="̵"/>
        <a:defRPr sz="14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3pPr>
      <a:lvl4pPr marL="0" indent="0" algn="l" defTabSz="914377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Segoe UI" panose="020B0502040204020203" pitchFamily="34" charset="0"/>
        <a:buChar char="​"/>
        <a:defRPr sz="2400" b="1" i="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4pPr>
      <a:lvl5pPr marL="0" indent="0" algn="l" defTabSz="914377" rtl="0" eaLnBrk="1" fontAlgn="base" hangingPunct="1">
        <a:lnSpc>
          <a:spcPct val="85000"/>
        </a:lnSpc>
        <a:spcBef>
          <a:spcPts val="1200"/>
        </a:spcBef>
        <a:spcAft>
          <a:spcPts val="0"/>
        </a:spcAft>
        <a:buSzPct val="80000"/>
        <a:buFont typeface="Segoe UI" panose="020B0502040204020203" pitchFamily="34" charset="0"/>
        <a:buChar char="​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5pPr>
      <a:lvl6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b="0" kern="1200" cap="none" spc="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Calibri" panose="020F0502020204030204" pitchFamily="34" charset="0"/>
        </a:defRPr>
      </a:lvl6pPr>
      <a:lvl7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35D6244-2280-47DB-9006-77A98FCF90CC}"/>
              </a:ext>
            </a:extLst>
          </p:cNvPr>
          <p:cNvSpPr/>
          <p:nvPr/>
        </p:nvSpPr>
        <p:spPr>
          <a:xfrm>
            <a:off x="544049" y="3433665"/>
            <a:ext cx="6496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A846"/>
                </a:solidFill>
                <a:latin typeface="Calibri" panose="020F0502020204030204" pitchFamily="34" charset="0"/>
              </a:rPr>
              <a:t>Cox Operational Reporting</a:t>
            </a:r>
          </a:p>
        </p:txBody>
      </p:sp>
    </p:spTree>
    <p:extLst>
      <p:ext uri="{BB962C8B-B14F-4D97-AF65-F5344CB8AC3E}">
        <p14:creationId xmlns:p14="http://schemas.microsoft.com/office/powerpoint/2010/main" val="403165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20BF-6937-C158-87D5-D8164B05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4" y="-11635"/>
            <a:ext cx="11204448" cy="533240"/>
          </a:xfrm>
        </p:spPr>
        <p:txBody>
          <a:bodyPr/>
          <a:lstStyle/>
          <a:p>
            <a:r>
              <a:rPr lang="en-US" sz="2800" dirty="0"/>
              <a:t>CIAM - Functions, Initiatives and Metrics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4C498-091A-4E65-B4EA-2097B0A0A2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ECDD9-19E3-3387-942B-D6B5A0ABC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34ABF21-CF21-7747-FE27-5A295126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55" y="521605"/>
            <a:ext cx="10017483" cy="581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9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8418-FC00-588A-B8ED-32E40361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Org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0984D-D3AA-13FD-FC57-19FF607410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80433-0019-7C2D-7F84-C5C9D3674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A9FC02D-9B4B-0713-8D40-F184A890B3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946522"/>
              </p:ext>
            </p:extLst>
          </p:nvPr>
        </p:nvGraphicFramePr>
        <p:xfrm>
          <a:off x="2517058" y="1297858"/>
          <a:ext cx="7013677" cy="4486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76FC39-3E25-7335-1EFD-1CF58362B9AC}"/>
              </a:ext>
            </a:extLst>
          </p:cNvPr>
          <p:cNvSpPr txBox="1"/>
          <p:nvPr/>
        </p:nvSpPr>
        <p:spPr>
          <a:xfrm>
            <a:off x="210739" y="2623774"/>
            <a:ext cx="3500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Matt owns all self-service functions (current customer) including CIAM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3A28D-FF5E-A8FC-3B96-33F59B28AD66}"/>
              </a:ext>
            </a:extLst>
          </p:cNvPr>
          <p:cNvSpPr txBox="1"/>
          <p:nvPr/>
        </p:nvSpPr>
        <p:spPr>
          <a:xfrm>
            <a:off x="210738" y="3788033"/>
            <a:ext cx="3500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Elliot owns end to end CIAM Program in partnership with Technology &amp; Security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0EFC7-3039-76E5-6E88-994A2363B453}"/>
              </a:ext>
            </a:extLst>
          </p:cNvPr>
          <p:cNvSpPr txBox="1"/>
          <p:nvPr/>
        </p:nvSpPr>
        <p:spPr>
          <a:xfrm>
            <a:off x="7924800" y="3799659"/>
            <a:ext cx="3500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Richard owns end to end digital analytics for Eric’s org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B444D-2B0C-9C50-BB92-44E6CB503FFB}"/>
              </a:ext>
            </a:extLst>
          </p:cNvPr>
          <p:cNvSpPr txBox="1"/>
          <p:nvPr/>
        </p:nvSpPr>
        <p:spPr>
          <a:xfrm>
            <a:off x="8568158" y="5061736"/>
            <a:ext cx="3500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Praveen manages analytics for all self-service functions for Matt’s org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5319C-1CDD-AD3C-C0ED-2E50845B02AE}"/>
              </a:ext>
            </a:extLst>
          </p:cNvPr>
          <p:cNvSpPr txBox="1"/>
          <p:nvPr/>
        </p:nvSpPr>
        <p:spPr>
          <a:xfrm>
            <a:off x="7924799" y="2413389"/>
            <a:ext cx="3500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AI&amp; Analytics org manages AI initiatives and end to end digital analytics for Eric’s org including Sales and Self-service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8CDFB-710A-EC31-F7D6-E28BACEF0857}"/>
              </a:ext>
            </a:extLst>
          </p:cNvPr>
          <p:cNvSpPr txBox="1"/>
          <p:nvPr/>
        </p:nvSpPr>
        <p:spPr>
          <a:xfrm>
            <a:off x="210738" y="1447131"/>
            <a:ext cx="4537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Eric owns all digital asserts for cox communications for residential and commercial business</a:t>
            </a:r>
          </a:p>
        </p:txBody>
      </p:sp>
    </p:spTree>
    <p:extLst>
      <p:ext uri="{BB962C8B-B14F-4D97-AF65-F5344CB8AC3E}">
        <p14:creationId xmlns:p14="http://schemas.microsoft.com/office/powerpoint/2010/main" val="17152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in Pipeline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FD528-FC34-C26D-F2AF-54A78DDBC1C8}"/>
              </a:ext>
            </a:extLst>
          </p:cNvPr>
          <p:cNvSpPr txBox="1"/>
          <p:nvPr/>
        </p:nvSpPr>
        <p:spPr>
          <a:xfrm>
            <a:off x="489727" y="1356851"/>
            <a:ext cx="777520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Operational Health Scorecards (Digital Health and Behavior)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Migrate excel based ‘residential mobile app’ scorecard to tableau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New scorecard for ‘residential web’ in tableau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New scorecard for ‘commercial web’ in tableau</a:t>
            </a:r>
          </a:p>
          <a:p>
            <a:pPr marL="914389" lvl="1" indent="-457200">
              <a:buFont typeface="+mj-lt"/>
              <a:buAutoNum type="arabicPeriod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Campaign Performance Scorecard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Build data layer for reporting and modelling purposes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Adobe data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CRM data</a:t>
            </a:r>
          </a:p>
          <a:p>
            <a:pPr marL="914389" lvl="1" indent="-457200">
              <a:buFont typeface="+mj-lt"/>
              <a:buAutoNum type="arabicPeriod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069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cUEH2J4HibCRnIGpAbFA"/>
</p:tagLst>
</file>

<file path=ppt/theme/theme1.xml><?xml version="1.0" encoding="utf-8"?>
<a:theme xmlns:a="http://schemas.openxmlformats.org/drawingml/2006/main" name="Cox Communications 2019 Template (16x9)">
  <a:themeElements>
    <a:clrScheme name="Cox Communications 2019">
      <a:dk1>
        <a:srgbClr val="000000"/>
      </a:dk1>
      <a:lt1>
        <a:srgbClr val="FFFFFF"/>
      </a:lt1>
      <a:dk2>
        <a:srgbClr val="455051"/>
      </a:dk2>
      <a:lt2>
        <a:srgbClr val="B9C9D2"/>
      </a:lt2>
      <a:accent1>
        <a:srgbClr val="009AE0"/>
      </a:accent1>
      <a:accent2>
        <a:srgbClr val="285A93"/>
      </a:accent2>
      <a:accent3>
        <a:srgbClr val="00A846"/>
      </a:accent3>
      <a:accent4>
        <a:srgbClr val="127C65"/>
      </a:accent4>
      <a:accent5>
        <a:srgbClr val="028399"/>
      </a:accent5>
      <a:accent6>
        <a:srgbClr val="828E96"/>
      </a:accent6>
      <a:hlink>
        <a:srgbClr val="009AE0"/>
      </a:hlink>
      <a:folHlink>
        <a:srgbClr val="7D55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tx1">
                <a:lumMod val="65000"/>
                <a:lumOff val="35000"/>
              </a:schemeClr>
            </a:solidFill>
            <a:latin typeface="+mj-lt"/>
          </a:defRPr>
        </a:defPPr>
      </a:lstStyle>
    </a:txDef>
  </a:objectDefaults>
  <a:extraClrSchemeLst/>
  <a:custClrLst>
    <a:custClr name="COX Custom Orange">
      <a:srgbClr val="FC9318"/>
    </a:custClr>
    <a:custClr name="COX Custom Red">
      <a:srgbClr val="CD0000"/>
    </a:custClr>
    <a:custClr name="COX Custom Purple">
      <a:srgbClr val="7D55A0"/>
    </a:custClr>
  </a:custClrLst>
  <a:extLst>
    <a:ext uri="{05A4C25C-085E-4340-85A3-A5531E510DB2}">
      <thm15:themeFamily xmlns:thm15="http://schemas.microsoft.com/office/thememl/2012/main" name="Office Theme" id="{7C44F730-0DCC-4F6B-9774-F5D59B0B0284}" vid="{0757259E-854C-4462-8D68-7D72250E9CC8}"/>
    </a:ext>
  </a:extLst>
</a:theme>
</file>

<file path=ppt/theme/theme2.xml><?xml version="1.0" encoding="utf-8"?>
<a:theme xmlns:a="http://schemas.openxmlformats.org/drawingml/2006/main" name="2_Cox Communications 2019 Template (16x9)">
  <a:themeElements>
    <a:clrScheme name="Cox Communications 2019">
      <a:dk1>
        <a:srgbClr val="000000"/>
      </a:dk1>
      <a:lt1>
        <a:srgbClr val="FFFFFF"/>
      </a:lt1>
      <a:dk2>
        <a:srgbClr val="455051"/>
      </a:dk2>
      <a:lt2>
        <a:srgbClr val="B9C9D2"/>
      </a:lt2>
      <a:accent1>
        <a:srgbClr val="009AE0"/>
      </a:accent1>
      <a:accent2>
        <a:srgbClr val="285A93"/>
      </a:accent2>
      <a:accent3>
        <a:srgbClr val="00A846"/>
      </a:accent3>
      <a:accent4>
        <a:srgbClr val="127C65"/>
      </a:accent4>
      <a:accent5>
        <a:srgbClr val="028399"/>
      </a:accent5>
      <a:accent6>
        <a:srgbClr val="828E96"/>
      </a:accent6>
      <a:hlink>
        <a:srgbClr val="009AE0"/>
      </a:hlink>
      <a:folHlink>
        <a:srgbClr val="7D55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tx1">
                <a:lumMod val="65000"/>
                <a:lumOff val="35000"/>
              </a:schemeClr>
            </a:solidFill>
            <a:latin typeface="+mj-lt"/>
          </a:defRPr>
        </a:defPPr>
      </a:lstStyle>
    </a:txDef>
  </a:objectDefaults>
  <a:extraClrSchemeLst/>
  <a:custClrLst>
    <a:custClr name="COX Custom Orange">
      <a:srgbClr val="FC9318"/>
    </a:custClr>
    <a:custClr name="COX Custom Red">
      <a:srgbClr val="CD0000"/>
    </a:custClr>
    <a:custClr name="COX Custom Purple">
      <a:srgbClr val="7D55A0"/>
    </a:custClr>
  </a:custClrLst>
  <a:extLst>
    <a:ext uri="{05A4C25C-085E-4340-85A3-A5531E510DB2}">
      <thm15:themeFamily xmlns:thm15="http://schemas.microsoft.com/office/thememl/2012/main" name="Cox Template" id="{9D7ED8C9-5839-4D45-847A-830E5890C0E9}" vid="{462980A9-AAA7-F748-89EF-9F306C1125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Description xmlns="10132858-e5c3-4739-bf1a-2d90cdf0e8b2" xsi:nil="true"/>
    <_ip_UnifiedCompliancePolicyUIAction xmlns="http://schemas.microsoft.com/sharepoint/v3" xsi:nil="true"/>
    <_ip_UnifiedCompliancePolicyProperties xmlns="http://schemas.microsoft.com/sharepoint/v3" xsi:nil="true"/>
    <SharedWithUsers xmlns="fcf4c635-b09a-4f47-933d-dd14d1cf7fb1">
      <UserInfo>
        <DisplayName>Haddad, Dana (CCI-Atlanta)</DisplayName>
        <AccountId>334</AccountId>
        <AccountType/>
      </UserInfo>
      <UserInfo>
        <DisplayName>Patel, Adarsh (CCI-Atlanta)</DisplayName>
        <AccountId>13</AccountId>
        <AccountType/>
      </UserInfo>
      <UserInfo>
        <DisplayName>Fakhraee, Farrah (CCI-Atlanta)</DisplayName>
        <AccountId>953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936E25A55AEF49B0C01BECA499E9BE" ma:contentTypeVersion="14" ma:contentTypeDescription="Create a new document." ma:contentTypeScope="" ma:versionID="0e113c88d36e04fafcd3eda7f8369de2">
  <xsd:schema xmlns:xsd="http://www.w3.org/2001/XMLSchema" xmlns:xs="http://www.w3.org/2001/XMLSchema" xmlns:p="http://schemas.microsoft.com/office/2006/metadata/properties" xmlns:ns1="http://schemas.microsoft.com/sharepoint/v3" xmlns:ns2="fcf4c635-b09a-4f47-933d-dd14d1cf7fb1" xmlns:ns3="10132858-e5c3-4739-bf1a-2d90cdf0e8b2" targetNamespace="http://schemas.microsoft.com/office/2006/metadata/properties" ma:root="true" ma:fieldsID="bd586832b931af1b8ecb4da45d1e5f7e" ns1:_="" ns2:_="" ns3:_="">
    <xsd:import namespace="http://schemas.microsoft.com/sharepoint/v3"/>
    <xsd:import namespace="fcf4c635-b09a-4f47-933d-dd14d1cf7fb1"/>
    <xsd:import namespace="10132858-e5c3-4739-bf1a-2d90cdf0e8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Document_x0020_Description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f4c635-b09a-4f47-933d-dd14d1cf7f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132858-e5c3-4739-bf1a-2d90cdf0e8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Description" ma:index="12" nillable="true" ma:displayName="Document Description" ma:default="" ma:description="describe document" ma:format="Dropdown" ma:internalName="Document_x0020_Description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90CAD8-6F0C-42A0-89AB-C66F740BF3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C13AF2-E39A-4FD2-B967-9FAE27A81BE6}">
  <ds:schemaRefs>
    <ds:schemaRef ds:uri="http://schemas.microsoft.com/office/2006/documentManagement/types"/>
    <ds:schemaRef ds:uri="http://schemas.microsoft.com/sharepoint/v3"/>
    <ds:schemaRef ds:uri="http://purl.org/dc/elements/1.1/"/>
    <ds:schemaRef ds:uri="fcf4c635-b09a-4f47-933d-dd14d1cf7fb1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10132858-e5c3-4739-bf1a-2d90cdf0e8b2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6B795C0-AACF-40B7-B58F-45ADE7DF583F}">
  <ds:schemaRefs>
    <ds:schemaRef ds:uri="10132858-e5c3-4739-bf1a-2d90cdf0e8b2"/>
    <ds:schemaRef ds:uri="fcf4c635-b09a-4f47-933d-dd14d1cf7fb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228035</TotalTime>
  <Words>174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Proxima Nova</vt:lpstr>
      <vt:lpstr>Proxima Nova Black</vt:lpstr>
      <vt:lpstr>Proxima Nova Light</vt:lpstr>
      <vt:lpstr>Segoe UI</vt:lpstr>
      <vt:lpstr>Cox Communications 2019 Template (16x9)</vt:lpstr>
      <vt:lpstr>2_Cox Communications 2019 Template (16x9)</vt:lpstr>
      <vt:lpstr>think-cell Slide</vt:lpstr>
      <vt:lpstr>PowerPoint Presentation</vt:lpstr>
      <vt:lpstr>CIAM - Functions, Initiatives and Metrics</vt:lpstr>
      <vt:lpstr>Internal Org</vt:lpstr>
      <vt:lpstr>Projects in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Lois (CCI-Atlanta)</dc:creator>
  <cp:lastModifiedBy>Shreenath KS</cp:lastModifiedBy>
  <cp:revision>105</cp:revision>
  <cp:lastPrinted>2023-03-15T15:20:58Z</cp:lastPrinted>
  <dcterms:created xsi:type="dcterms:W3CDTF">2016-12-14T14:35:04Z</dcterms:created>
  <dcterms:modified xsi:type="dcterms:W3CDTF">2024-08-20T15:58:04Z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0x01010078936E25A55AEF49B0C01BECA499E9BE</vt:lpwstr>
  </property>
</Properties>
</file>