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authors.xml" ContentType="application/vnd.ms-powerpoint.author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2" saveSubsetFonts="1" autoCompressPictures="0">
  <p:sldMasterIdLst>
    <p:sldMasterId id="2147483843" r:id="rId4"/>
  </p:sldMasterIdLst>
  <p:notesMasterIdLst>
    <p:notesMasterId r:id="rId12"/>
  </p:notesMasterIdLst>
  <p:sldIdLst>
    <p:sldId id="2147474809" r:id="rId5"/>
    <p:sldId id="2147474815" r:id="rId6"/>
    <p:sldId id="1539" r:id="rId7"/>
    <p:sldId id="2147474811" r:id="rId8"/>
    <p:sldId id="2147474812" r:id="rId9"/>
    <p:sldId id="2147474814" r:id="rId10"/>
    <p:sldId id="1537" r:id="rId11"/>
  </p:sldIdLst>
  <p:sldSz cx="12192000" cy="6858000"/>
  <p:notesSz cx="6858000" cy="9144000"/>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5BBFF59B-ABC1-731E-C38F-D5F9EE0CEE22}" name="Joakim Fernstad" initials="JF" userId="S::joakim.fernstad@qrtech.se::d822f530-d2df-4086-99ca-629311641d13" providerId="AD"/>
  <p188:author id="{8CF746AD-F3A4-1D63-FF73-0625CBCC8AEF}" name="Helena Reimeringer" initials="HR" userId="S::helena.reimeringer@qrtech.se::b3838fa9-5114-47b8-b819-e336b65b28b3" providerId="AD"/>
  <p188:author id="{ADAF32E7-B0AB-31B5-032C-0CDE4E9C265E}" name="Claes Pettersson" initials="CP" userId="S::claes.pettersson@qrtech.se::fe7a491e-6515-4b4f-ac30-1685957dcb9e" providerId="AD"/>
  <p188:author id="{8B5A42EF-7C39-51F6-704B-C553C37E45CC}" name="Daniel Röjnemark" initials="DR" userId="S::daniel.rojnemark@qrtech.se::4d07d2a3-7e21-4a1a-b10d-ae6c731ccb2e" providerId="AD"/>
  <p188:author id="{004B20FD-1C1E-4A3B-4ED3-B188F0788ACB}" name="Roger Kanstrup" initials="RK" userId="S::roger.kanstrup@qrtech.se::a527c825-d834-45fe-b730-c1148ea3b3c8"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Gästanvändare" initials="Gä" lastIdx="10" clrIdx="0">
    <p:extLst>
      <p:ext uri="{19B8F6BF-5375-455C-9EA6-DF929625EA0E}">
        <p15:presenceInfo xmlns:p15="http://schemas.microsoft.com/office/powerpoint/2012/main" userId="S::urn:spo:anon#dcc84078aaadc26fdd36524dcedb50dc76203c7d3bdc62ba2de4a9a6011130e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007BFF"/>
    <a:srgbClr val="0E1259"/>
    <a:srgbClr val="008765"/>
    <a:srgbClr val="FF9600"/>
    <a:srgbClr val="71007B"/>
    <a:srgbClr val="F7F5F2"/>
    <a:srgbClr val="8CC6FF"/>
    <a:srgbClr val="1E247E"/>
    <a:srgbClr val="550C1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llanmörkt format 2 - Dekorfärg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266"/>
    <p:restoredTop sz="95606"/>
  </p:normalViewPr>
  <p:slideViewPr>
    <p:cSldViewPr snapToGrid="0">
      <p:cViewPr varScale="1">
        <p:scale>
          <a:sx n="74" d="100"/>
          <a:sy n="74" d="100"/>
        </p:scale>
        <p:origin x="748" y="64"/>
      </p:cViewPr>
      <p:guideLst/>
    </p:cSldViewPr>
  </p:slid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commentAuthors" Target="commentAuthor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19"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sidhuvud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sv-SE" dirty="0"/>
          </a:p>
        </p:txBody>
      </p:sp>
      <p:sp>
        <p:nvSpPr>
          <p:cNvPr id="3" name="Platshållare fö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110801-C68E-184B-8906-8B1CCDB8144B}" type="datetimeFigureOut">
              <a:rPr lang="sv-SE" smtClean="0"/>
              <a:t>2025-03-26</a:t>
            </a:fld>
            <a:endParaRPr lang="sv-SE" dirty="0"/>
          </a:p>
        </p:txBody>
      </p:sp>
      <p:sp>
        <p:nvSpPr>
          <p:cNvPr id="4" name="Platshållare för bildobjekt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sv-SE" dirty="0"/>
          </a:p>
        </p:txBody>
      </p:sp>
      <p:sp>
        <p:nvSpPr>
          <p:cNvPr id="5" name="Platshållare för anteckninga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sv-SE"/>
              <a:t>Redigera format för bakgrundstext</a:t>
            </a:r>
          </a:p>
          <a:p>
            <a:pPr lvl="1"/>
            <a:r>
              <a:rPr lang="sv-SE"/>
              <a:t>Nivå två</a:t>
            </a:r>
          </a:p>
          <a:p>
            <a:pPr lvl="2"/>
            <a:r>
              <a:rPr lang="sv-SE"/>
              <a:t>Nivå tre</a:t>
            </a:r>
          </a:p>
          <a:p>
            <a:pPr lvl="3"/>
            <a:r>
              <a:rPr lang="sv-SE"/>
              <a:t>Nivå fyra</a:t>
            </a:r>
          </a:p>
          <a:p>
            <a:pPr lvl="4"/>
            <a:r>
              <a:rPr lang="sv-SE"/>
              <a:t>Nivå fem</a:t>
            </a:r>
          </a:p>
        </p:txBody>
      </p:sp>
      <p:sp>
        <p:nvSpPr>
          <p:cNvPr id="6" name="Platshållare för sidfo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sv-SE" dirty="0"/>
          </a:p>
        </p:txBody>
      </p:sp>
      <p:sp>
        <p:nvSpPr>
          <p:cNvPr id="7" name="Platshållare för bild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63B1F2-A83B-F842-B009-520C5EFD50A4}" type="slidenum">
              <a:rPr lang="sv-SE" smtClean="0"/>
              <a:t>‹#›</a:t>
            </a:fld>
            <a:endParaRPr lang="sv-SE" dirty="0"/>
          </a:p>
        </p:txBody>
      </p:sp>
    </p:spTree>
    <p:extLst>
      <p:ext uri="{BB962C8B-B14F-4D97-AF65-F5344CB8AC3E}">
        <p14:creationId xmlns:p14="http://schemas.microsoft.com/office/powerpoint/2010/main" val="34081282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with image">
    <p:bg>
      <p:bgPr>
        <a:solidFill>
          <a:schemeClr val="tx2"/>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E94C047-0322-5B86-E388-650C64D72815}"/>
              </a:ext>
            </a:extLst>
          </p:cNvPr>
          <p:cNvSpPr>
            <a:spLocks noGrp="1"/>
          </p:cNvSpPr>
          <p:nvPr>
            <p:ph type="title"/>
          </p:nvPr>
        </p:nvSpPr>
        <p:spPr>
          <a:xfrm>
            <a:off x="355600" y="1317424"/>
            <a:ext cx="3508375" cy="1715143"/>
          </a:xfrm>
          <a:prstGeom prst="rect">
            <a:avLst/>
          </a:prstGeom>
        </p:spPr>
        <p:txBody>
          <a:bodyPr lIns="0" tIns="0" rIns="0" bIns="0"/>
          <a:lstStyle>
            <a:lvl1pPr>
              <a:defRPr sz="3600">
                <a:solidFill>
                  <a:schemeClr val="bg1"/>
                </a:solidFill>
              </a:defRPr>
            </a:lvl1pPr>
          </a:lstStyle>
          <a:p>
            <a:r>
              <a:rPr lang="en-GB" dirty="0"/>
              <a:t>Click to edit Master title style</a:t>
            </a:r>
            <a:endParaRPr lang="en-SE" dirty="0"/>
          </a:p>
        </p:txBody>
      </p:sp>
      <p:sp>
        <p:nvSpPr>
          <p:cNvPr id="9" name="Picture Placeholder 3">
            <a:extLst>
              <a:ext uri="{FF2B5EF4-FFF2-40B4-BE49-F238E27FC236}">
                <a16:creationId xmlns:a16="http://schemas.microsoft.com/office/drawing/2014/main" id="{B0F1A822-CBCA-0B06-BFFB-92B3A7C245A2}"/>
              </a:ext>
            </a:extLst>
          </p:cNvPr>
          <p:cNvSpPr>
            <a:spLocks noGrp="1"/>
          </p:cNvSpPr>
          <p:nvPr>
            <p:ph type="pic" sz="quarter" idx="12"/>
          </p:nvPr>
        </p:nvSpPr>
        <p:spPr>
          <a:xfrm>
            <a:off x="4332288" y="188912"/>
            <a:ext cx="7667625" cy="6300788"/>
          </a:xfrm>
          <a:prstGeom prst="rect">
            <a:avLst/>
          </a:prstGeom>
          <a:solidFill>
            <a:schemeClr val="tx1">
              <a:lumMod val="75000"/>
            </a:schemeClr>
          </a:solidFill>
        </p:spPr>
        <p:txBody>
          <a:bodyPr/>
          <a:lstStyle>
            <a:lvl1pPr marL="0" indent="0">
              <a:buNone/>
              <a:defRPr>
                <a:solidFill>
                  <a:schemeClr val="bg1"/>
                </a:solidFill>
              </a:defRPr>
            </a:lvl1pPr>
          </a:lstStyle>
          <a:p>
            <a:endParaRPr lang="en-SE"/>
          </a:p>
        </p:txBody>
      </p:sp>
      <p:sp>
        <p:nvSpPr>
          <p:cNvPr id="7" name="Text Placeholder 6">
            <a:extLst>
              <a:ext uri="{FF2B5EF4-FFF2-40B4-BE49-F238E27FC236}">
                <a16:creationId xmlns:a16="http://schemas.microsoft.com/office/drawing/2014/main" id="{67DAF44A-99EC-0FDF-9B6B-F980E26CBF2C}"/>
              </a:ext>
            </a:extLst>
          </p:cNvPr>
          <p:cNvSpPr>
            <a:spLocks noGrp="1"/>
          </p:cNvSpPr>
          <p:nvPr>
            <p:ph type="body" sz="quarter" idx="13"/>
          </p:nvPr>
        </p:nvSpPr>
        <p:spPr>
          <a:xfrm>
            <a:off x="355600" y="3345082"/>
            <a:ext cx="3508375" cy="1701479"/>
          </a:xfrm>
          <a:prstGeom prst="rect">
            <a:avLst/>
          </a:prstGeom>
        </p:spPr>
        <p:txBody>
          <a:bodyPr lIns="0" tIns="0" rIns="0" bIns="0"/>
          <a:lstStyle>
            <a:lvl1pPr marL="0" indent="0">
              <a:lnSpc>
                <a:spcPct val="110000"/>
              </a:lnSpc>
              <a:buFontTx/>
              <a:buNone/>
              <a:defRPr sz="2000">
                <a:solidFill>
                  <a:schemeClr val="accent1"/>
                </a:solidFill>
              </a:defRPr>
            </a:lvl1pPr>
            <a:lvl2pPr marL="457200" indent="0">
              <a:lnSpc>
                <a:spcPct val="110000"/>
              </a:lnSpc>
              <a:buFontTx/>
              <a:buNone/>
              <a:defRPr sz="2000">
                <a:solidFill>
                  <a:schemeClr val="accent1"/>
                </a:solidFill>
              </a:defRPr>
            </a:lvl2pPr>
            <a:lvl3pPr marL="914400" indent="0">
              <a:lnSpc>
                <a:spcPct val="110000"/>
              </a:lnSpc>
              <a:buFontTx/>
              <a:buNone/>
              <a:defRPr sz="2000">
                <a:solidFill>
                  <a:schemeClr val="accent1"/>
                </a:solidFill>
              </a:defRPr>
            </a:lvl3pPr>
            <a:lvl4pPr marL="1371600" indent="0">
              <a:lnSpc>
                <a:spcPct val="110000"/>
              </a:lnSpc>
              <a:buFontTx/>
              <a:buNone/>
              <a:defRPr sz="2000">
                <a:solidFill>
                  <a:schemeClr val="accent1"/>
                </a:solidFill>
              </a:defRPr>
            </a:lvl4pPr>
            <a:lvl5pPr marL="1828800" indent="0">
              <a:lnSpc>
                <a:spcPct val="110000"/>
              </a:lnSpc>
              <a:buFontTx/>
              <a:buNone/>
              <a:defRPr sz="2000">
                <a:solidFill>
                  <a:schemeClr val="accent1"/>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SE" dirty="0"/>
          </a:p>
        </p:txBody>
      </p:sp>
      <p:sp>
        <p:nvSpPr>
          <p:cNvPr id="4" name="Text Placeholder 6">
            <a:extLst>
              <a:ext uri="{FF2B5EF4-FFF2-40B4-BE49-F238E27FC236}">
                <a16:creationId xmlns:a16="http://schemas.microsoft.com/office/drawing/2014/main" id="{F650CA29-C8E6-0913-EA40-9CC87F904513}"/>
              </a:ext>
            </a:extLst>
          </p:cNvPr>
          <p:cNvSpPr>
            <a:spLocks noGrp="1"/>
          </p:cNvSpPr>
          <p:nvPr>
            <p:ph type="body" sz="quarter" idx="10" hasCustomPrompt="1"/>
          </p:nvPr>
        </p:nvSpPr>
        <p:spPr>
          <a:xfrm>
            <a:off x="355602" y="5362048"/>
            <a:ext cx="3508374" cy="324363"/>
          </a:xfrm>
          <a:prstGeom prst="rect">
            <a:avLst/>
          </a:prstGeom>
        </p:spPr>
        <p:txBody>
          <a:bodyPr lIns="0" tIns="0" rIns="0" bIns="0"/>
          <a:lstStyle>
            <a:lvl1pPr marL="0" indent="0">
              <a:buClr>
                <a:schemeClr val="accent1"/>
              </a:buClr>
              <a:buNone/>
              <a:defRPr sz="2000">
                <a:solidFill>
                  <a:schemeClr val="accent1"/>
                </a:solidFill>
              </a:defRPr>
            </a:lvl1pPr>
            <a:lvl2pPr marL="457200" indent="0">
              <a:buClr>
                <a:schemeClr val="accent1"/>
              </a:buClr>
              <a:buNone/>
              <a:defRPr>
                <a:solidFill>
                  <a:schemeClr val="bg1"/>
                </a:solidFill>
              </a:defRPr>
            </a:lvl2pPr>
            <a:lvl3pPr marL="914400" indent="0">
              <a:buClr>
                <a:schemeClr val="accent1"/>
              </a:buClr>
              <a:buNone/>
              <a:defRPr>
                <a:solidFill>
                  <a:schemeClr val="bg1"/>
                </a:solidFill>
              </a:defRPr>
            </a:lvl3pPr>
            <a:lvl4pPr marL="1371600" indent="0">
              <a:buClr>
                <a:schemeClr val="accent1"/>
              </a:buClr>
              <a:buNone/>
              <a:defRPr>
                <a:solidFill>
                  <a:schemeClr val="bg1"/>
                </a:solidFill>
              </a:defRPr>
            </a:lvl4pPr>
            <a:lvl5pPr marL="1828800" indent="0">
              <a:buClr>
                <a:schemeClr val="accent1"/>
              </a:buClr>
              <a:buNone/>
              <a:defRPr>
                <a:solidFill>
                  <a:schemeClr val="bg1"/>
                </a:solidFill>
              </a:defRPr>
            </a:lvl5pPr>
          </a:lstStyle>
          <a:p>
            <a:pPr lvl="0"/>
            <a:r>
              <a:rPr lang="en-GB" dirty="0"/>
              <a:t>Presenter Name and Surname</a:t>
            </a:r>
            <a:endParaRPr lang="en-US" dirty="0"/>
          </a:p>
        </p:txBody>
      </p:sp>
      <p:sp>
        <p:nvSpPr>
          <p:cNvPr id="5" name="Text Placeholder 6">
            <a:extLst>
              <a:ext uri="{FF2B5EF4-FFF2-40B4-BE49-F238E27FC236}">
                <a16:creationId xmlns:a16="http://schemas.microsoft.com/office/drawing/2014/main" id="{73CBF75A-98B9-4E6A-6A64-C5F743D8C9CA}"/>
              </a:ext>
            </a:extLst>
          </p:cNvPr>
          <p:cNvSpPr>
            <a:spLocks noGrp="1"/>
          </p:cNvSpPr>
          <p:nvPr>
            <p:ph type="body" sz="quarter" idx="11" hasCustomPrompt="1"/>
          </p:nvPr>
        </p:nvSpPr>
        <p:spPr>
          <a:xfrm>
            <a:off x="355602" y="5695681"/>
            <a:ext cx="3508374" cy="324363"/>
          </a:xfrm>
          <a:prstGeom prst="rect">
            <a:avLst/>
          </a:prstGeom>
        </p:spPr>
        <p:txBody>
          <a:bodyPr lIns="0" tIns="0" rIns="0" bIns="0"/>
          <a:lstStyle>
            <a:lvl1pPr marL="0" indent="0">
              <a:buClr>
                <a:schemeClr val="accent1"/>
              </a:buClr>
              <a:buNone/>
              <a:defRPr sz="2000">
                <a:solidFill>
                  <a:schemeClr val="bg1"/>
                </a:solidFill>
              </a:defRPr>
            </a:lvl1pPr>
            <a:lvl2pPr marL="457200" indent="0">
              <a:buClr>
                <a:schemeClr val="accent1"/>
              </a:buClr>
              <a:buNone/>
              <a:defRPr>
                <a:solidFill>
                  <a:schemeClr val="bg1"/>
                </a:solidFill>
              </a:defRPr>
            </a:lvl2pPr>
            <a:lvl3pPr marL="914400" indent="0">
              <a:buClr>
                <a:schemeClr val="accent1"/>
              </a:buClr>
              <a:buNone/>
              <a:defRPr>
                <a:solidFill>
                  <a:schemeClr val="bg1"/>
                </a:solidFill>
              </a:defRPr>
            </a:lvl3pPr>
            <a:lvl4pPr marL="1371600" indent="0">
              <a:buClr>
                <a:schemeClr val="accent1"/>
              </a:buClr>
              <a:buNone/>
              <a:defRPr>
                <a:solidFill>
                  <a:schemeClr val="bg1"/>
                </a:solidFill>
              </a:defRPr>
            </a:lvl4pPr>
            <a:lvl5pPr marL="1828800" indent="0">
              <a:buClr>
                <a:schemeClr val="accent1"/>
              </a:buClr>
              <a:buNone/>
              <a:defRPr>
                <a:solidFill>
                  <a:schemeClr val="bg1"/>
                </a:solidFill>
              </a:defRPr>
            </a:lvl5pPr>
          </a:lstStyle>
          <a:p>
            <a:pPr lvl="0"/>
            <a:r>
              <a:rPr lang="en-GB" dirty="0"/>
              <a:t>Title of presenter</a:t>
            </a:r>
            <a:endParaRPr lang="en-US" dirty="0"/>
          </a:p>
        </p:txBody>
      </p:sp>
      <p:pic>
        <p:nvPicPr>
          <p:cNvPr id="3" name="Picture Placeholder 7" descr="A person with purple hair&#10;&#10;Description automatically generated with medium confidence">
            <a:extLst>
              <a:ext uri="{FF2B5EF4-FFF2-40B4-BE49-F238E27FC236}">
                <a16:creationId xmlns:a16="http://schemas.microsoft.com/office/drawing/2014/main" id="{0D459A75-FEC6-6142-2BB0-C5487B4BEB2D}"/>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a:xfrm>
            <a:off x="4320096" y="185864"/>
            <a:ext cx="7667625" cy="6300788"/>
          </a:xfrm>
          <a:prstGeom prst="rect">
            <a:avLst/>
          </a:prstGeom>
        </p:spPr>
      </p:pic>
      <p:sp>
        <p:nvSpPr>
          <p:cNvPr id="8" name="Rectangle 7">
            <a:extLst>
              <a:ext uri="{FF2B5EF4-FFF2-40B4-BE49-F238E27FC236}">
                <a16:creationId xmlns:a16="http://schemas.microsoft.com/office/drawing/2014/main" id="{86B40C6D-BFEE-E1EA-F114-B4F1E5B2E54B}"/>
              </a:ext>
            </a:extLst>
          </p:cNvPr>
          <p:cNvSpPr/>
          <p:nvPr userDrawn="1"/>
        </p:nvSpPr>
        <p:spPr>
          <a:xfrm>
            <a:off x="10934949" y="6506308"/>
            <a:ext cx="1016000" cy="182359"/>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a:extLst>
              <a:ext uri="{FF2B5EF4-FFF2-40B4-BE49-F238E27FC236}">
                <a16:creationId xmlns:a16="http://schemas.microsoft.com/office/drawing/2014/main" id="{F989DCB6-8C44-F07A-3238-9E6BB00F3A08}"/>
              </a:ext>
            </a:extLst>
          </p:cNvPr>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contrast="100000"/>
                    </a14:imgEffect>
                  </a14:imgLayer>
                </a14:imgProps>
              </a:ext>
            </a:extLst>
          </a:blip>
          <a:stretch>
            <a:fillRect/>
          </a:stretch>
        </p:blipFill>
        <p:spPr>
          <a:xfrm>
            <a:off x="428045" y="378821"/>
            <a:ext cx="1741415" cy="475492"/>
          </a:xfrm>
          <a:prstGeom prst="rect">
            <a:avLst/>
          </a:prstGeom>
        </p:spPr>
      </p:pic>
      <p:sp>
        <p:nvSpPr>
          <p:cNvPr id="12" name="Rectangle 11">
            <a:extLst>
              <a:ext uri="{FF2B5EF4-FFF2-40B4-BE49-F238E27FC236}">
                <a16:creationId xmlns:a16="http://schemas.microsoft.com/office/drawing/2014/main" id="{B4DA63EE-5A91-9BAA-8209-0E2530527301}"/>
              </a:ext>
            </a:extLst>
          </p:cNvPr>
          <p:cNvSpPr/>
          <p:nvPr userDrawn="1"/>
        </p:nvSpPr>
        <p:spPr>
          <a:xfrm>
            <a:off x="0" y="6506308"/>
            <a:ext cx="1016000" cy="182359"/>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009081115"/>
      </p:ext>
    </p:extLst>
  </p:cSld>
  <p:clrMapOvr>
    <a:masterClrMapping/>
  </p:clrMapOvr>
  <p:transition spd="med">
    <p:pull/>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Header with image">
    <p:bg>
      <p:bgPr>
        <a:solidFill>
          <a:schemeClr val="bg1"/>
        </a:solidFill>
        <a:effectLst/>
      </p:bgPr>
    </p:bg>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506C1543-7649-7A48-798B-EE411B858D7D}"/>
              </a:ext>
            </a:extLst>
          </p:cNvPr>
          <p:cNvSpPr>
            <a:spLocks noGrp="1"/>
          </p:cNvSpPr>
          <p:nvPr>
            <p:ph type="title"/>
          </p:nvPr>
        </p:nvSpPr>
        <p:spPr>
          <a:xfrm>
            <a:off x="355600" y="368300"/>
            <a:ext cx="11464924" cy="1460500"/>
          </a:xfrm>
          <a:prstGeom prst="rect">
            <a:avLst/>
          </a:prstGeom>
        </p:spPr>
        <p:txBody>
          <a:bodyPr lIns="0" tIns="0" rIns="0" bIns="0"/>
          <a:lstStyle>
            <a:lvl1pPr>
              <a:defRPr sz="2800" spc="-20" baseline="0">
                <a:solidFill>
                  <a:schemeClr val="tx1"/>
                </a:solidFill>
              </a:defRPr>
            </a:lvl1pPr>
          </a:lstStyle>
          <a:p>
            <a:r>
              <a:rPr lang="en-US" noProof="0" dirty="0"/>
              <a:t>Click to edit Master title style</a:t>
            </a:r>
          </a:p>
        </p:txBody>
      </p:sp>
      <p:sp>
        <p:nvSpPr>
          <p:cNvPr id="4" name="Picture Placeholder 3">
            <a:extLst>
              <a:ext uri="{FF2B5EF4-FFF2-40B4-BE49-F238E27FC236}">
                <a16:creationId xmlns:a16="http://schemas.microsoft.com/office/drawing/2014/main" id="{A86EAD00-DD4D-87AC-1AD3-2CFF026934C6}"/>
              </a:ext>
            </a:extLst>
          </p:cNvPr>
          <p:cNvSpPr>
            <a:spLocks noGrp="1"/>
          </p:cNvSpPr>
          <p:nvPr>
            <p:ph type="pic" sz="quarter" idx="11"/>
          </p:nvPr>
        </p:nvSpPr>
        <p:spPr>
          <a:xfrm>
            <a:off x="355600" y="2024062"/>
            <a:ext cx="11464924" cy="4316400"/>
          </a:xfrm>
          <a:prstGeom prst="rect">
            <a:avLst/>
          </a:prstGeom>
          <a:solidFill>
            <a:schemeClr val="bg2"/>
          </a:solidFill>
        </p:spPr>
        <p:txBody>
          <a:bodyPr/>
          <a:lstStyle>
            <a:lvl1pPr marL="0" indent="0">
              <a:buNone/>
              <a:defRPr/>
            </a:lvl1pPr>
          </a:lstStyle>
          <a:p>
            <a:r>
              <a:rPr lang="en-US" dirty="0"/>
              <a:t>Click icon to add picture</a:t>
            </a:r>
            <a:endParaRPr lang="en-SE"/>
          </a:p>
        </p:txBody>
      </p:sp>
      <p:sp>
        <p:nvSpPr>
          <p:cNvPr id="2" name="Slide Number Placeholder 1">
            <a:extLst>
              <a:ext uri="{FF2B5EF4-FFF2-40B4-BE49-F238E27FC236}">
                <a16:creationId xmlns:a16="http://schemas.microsoft.com/office/drawing/2014/main" id="{202AEEB6-86F2-E203-4F90-F6BB2C100898}"/>
              </a:ext>
            </a:extLst>
          </p:cNvPr>
          <p:cNvSpPr>
            <a:spLocks noGrp="1"/>
          </p:cNvSpPr>
          <p:nvPr>
            <p:ph type="sldNum" sz="quarter" idx="12"/>
          </p:nvPr>
        </p:nvSpPr>
        <p:spPr/>
        <p:txBody>
          <a:bodyPr/>
          <a:lstStyle/>
          <a:p>
            <a:fld id="{2CC98B77-332E-004E-BD2A-A6DBBD4442FD}" type="slidenum">
              <a:rPr lang="sv-SE" smtClean="0"/>
              <a:pPr/>
              <a:t>‹#›</a:t>
            </a:fld>
            <a:endParaRPr lang="sv-SE" dirty="0"/>
          </a:p>
        </p:txBody>
      </p:sp>
    </p:spTree>
    <p:extLst>
      <p:ext uri="{BB962C8B-B14F-4D97-AF65-F5344CB8AC3E}">
        <p14:creationId xmlns:p14="http://schemas.microsoft.com/office/powerpoint/2010/main" val="3948564549"/>
      </p:ext>
    </p:extLst>
  </p:cSld>
  <p:clrMapOvr>
    <a:masterClrMapping/>
  </p:clrMapOvr>
  <p:transition spd="med">
    <p:pull/>
  </p:transition>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Executive summary">
    <p:bg>
      <p:bgPr>
        <a:solidFill>
          <a:schemeClr val="bg1"/>
        </a:solidFill>
        <a:effectLst/>
      </p:bgPr>
    </p:bg>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506C1543-7649-7A48-798B-EE411B858D7D}"/>
              </a:ext>
            </a:extLst>
          </p:cNvPr>
          <p:cNvSpPr>
            <a:spLocks noGrp="1"/>
          </p:cNvSpPr>
          <p:nvPr>
            <p:ph type="title" hasCustomPrompt="1"/>
          </p:nvPr>
        </p:nvSpPr>
        <p:spPr>
          <a:xfrm>
            <a:off x="355599" y="368301"/>
            <a:ext cx="11464925" cy="1094740"/>
          </a:xfrm>
          <a:prstGeom prst="rect">
            <a:avLst/>
          </a:prstGeom>
        </p:spPr>
        <p:txBody>
          <a:bodyPr lIns="0" tIns="0" rIns="0" bIns="0"/>
          <a:lstStyle>
            <a:lvl1pPr>
              <a:defRPr sz="2800" spc="-20" baseline="0">
                <a:solidFill>
                  <a:schemeClr val="tx1"/>
                </a:solidFill>
              </a:defRPr>
            </a:lvl1pPr>
          </a:lstStyle>
          <a:p>
            <a:r>
              <a:rPr lang="en-GB" noProof="0" dirty="0"/>
              <a:t>Executive summary</a:t>
            </a:r>
            <a:endParaRPr lang="en-US" noProof="0" dirty="0"/>
          </a:p>
        </p:txBody>
      </p:sp>
      <p:sp>
        <p:nvSpPr>
          <p:cNvPr id="4" name="Content Placeholder 3">
            <a:extLst>
              <a:ext uri="{FF2B5EF4-FFF2-40B4-BE49-F238E27FC236}">
                <a16:creationId xmlns:a16="http://schemas.microsoft.com/office/drawing/2014/main" id="{3E84E5E1-4793-6CBC-CB33-1B7598241F98}"/>
              </a:ext>
            </a:extLst>
          </p:cNvPr>
          <p:cNvSpPr>
            <a:spLocks noGrp="1"/>
          </p:cNvSpPr>
          <p:nvPr>
            <p:ph sz="quarter" idx="11"/>
          </p:nvPr>
        </p:nvSpPr>
        <p:spPr>
          <a:xfrm>
            <a:off x="355600" y="2024063"/>
            <a:ext cx="5487988" cy="1643162"/>
          </a:xfrm>
          <a:prstGeom prst="rect">
            <a:avLst/>
          </a:prstGeom>
        </p:spPr>
        <p:txBody>
          <a:bodyPr lIns="0" tIns="0" rIns="0" bIns="0"/>
          <a:lstStyle>
            <a:lvl1pPr marL="144000" indent="-144000">
              <a:lnSpc>
                <a:spcPct val="110000"/>
              </a:lnSpc>
              <a:spcAft>
                <a:spcPts val="300"/>
              </a:spcAft>
              <a:buClr>
                <a:schemeClr val="accent1"/>
              </a:buClr>
              <a:defRPr sz="1100">
                <a:solidFill>
                  <a:schemeClr val="tx1"/>
                </a:solidFill>
              </a:defRPr>
            </a:lvl1pPr>
            <a:lvl2pPr marL="144000" indent="-144000">
              <a:lnSpc>
                <a:spcPct val="110000"/>
              </a:lnSpc>
              <a:spcAft>
                <a:spcPts val="300"/>
              </a:spcAft>
              <a:buClr>
                <a:schemeClr val="accent1"/>
              </a:buClr>
              <a:defRPr sz="1100">
                <a:solidFill>
                  <a:schemeClr val="tx1"/>
                </a:solidFill>
              </a:defRPr>
            </a:lvl2pPr>
            <a:lvl3pPr marL="144000" indent="-144000">
              <a:lnSpc>
                <a:spcPct val="110000"/>
              </a:lnSpc>
              <a:spcAft>
                <a:spcPts val="300"/>
              </a:spcAft>
              <a:buClr>
                <a:schemeClr val="accent1"/>
              </a:buClr>
              <a:defRPr sz="1100">
                <a:solidFill>
                  <a:schemeClr val="tx1"/>
                </a:solidFill>
              </a:defRPr>
            </a:lvl3pPr>
            <a:lvl4pPr marL="144000" indent="-144000">
              <a:lnSpc>
                <a:spcPct val="110000"/>
              </a:lnSpc>
              <a:spcAft>
                <a:spcPts val="300"/>
              </a:spcAft>
              <a:buClr>
                <a:schemeClr val="accent1"/>
              </a:buClr>
              <a:defRPr sz="1100">
                <a:solidFill>
                  <a:schemeClr val="tx1"/>
                </a:solidFill>
              </a:defRPr>
            </a:lvl4pPr>
            <a:lvl5pPr marL="144000" indent="-144000">
              <a:lnSpc>
                <a:spcPct val="110000"/>
              </a:lnSpc>
              <a:spcAft>
                <a:spcPts val="300"/>
              </a:spcAft>
              <a:buClr>
                <a:schemeClr val="accent1"/>
              </a:buClr>
              <a:defRPr sz="11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a:extLst>
              <a:ext uri="{FF2B5EF4-FFF2-40B4-BE49-F238E27FC236}">
                <a16:creationId xmlns:a16="http://schemas.microsoft.com/office/drawing/2014/main" id="{F26F9712-478D-0B32-77E0-604B79CE8E15}"/>
              </a:ext>
            </a:extLst>
          </p:cNvPr>
          <p:cNvSpPr>
            <a:spLocks noGrp="1"/>
          </p:cNvSpPr>
          <p:nvPr>
            <p:ph type="body" sz="quarter" idx="12" hasCustomPrompt="1"/>
          </p:nvPr>
        </p:nvSpPr>
        <p:spPr>
          <a:xfrm>
            <a:off x="355599" y="1628775"/>
            <a:ext cx="5487988" cy="594661"/>
          </a:xfrm>
          <a:prstGeom prst="rect">
            <a:avLst/>
          </a:prstGeom>
        </p:spPr>
        <p:txBody>
          <a:bodyPr lIns="0" tIns="0" rIns="0" bIns="0"/>
          <a:lstStyle>
            <a:lvl1pPr marL="0" indent="0">
              <a:buNone/>
              <a:defRPr sz="160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GB" dirty="0"/>
              <a:t>Goal of project</a:t>
            </a:r>
            <a:endParaRPr lang="en-US" dirty="0"/>
          </a:p>
        </p:txBody>
      </p:sp>
      <p:sp>
        <p:nvSpPr>
          <p:cNvPr id="7" name="Content Placeholder 3">
            <a:extLst>
              <a:ext uri="{FF2B5EF4-FFF2-40B4-BE49-F238E27FC236}">
                <a16:creationId xmlns:a16="http://schemas.microsoft.com/office/drawing/2014/main" id="{56F461C0-BC6F-5A4B-199E-3A51568E4F0E}"/>
              </a:ext>
            </a:extLst>
          </p:cNvPr>
          <p:cNvSpPr>
            <a:spLocks noGrp="1"/>
          </p:cNvSpPr>
          <p:nvPr>
            <p:ph sz="quarter" idx="13"/>
          </p:nvPr>
        </p:nvSpPr>
        <p:spPr>
          <a:xfrm>
            <a:off x="355600" y="4334126"/>
            <a:ext cx="5487988" cy="1643162"/>
          </a:xfrm>
          <a:prstGeom prst="rect">
            <a:avLst/>
          </a:prstGeom>
        </p:spPr>
        <p:txBody>
          <a:bodyPr lIns="0" tIns="0" rIns="0" bIns="0"/>
          <a:lstStyle>
            <a:lvl1pPr marL="144000" indent="-144000">
              <a:lnSpc>
                <a:spcPct val="110000"/>
              </a:lnSpc>
              <a:spcAft>
                <a:spcPts val="300"/>
              </a:spcAft>
              <a:buClr>
                <a:schemeClr val="accent1"/>
              </a:buClr>
              <a:defRPr sz="1100">
                <a:solidFill>
                  <a:schemeClr val="tx1"/>
                </a:solidFill>
              </a:defRPr>
            </a:lvl1pPr>
            <a:lvl2pPr marL="144000" indent="-144000">
              <a:lnSpc>
                <a:spcPct val="110000"/>
              </a:lnSpc>
              <a:spcAft>
                <a:spcPts val="300"/>
              </a:spcAft>
              <a:buClr>
                <a:schemeClr val="accent1"/>
              </a:buClr>
              <a:defRPr sz="1100">
                <a:solidFill>
                  <a:schemeClr val="tx1"/>
                </a:solidFill>
              </a:defRPr>
            </a:lvl2pPr>
            <a:lvl3pPr marL="144000" indent="-144000">
              <a:lnSpc>
                <a:spcPct val="110000"/>
              </a:lnSpc>
              <a:spcAft>
                <a:spcPts val="300"/>
              </a:spcAft>
              <a:buClr>
                <a:schemeClr val="accent1"/>
              </a:buClr>
              <a:defRPr sz="1100">
                <a:solidFill>
                  <a:schemeClr val="tx1"/>
                </a:solidFill>
              </a:defRPr>
            </a:lvl3pPr>
            <a:lvl4pPr marL="144000" indent="-144000">
              <a:lnSpc>
                <a:spcPct val="110000"/>
              </a:lnSpc>
              <a:spcAft>
                <a:spcPts val="300"/>
              </a:spcAft>
              <a:buClr>
                <a:schemeClr val="accent1"/>
              </a:buClr>
              <a:defRPr sz="1100">
                <a:solidFill>
                  <a:schemeClr val="tx1"/>
                </a:solidFill>
              </a:defRPr>
            </a:lvl4pPr>
            <a:lvl5pPr marL="144000" indent="-144000">
              <a:lnSpc>
                <a:spcPct val="110000"/>
              </a:lnSpc>
              <a:spcAft>
                <a:spcPts val="300"/>
              </a:spcAft>
              <a:buClr>
                <a:schemeClr val="accent1"/>
              </a:buClr>
              <a:defRPr sz="11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5">
            <a:extLst>
              <a:ext uri="{FF2B5EF4-FFF2-40B4-BE49-F238E27FC236}">
                <a16:creationId xmlns:a16="http://schemas.microsoft.com/office/drawing/2014/main" id="{1E5BFD72-2544-833D-13B1-36F93D49EA77}"/>
              </a:ext>
            </a:extLst>
          </p:cNvPr>
          <p:cNvSpPr>
            <a:spLocks noGrp="1"/>
          </p:cNvSpPr>
          <p:nvPr>
            <p:ph type="body" sz="quarter" idx="14" hasCustomPrompt="1"/>
          </p:nvPr>
        </p:nvSpPr>
        <p:spPr>
          <a:xfrm>
            <a:off x="355599" y="3938838"/>
            <a:ext cx="5487988" cy="594661"/>
          </a:xfrm>
          <a:prstGeom prst="rect">
            <a:avLst/>
          </a:prstGeom>
        </p:spPr>
        <p:txBody>
          <a:bodyPr lIns="0" tIns="0" rIns="0" bIns="0"/>
          <a:lstStyle>
            <a:lvl1pPr marL="0" indent="0">
              <a:buNone/>
              <a:defRPr sz="160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GB" dirty="0"/>
              <a:t>Main methodology and approach</a:t>
            </a:r>
            <a:endParaRPr lang="en-US" dirty="0"/>
          </a:p>
        </p:txBody>
      </p:sp>
      <p:sp>
        <p:nvSpPr>
          <p:cNvPr id="12" name="Text Placeholder 5">
            <a:extLst>
              <a:ext uri="{FF2B5EF4-FFF2-40B4-BE49-F238E27FC236}">
                <a16:creationId xmlns:a16="http://schemas.microsoft.com/office/drawing/2014/main" id="{65000B35-A3B8-D601-8568-71FDEEA45DB6}"/>
              </a:ext>
            </a:extLst>
          </p:cNvPr>
          <p:cNvSpPr>
            <a:spLocks noGrp="1"/>
          </p:cNvSpPr>
          <p:nvPr>
            <p:ph type="body" sz="quarter" idx="16" hasCustomPrompt="1"/>
          </p:nvPr>
        </p:nvSpPr>
        <p:spPr>
          <a:xfrm>
            <a:off x="6348413" y="1628775"/>
            <a:ext cx="5487988" cy="594661"/>
          </a:xfrm>
          <a:prstGeom prst="rect">
            <a:avLst/>
          </a:prstGeom>
        </p:spPr>
        <p:txBody>
          <a:bodyPr lIns="0" tIns="0" rIns="0" bIns="0"/>
          <a:lstStyle>
            <a:lvl1pPr marL="0" indent="0">
              <a:buNone/>
              <a:defRPr sz="160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GB" dirty="0"/>
              <a:t>Main deliverables</a:t>
            </a:r>
            <a:endParaRPr lang="en-US" dirty="0"/>
          </a:p>
        </p:txBody>
      </p:sp>
      <p:sp>
        <p:nvSpPr>
          <p:cNvPr id="13" name="Content Placeholder 3">
            <a:extLst>
              <a:ext uri="{FF2B5EF4-FFF2-40B4-BE49-F238E27FC236}">
                <a16:creationId xmlns:a16="http://schemas.microsoft.com/office/drawing/2014/main" id="{1A0F7F4C-E855-9971-55DD-335A56F6AE38}"/>
              </a:ext>
            </a:extLst>
          </p:cNvPr>
          <p:cNvSpPr>
            <a:spLocks noGrp="1"/>
          </p:cNvSpPr>
          <p:nvPr>
            <p:ph sz="quarter" idx="17"/>
          </p:nvPr>
        </p:nvSpPr>
        <p:spPr>
          <a:xfrm>
            <a:off x="6348414" y="4334126"/>
            <a:ext cx="5487988" cy="1643162"/>
          </a:xfrm>
          <a:prstGeom prst="rect">
            <a:avLst/>
          </a:prstGeom>
        </p:spPr>
        <p:txBody>
          <a:bodyPr lIns="0" tIns="0" rIns="0" bIns="0"/>
          <a:lstStyle>
            <a:lvl1pPr marL="144000" indent="-144000">
              <a:lnSpc>
                <a:spcPct val="110000"/>
              </a:lnSpc>
              <a:spcAft>
                <a:spcPts val="300"/>
              </a:spcAft>
              <a:buClr>
                <a:schemeClr val="accent1"/>
              </a:buClr>
              <a:defRPr sz="1100">
                <a:solidFill>
                  <a:schemeClr val="tx1"/>
                </a:solidFill>
              </a:defRPr>
            </a:lvl1pPr>
            <a:lvl2pPr marL="144000" indent="-144000">
              <a:lnSpc>
                <a:spcPct val="110000"/>
              </a:lnSpc>
              <a:spcAft>
                <a:spcPts val="300"/>
              </a:spcAft>
              <a:buClr>
                <a:schemeClr val="accent1"/>
              </a:buClr>
              <a:defRPr sz="1100">
                <a:solidFill>
                  <a:schemeClr val="tx1"/>
                </a:solidFill>
              </a:defRPr>
            </a:lvl2pPr>
            <a:lvl3pPr marL="144000" indent="-144000">
              <a:lnSpc>
                <a:spcPct val="110000"/>
              </a:lnSpc>
              <a:spcAft>
                <a:spcPts val="300"/>
              </a:spcAft>
              <a:buClr>
                <a:schemeClr val="accent1"/>
              </a:buClr>
              <a:defRPr sz="1100">
                <a:solidFill>
                  <a:schemeClr val="tx1"/>
                </a:solidFill>
              </a:defRPr>
            </a:lvl3pPr>
            <a:lvl4pPr marL="144000" indent="-144000">
              <a:lnSpc>
                <a:spcPct val="110000"/>
              </a:lnSpc>
              <a:spcAft>
                <a:spcPts val="300"/>
              </a:spcAft>
              <a:buClr>
                <a:schemeClr val="accent1"/>
              </a:buClr>
              <a:defRPr sz="1100">
                <a:solidFill>
                  <a:schemeClr val="tx1"/>
                </a:solidFill>
              </a:defRPr>
            </a:lvl4pPr>
            <a:lvl5pPr marL="144000" indent="-144000">
              <a:lnSpc>
                <a:spcPct val="110000"/>
              </a:lnSpc>
              <a:spcAft>
                <a:spcPts val="300"/>
              </a:spcAft>
              <a:buClr>
                <a:schemeClr val="accent1"/>
              </a:buClr>
              <a:defRPr sz="11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 Placeholder 5">
            <a:extLst>
              <a:ext uri="{FF2B5EF4-FFF2-40B4-BE49-F238E27FC236}">
                <a16:creationId xmlns:a16="http://schemas.microsoft.com/office/drawing/2014/main" id="{94AD8337-0768-B5C4-A255-65E4A7891D39}"/>
              </a:ext>
            </a:extLst>
          </p:cNvPr>
          <p:cNvSpPr>
            <a:spLocks noGrp="1"/>
          </p:cNvSpPr>
          <p:nvPr>
            <p:ph type="body" sz="quarter" idx="18" hasCustomPrompt="1"/>
          </p:nvPr>
        </p:nvSpPr>
        <p:spPr>
          <a:xfrm>
            <a:off x="6348413" y="3938838"/>
            <a:ext cx="5487988" cy="594661"/>
          </a:xfrm>
          <a:prstGeom prst="rect">
            <a:avLst/>
          </a:prstGeom>
        </p:spPr>
        <p:txBody>
          <a:bodyPr lIns="0" tIns="0" rIns="0" bIns="0"/>
          <a:lstStyle>
            <a:lvl1pPr marL="0" indent="0">
              <a:buNone/>
              <a:defRPr sz="160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GB" dirty="0"/>
              <a:t>Scope and prerequisites</a:t>
            </a:r>
            <a:endParaRPr lang="en-US" dirty="0"/>
          </a:p>
        </p:txBody>
      </p:sp>
      <p:cxnSp>
        <p:nvCxnSpPr>
          <p:cNvPr id="16" name="Straight Connector 15">
            <a:extLst>
              <a:ext uri="{FF2B5EF4-FFF2-40B4-BE49-F238E27FC236}">
                <a16:creationId xmlns:a16="http://schemas.microsoft.com/office/drawing/2014/main" id="{298C9FDE-9B56-C06B-E8CC-7ABA180B65DE}"/>
              </a:ext>
            </a:extLst>
          </p:cNvPr>
          <p:cNvCxnSpPr/>
          <p:nvPr userDrawn="1"/>
        </p:nvCxnSpPr>
        <p:spPr>
          <a:xfrm>
            <a:off x="355600" y="1628775"/>
            <a:ext cx="548798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FF88080A-90A8-93D8-888C-36410436B564}"/>
              </a:ext>
            </a:extLst>
          </p:cNvPr>
          <p:cNvCxnSpPr>
            <a:cxnSpLocks/>
          </p:cNvCxnSpPr>
          <p:nvPr userDrawn="1"/>
        </p:nvCxnSpPr>
        <p:spPr>
          <a:xfrm>
            <a:off x="6348413" y="1628775"/>
            <a:ext cx="548798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8E8315D-F2C6-1F7C-2219-2399A360CAD6}"/>
              </a:ext>
            </a:extLst>
          </p:cNvPr>
          <p:cNvCxnSpPr/>
          <p:nvPr userDrawn="1"/>
        </p:nvCxnSpPr>
        <p:spPr>
          <a:xfrm>
            <a:off x="355600" y="3933056"/>
            <a:ext cx="548798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0C12A48-1856-86A9-2820-DF703F1C9533}"/>
              </a:ext>
            </a:extLst>
          </p:cNvPr>
          <p:cNvCxnSpPr>
            <a:cxnSpLocks/>
          </p:cNvCxnSpPr>
          <p:nvPr userDrawn="1"/>
        </p:nvCxnSpPr>
        <p:spPr>
          <a:xfrm>
            <a:off x="6348413" y="3933056"/>
            <a:ext cx="548798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Content Placeholder 3">
            <a:extLst>
              <a:ext uri="{FF2B5EF4-FFF2-40B4-BE49-F238E27FC236}">
                <a16:creationId xmlns:a16="http://schemas.microsoft.com/office/drawing/2014/main" id="{CED55140-0D5B-C43F-0E99-1D1EDCE94522}"/>
              </a:ext>
            </a:extLst>
          </p:cNvPr>
          <p:cNvSpPr>
            <a:spLocks noGrp="1"/>
          </p:cNvSpPr>
          <p:nvPr>
            <p:ph sz="quarter" idx="19"/>
          </p:nvPr>
        </p:nvSpPr>
        <p:spPr>
          <a:xfrm>
            <a:off x="6348413" y="2024063"/>
            <a:ext cx="5487988" cy="1643162"/>
          </a:xfrm>
          <a:prstGeom prst="rect">
            <a:avLst/>
          </a:prstGeom>
        </p:spPr>
        <p:txBody>
          <a:bodyPr lIns="0" tIns="0" rIns="0" bIns="0"/>
          <a:lstStyle>
            <a:lvl1pPr marL="144000" indent="-144000">
              <a:lnSpc>
                <a:spcPct val="110000"/>
              </a:lnSpc>
              <a:spcAft>
                <a:spcPts val="300"/>
              </a:spcAft>
              <a:buClr>
                <a:schemeClr val="accent1"/>
              </a:buClr>
              <a:defRPr sz="1100">
                <a:solidFill>
                  <a:schemeClr val="tx1"/>
                </a:solidFill>
              </a:defRPr>
            </a:lvl1pPr>
            <a:lvl2pPr marL="144000" indent="-144000">
              <a:lnSpc>
                <a:spcPct val="110000"/>
              </a:lnSpc>
              <a:spcAft>
                <a:spcPts val="300"/>
              </a:spcAft>
              <a:buClr>
                <a:schemeClr val="accent1"/>
              </a:buClr>
              <a:defRPr sz="1100">
                <a:solidFill>
                  <a:schemeClr val="tx1"/>
                </a:solidFill>
              </a:defRPr>
            </a:lvl2pPr>
            <a:lvl3pPr marL="144000" indent="-144000">
              <a:lnSpc>
                <a:spcPct val="110000"/>
              </a:lnSpc>
              <a:spcAft>
                <a:spcPts val="300"/>
              </a:spcAft>
              <a:buClr>
                <a:schemeClr val="accent1"/>
              </a:buClr>
              <a:defRPr sz="1100">
                <a:solidFill>
                  <a:schemeClr val="tx1"/>
                </a:solidFill>
              </a:defRPr>
            </a:lvl3pPr>
            <a:lvl4pPr marL="144000" indent="-144000">
              <a:lnSpc>
                <a:spcPct val="110000"/>
              </a:lnSpc>
              <a:spcAft>
                <a:spcPts val="300"/>
              </a:spcAft>
              <a:buClr>
                <a:schemeClr val="accent1"/>
              </a:buClr>
              <a:defRPr sz="1100">
                <a:solidFill>
                  <a:schemeClr val="tx1"/>
                </a:solidFill>
              </a:defRPr>
            </a:lvl4pPr>
            <a:lvl5pPr marL="144000" indent="-144000">
              <a:lnSpc>
                <a:spcPct val="110000"/>
              </a:lnSpc>
              <a:spcAft>
                <a:spcPts val="300"/>
              </a:spcAft>
              <a:buClr>
                <a:schemeClr val="accent1"/>
              </a:buClr>
              <a:defRPr sz="11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Slide Number Placeholder 1">
            <a:extLst>
              <a:ext uri="{FF2B5EF4-FFF2-40B4-BE49-F238E27FC236}">
                <a16:creationId xmlns:a16="http://schemas.microsoft.com/office/drawing/2014/main" id="{447524FE-EAF3-1B9D-8B66-AF035EFADD86}"/>
              </a:ext>
            </a:extLst>
          </p:cNvPr>
          <p:cNvSpPr>
            <a:spLocks noGrp="1"/>
          </p:cNvSpPr>
          <p:nvPr>
            <p:ph type="sldNum" sz="quarter" idx="20"/>
          </p:nvPr>
        </p:nvSpPr>
        <p:spPr/>
        <p:txBody>
          <a:bodyPr/>
          <a:lstStyle/>
          <a:p>
            <a:fld id="{2CC98B77-332E-004E-BD2A-A6DBBD4442FD}" type="slidenum">
              <a:rPr lang="sv-SE" smtClean="0"/>
              <a:pPr/>
              <a:t>‹#›</a:t>
            </a:fld>
            <a:endParaRPr lang="sv-SE" dirty="0"/>
          </a:p>
        </p:txBody>
      </p:sp>
    </p:spTree>
    <p:extLst>
      <p:ext uri="{BB962C8B-B14F-4D97-AF65-F5344CB8AC3E}">
        <p14:creationId xmlns:p14="http://schemas.microsoft.com/office/powerpoint/2010/main" val="850043542"/>
      </p:ext>
    </p:extLst>
  </p:cSld>
  <p:clrMapOvr>
    <a:masterClrMapping/>
  </p:clrMapOvr>
  <p:transition spd="med">
    <p:pull/>
  </p:transition>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ppendix">
    <p:bg>
      <p:bgPr>
        <a:solidFill>
          <a:schemeClr val="bg1"/>
        </a:solidFill>
        <a:effectLst/>
      </p:bgPr>
    </p:bg>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506C1543-7649-7A48-798B-EE411B858D7D}"/>
              </a:ext>
            </a:extLst>
          </p:cNvPr>
          <p:cNvSpPr>
            <a:spLocks noGrp="1"/>
          </p:cNvSpPr>
          <p:nvPr>
            <p:ph type="title" hasCustomPrompt="1"/>
          </p:nvPr>
        </p:nvSpPr>
        <p:spPr>
          <a:xfrm>
            <a:off x="355599" y="1025421"/>
            <a:ext cx="11464925" cy="755962"/>
          </a:xfrm>
          <a:prstGeom prst="rect">
            <a:avLst/>
          </a:prstGeom>
        </p:spPr>
        <p:txBody>
          <a:bodyPr lIns="0" tIns="0" rIns="0" bIns="0"/>
          <a:lstStyle>
            <a:lvl1pPr>
              <a:defRPr sz="2800" spc="-20" baseline="0">
                <a:solidFill>
                  <a:schemeClr val="accent1"/>
                </a:solidFill>
              </a:defRPr>
            </a:lvl1pPr>
          </a:lstStyle>
          <a:p>
            <a:r>
              <a:rPr lang="en-US" noProof="0" dirty="0"/>
              <a:t>Name of presentation</a:t>
            </a:r>
          </a:p>
        </p:txBody>
      </p:sp>
      <p:sp>
        <p:nvSpPr>
          <p:cNvPr id="6" name="Text Placeholder 5">
            <a:extLst>
              <a:ext uri="{FF2B5EF4-FFF2-40B4-BE49-F238E27FC236}">
                <a16:creationId xmlns:a16="http://schemas.microsoft.com/office/drawing/2014/main" id="{8CB7D466-6F42-A983-3F8D-2BBCC72326ED}"/>
              </a:ext>
            </a:extLst>
          </p:cNvPr>
          <p:cNvSpPr>
            <a:spLocks noGrp="1"/>
          </p:cNvSpPr>
          <p:nvPr>
            <p:ph type="body" sz="quarter" idx="10" hasCustomPrompt="1"/>
          </p:nvPr>
        </p:nvSpPr>
        <p:spPr>
          <a:xfrm>
            <a:off x="355600" y="368300"/>
            <a:ext cx="7972425" cy="853320"/>
          </a:xfrm>
          <a:prstGeom prst="rect">
            <a:avLst/>
          </a:prstGeom>
        </p:spPr>
        <p:txBody>
          <a:bodyPr lIns="0" tIns="0" rIns="0" bIns="0"/>
          <a:lstStyle>
            <a:lvl1pPr marL="0" indent="0">
              <a:lnSpc>
                <a:spcPct val="100000"/>
              </a:lnSpc>
              <a:buNone/>
              <a:defRPr sz="2800">
                <a:solidFill>
                  <a:schemeClr val="tx1"/>
                </a:solidFill>
              </a:defRPr>
            </a:lvl1pPr>
            <a:lvl2pPr marL="457200" indent="0">
              <a:lnSpc>
                <a:spcPct val="0"/>
              </a:lnSpc>
              <a:buNone/>
              <a:defRPr sz="4000"/>
            </a:lvl2pPr>
            <a:lvl3pPr marL="914400" indent="0">
              <a:lnSpc>
                <a:spcPct val="0"/>
              </a:lnSpc>
              <a:buNone/>
              <a:defRPr sz="4000"/>
            </a:lvl3pPr>
            <a:lvl4pPr marL="1371600" indent="0">
              <a:lnSpc>
                <a:spcPct val="0"/>
              </a:lnSpc>
              <a:buNone/>
              <a:defRPr sz="4000"/>
            </a:lvl4pPr>
            <a:lvl5pPr marL="1828800" indent="0">
              <a:lnSpc>
                <a:spcPct val="0"/>
              </a:lnSpc>
              <a:buNone/>
              <a:defRPr sz="4000"/>
            </a:lvl5pPr>
          </a:lstStyle>
          <a:p>
            <a:pPr lvl="0"/>
            <a:r>
              <a:rPr lang="en-SE" dirty="0"/>
              <a:t>Appendix</a:t>
            </a:r>
          </a:p>
        </p:txBody>
      </p:sp>
      <p:sp>
        <p:nvSpPr>
          <p:cNvPr id="2" name="Slide Number Placeholder 1">
            <a:extLst>
              <a:ext uri="{FF2B5EF4-FFF2-40B4-BE49-F238E27FC236}">
                <a16:creationId xmlns:a16="http://schemas.microsoft.com/office/drawing/2014/main" id="{4D02D20E-1DB9-485F-D676-38888F0F78A5}"/>
              </a:ext>
            </a:extLst>
          </p:cNvPr>
          <p:cNvSpPr>
            <a:spLocks noGrp="1"/>
          </p:cNvSpPr>
          <p:nvPr>
            <p:ph type="sldNum" sz="quarter" idx="11"/>
          </p:nvPr>
        </p:nvSpPr>
        <p:spPr/>
        <p:txBody>
          <a:bodyPr/>
          <a:lstStyle/>
          <a:p>
            <a:fld id="{2CC98B77-332E-004E-BD2A-A6DBBD4442FD}" type="slidenum">
              <a:rPr lang="sv-SE" smtClean="0"/>
              <a:pPr/>
              <a:t>‹#›</a:t>
            </a:fld>
            <a:endParaRPr lang="sv-SE" dirty="0"/>
          </a:p>
        </p:txBody>
      </p:sp>
    </p:spTree>
    <p:extLst>
      <p:ext uri="{BB962C8B-B14F-4D97-AF65-F5344CB8AC3E}">
        <p14:creationId xmlns:p14="http://schemas.microsoft.com/office/powerpoint/2010/main" val="2310396052"/>
      </p:ext>
    </p:extLst>
  </p:cSld>
  <p:clrMapOvr>
    <a:masterClrMapping/>
  </p:clrMapOvr>
  <p:transition spd="med">
    <p:pull/>
  </p:transition>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Five bar infographic">
    <p:bg>
      <p:bgPr>
        <a:solidFill>
          <a:schemeClr val="bg1"/>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87C109B3-A2F1-0D14-695A-39A70E946DB7}"/>
              </a:ext>
            </a:extLst>
          </p:cNvPr>
          <p:cNvSpPr/>
          <p:nvPr userDrawn="1"/>
        </p:nvSpPr>
        <p:spPr>
          <a:xfrm>
            <a:off x="3139440" y="5167072"/>
            <a:ext cx="8680535" cy="82799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Pentagon 41">
            <a:extLst>
              <a:ext uri="{FF2B5EF4-FFF2-40B4-BE49-F238E27FC236}">
                <a16:creationId xmlns:a16="http://schemas.microsoft.com/office/drawing/2014/main" id="{4CFAD694-B4F7-1F43-42EB-419ECB0A8FB6}"/>
              </a:ext>
            </a:extLst>
          </p:cNvPr>
          <p:cNvSpPr/>
          <p:nvPr userDrawn="1"/>
        </p:nvSpPr>
        <p:spPr>
          <a:xfrm>
            <a:off x="425873" y="5167072"/>
            <a:ext cx="3510000" cy="827999"/>
          </a:xfrm>
          <a:prstGeom prst="homePlate">
            <a:avLst>
              <a:gd name="adj" fmla="val 1686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a:extLst>
              <a:ext uri="{FF2B5EF4-FFF2-40B4-BE49-F238E27FC236}">
                <a16:creationId xmlns:a16="http://schemas.microsoft.com/office/drawing/2014/main" id="{BA33DB9E-4254-41D9-10B3-C414E2856DCE}"/>
              </a:ext>
            </a:extLst>
          </p:cNvPr>
          <p:cNvSpPr/>
          <p:nvPr userDrawn="1"/>
        </p:nvSpPr>
        <p:spPr>
          <a:xfrm>
            <a:off x="3139440" y="4282496"/>
            <a:ext cx="8680535" cy="82799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Pentagon 40">
            <a:extLst>
              <a:ext uri="{FF2B5EF4-FFF2-40B4-BE49-F238E27FC236}">
                <a16:creationId xmlns:a16="http://schemas.microsoft.com/office/drawing/2014/main" id="{6E3E3A11-3856-87D9-3DE2-686E0687651F}"/>
              </a:ext>
            </a:extLst>
          </p:cNvPr>
          <p:cNvSpPr/>
          <p:nvPr userDrawn="1"/>
        </p:nvSpPr>
        <p:spPr>
          <a:xfrm>
            <a:off x="425873" y="4282496"/>
            <a:ext cx="3510000" cy="827999"/>
          </a:xfrm>
          <a:prstGeom prst="homePlate">
            <a:avLst>
              <a:gd name="adj" fmla="val 1686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343A4DE0-0B66-A47D-97CC-89C159969AFD}"/>
              </a:ext>
            </a:extLst>
          </p:cNvPr>
          <p:cNvSpPr/>
          <p:nvPr userDrawn="1"/>
        </p:nvSpPr>
        <p:spPr>
          <a:xfrm>
            <a:off x="3139440" y="3397922"/>
            <a:ext cx="8680535" cy="82799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Pentagon 39">
            <a:extLst>
              <a:ext uri="{FF2B5EF4-FFF2-40B4-BE49-F238E27FC236}">
                <a16:creationId xmlns:a16="http://schemas.microsoft.com/office/drawing/2014/main" id="{19D4252C-0198-9D44-0426-5C7C0A4D8DC4}"/>
              </a:ext>
            </a:extLst>
          </p:cNvPr>
          <p:cNvSpPr/>
          <p:nvPr userDrawn="1"/>
        </p:nvSpPr>
        <p:spPr>
          <a:xfrm>
            <a:off x="425873" y="3397922"/>
            <a:ext cx="3510000" cy="827999"/>
          </a:xfrm>
          <a:prstGeom prst="homePlate">
            <a:avLst>
              <a:gd name="adj" fmla="val 1686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EFF6CEE7-92FA-B601-655D-D9F12787A1DC}"/>
              </a:ext>
            </a:extLst>
          </p:cNvPr>
          <p:cNvSpPr/>
          <p:nvPr userDrawn="1"/>
        </p:nvSpPr>
        <p:spPr>
          <a:xfrm>
            <a:off x="3139440" y="2513348"/>
            <a:ext cx="8680535" cy="82799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Pentagon 38">
            <a:extLst>
              <a:ext uri="{FF2B5EF4-FFF2-40B4-BE49-F238E27FC236}">
                <a16:creationId xmlns:a16="http://schemas.microsoft.com/office/drawing/2014/main" id="{984DCC72-5A25-9929-931E-81748844C4AE}"/>
              </a:ext>
            </a:extLst>
          </p:cNvPr>
          <p:cNvSpPr/>
          <p:nvPr userDrawn="1"/>
        </p:nvSpPr>
        <p:spPr>
          <a:xfrm>
            <a:off x="425873" y="2513348"/>
            <a:ext cx="3510000" cy="827999"/>
          </a:xfrm>
          <a:prstGeom prst="homePlate">
            <a:avLst>
              <a:gd name="adj" fmla="val 1686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26992C44-E9A6-ECE6-E943-D0D95D393C32}"/>
              </a:ext>
            </a:extLst>
          </p:cNvPr>
          <p:cNvSpPr/>
          <p:nvPr userDrawn="1"/>
        </p:nvSpPr>
        <p:spPr>
          <a:xfrm>
            <a:off x="3139440" y="1628776"/>
            <a:ext cx="8680535" cy="82799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Pentagon 37">
            <a:extLst>
              <a:ext uri="{FF2B5EF4-FFF2-40B4-BE49-F238E27FC236}">
                <a16:creationId xmlns:a16="http://schemas.microsoft.com/office/drawing/2014/main" id="{CD8A181A-D2E4-3903-59AD-AD83363A8F71}"/>
              </a:ext>
            </a:extLst>
          </p:cNvPr>
          <p:cNvSpPr/>
          <p:nvPr userDrawn="1"/>
        </p:nvSpPr>
        <p:spPr>
          <a:xfrm>
            <a:off x="425873" y="1628774"/>
            <a:ext cx="3510000" cy="827999"/>
          </a:xfrm>
          <a:prstGeom prst="homePlate">
            <a:avLst>
              <a:gd name="adj" fmla="val 1686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itle 9">
            <a:extLst>
              <a:ext uri="{FF2B5EF4-FFF2-40B4-BE49-F238E27FC236}">
                <a16:creationId xmlns:a16="http://schemas.microsoft.com/office/drawing/2014/main" id="{506C1543-7649-7A48-798B-EE411B858D7D}"/>
              </a:ext>
            </a:extLst>
          </p:cNvPr>
          <p:cNvSpPr>
            <a:spLocks noGrp="1"/>
          </p:cNvSpPr>
          <p:nvPr>
            <p:ph type="title"/>
          </p:nvPr>
        </p:nvSpPr>
        <p:spPr>
          <a:xfrm>
            <a:off x="355599" y="368300"/>
            <a:ext cx="11464925" cy="887413"/>
          </a:xfrm>
          <a:prstGeom prst="rect">
            <a:avLst/>
          </a:prstGeom>
        </p:spPr>
        <p:txBody>
          <a:bodyPr lIns="0" tIns="0" rIns="0" bIns="0"/>
          <a:lstStyle>
            <a:lvl1pPr>
              <a:defRPr sz="2800" spc="-20" baseline="0">
                <a:solidFill>
                  <a:schemeClr val="tx1"/>
                </a:solidFill>
              </a:defRPr>
            </a:lvl1pPr>
          </a:lstStyle>
          <a:p>
            <a:r>
              <a:rPr lang="en-US" noProof="0" dirty="0"/>
              <a:t>Click to edit Master title style</a:t>
            </a:r>
          </a:p>
        </p:txBody>
      </p:sp>
      <p:sp>
        <p:nvSpPr>
          <p:cNvPr id="3" name="Pentagon 2">
            <a:extLst>
              <a:ext uri="{FF2B5EF4-FFF2-40B4-BE49-F238E27FC236}">
                <a16:creationId xmlns:a16="http://schemas.microsoft.com/office/drawing/2014/main" id="{1E7A0C6D-4A6B-0B73-012F-D768C52DD21B}"/>
              </a:ext>
            </a:extLst>
          </p:cNvPr>
          <p:cNvSpPr/>
          <p:nvPr userDrawn="1"/>
        </p:nvSpPr>
        <p:spPr>
          <a:xfrm>
            <a:off x="355598" y="1628774"/>
            <a:ext cx="3510000" cy="827999"/>
          </a:xfrm>
          <a:prstGeom prst="homePlate">
            <a:avLst>
              <a:gd name="adj" fmla="val 16869"/>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 Placeholder 19">
            <a:extLst>
              <a:ext uri="{FF2B5EF4-FFF2-40B4-BE49-F238E27FC236}">
                <a16:creationId xmlns:a16="http://schemas.microsoft.com/office/drawing/2014/main" id="{18BFFFD5-ADE1-B80E-32C5-13541464A18A}"/>
              </a:ext>
            </a:extLst>
          </p:cNvPr>
          <p:cNvSpPr>
            <a:spLocks noGrp="1"/>
          </p:cNvSpPr>
          <p:nvPr>
            <p:ph type="body" sz="quarter" idx="10" hasCustomPrompt="1"/>
          </p:nvPr>
        </p:nvSpPr>
        <p:spPr>
          <a:xfrm>
            <a:off x="451944" y="1707932"/>
            <a:ext cx="3179380" cy="630619"/>
          </a:xfrm>
          <a:prstGeom prst="rect">
            <a:avLst/>
          </a:prstGeom>
        </p:spPr>
        <p:txBody>
          <a:bodyPr lIns="0" tIns="0" rIns="0" bIns="0" anchor="ctr" anchorCtr="0"/>
          <a:lstStyle>
            <a:lvl1pPr marL="0" indent="0">
              <a:lnSpc>
                <a:spcPct val="110000"/>
              </a:lnSpc>
              <a:buNone/>
              <a:defRPr sz="18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GB" dirty="0"/>
              <a:t>Text 1</a:t>
            </a:r>
          </a:p>
        </p:txBody>
      </p:sp>
      <p:sp>
        <p:nvSpPr>
          <p:cNvPr id="21" name="Text Placeholder 19">
            <a:extLst>
              <a:ext uri="{FF2B5EF4-FFF2-40B4-BE49-F238E27FC236}">
                <a16:creationId xmlns:a16="http://schemas.microsoft.com/office/drawing/2014/main" id="{466BC050-8878-AFEF-39E7-F55EC889611C}"/>
              </a:ext>
            </a:extLst>
          </p:cNvPr>
          <p:cNvSpPr>
            <a:spLocks noGrp="1"/>
          </p:cNvSpPr>
          <p:nvPr>
            <p:ph type="body" sz="quarter" idx="11" hasCustomPrompt="1"/>
          </p:nvPr>
        </p:nvSpPr>
        <p:spPr>
          <a:xfrm>
            <a:off x="4065814" y="1707932"/>
            <a:ext cx="7576456" cy="630619"/>
          </a:xfrm>
          <a:prstGeom prst="rect">
            <a:avLst/>
          </a:prstGeom>
        </p:spPr>
        <p:txBody>
          <a:bodyPr lIns="0" tIns="0" rIns="0" bIns="0" anchor="ctr" anchorCtr="0"/>
          <a:lstStyle>
            <a:lvl1pPr marL="0" indent="0">
              <a:lnSpc>
                <a:spcPct val="110000"/>
              </a:lnSpc>
              <a:buNone/>
              <a:defRPr sz="1400">
                <a:solidFill>
                  <a:schemeClr val="tx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GB" dirty="0"/>
              <a:t>Text 1</a:t>
            </a:r>
          </a:p>
        </p:txBody>
      </p:sp>
      <p:sp>
        <p:nvSpPr>
          <p:cNvPr id="23" name="Pentagon 22">
            <a:extLst>
              <a:ext uri="{FF2B5EF4-FFF2-40B4-BE49-F238E27FC236}">
                <a16:creationId xmlns:a16="http://schemas.microsoft.com/office/drawing/2014/main" id="{E4136209-1808-0372-6D44-480282115F05}"/>
              </a:ext>
            </a:extLst>
          </p:cNvPr>
          <p:cNvSpPr/>
          <p:nvPr userDrawn="1"/>
        </p:nvSpPr>
        <p:spPr>
          <a:xfrm>
            <a:off x="355598" y="2513348"/>
            <a:ext cx="3510000" cy="827999"/>
          </a:xfrm>
          <a:prstGeom prst="homePlate">
            <a:avLst>
              <a:gd name="adj" fmla="val 16869"/>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 Placeholder 19">
            <a:extLst>
              <a:ext uri="{FF2B5EF4-FFF2-40B4-BE49-F238E27FC236}">
                <a16:creationId xmlns:a16="http://schemas.microsoft.com/office/drawing/2014/main" id="{6881399A-DACB-0227-CEC0-456C7CA6EF9D}"/>
              </a:ext>
            </a:extLst>
          </p:cNvPr>
          <p:cNvSpPr>
            <a:spLocks noGrp="1"/>
          </p:cNvSpPr>
          <p:nvPr>
            <p:ph type="body" sz="quarter" idx="12" hasCustomPrompt="1"/>
          </p:nvPr>
        </p:nvSpPr>
        <p:spPr>
          <a:xfrm>
            <a:off x="451944" y="2607487"/>
            <a:ext cx="3179380" cy="630619"/>
          </a:xfrm>
          <a:prstGeom prst="rect">
            <a:avLst/>
          </a:prstGeom>
        </p:spPr>
        <p:txBody>
          <a:bodyPr lIns="0" tIns="0" rIns="0" bIns="0" anchor="ctr" anchorCtr="0"/>
          <a:lstStyle>
            <a:lvl1pPr marL="0" indent="0">
              <a:lnSpc>
                <a:spcPct val="110000"/>
              </a:lnSpc>
              <a:buNone/>
              <a:defRPr sz="18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GB" dirty="0"/>
              <a:t>Text 2</a:t>
            </a:r>
          </a:p>
        </p:txBody>
      </p:sp>
      <p:sp>
        <p:nvSpPr>
          <p:cNvPr id="25" name="Text Placeholder 19">
            <a:extLst>
              <a:ext uri="{FF2B5EF4-FFF2-40B4-BE49-F238E27FC236}">
                <a16:creationId xmlns:a16="http://schemas.microsoft.com/office/drawing/2014/main" id="{98E0DC1B-3D13-2A7B-CB05-CF2F1470A9BA}"/>
              </a:ext>
            </a:extLst>
          </p:cNvPr>
          <p:cNvSpPr>
            <a:spLocks noGrp="1"/>
          </p:cNvSpPr>
          <p:nvPr>
            <p:ph type="body" sz="quarter" idx="13" hasCustomPrompt="1"/>
          </p:nvPr>
        </p:nvSpPr>
        <p:spPr>
          <a:xfrm>
            <a:off x="4065814" y="2607487"/>
            <a:ext cx="7576456" cy="630619"/>
          </a:xfrm>
          <a:prstGeom prst="rect">
            <a:avLst/>
          </a:prstGeom>
        </p:spPr>
        <p:txBody>
          <a:bodyPr lIns="0" tIns="0" rIns="0" bIns="0" anchor="ctr" anchorCtr="0"/>
          <a:lstStyle>
            <a:lvl1pPr marL="0" indent="0">
              <a:lnSpc>
                <a:spcPct val="110000"/>
              </a:lnSpc>
              <a:buNone/>
              <a:defRPr sz="1400">
                <a:solidFill>
                  <a:schemeClr val="tx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GB" dirty="0"/>
              <a:t>Text 1</a:t>
            </a:r>
          </a:p>
        </p:txBody>
      </p:sp>
      <p:sp>
        <p:nvSpPr>
          <p:cNvPr id="27" name="Pentagon 26">
            <a:extLst>
              <a:ext uri="{FF2B5EF4-FFF2-40B4-BE49-F238E27FC236}">
                <a16:creationId xmlns:a16="http://schemas.microsoft.com/office/drawing/2014/main" id="{C951C138-03A0-C20E-377B-8F8F1C88886A}"/>
              </a:ext>
            </a:extLst>
          </p:cNvPr>
          <p:cNvSpPr/>
          <p:nvPr userDrawn="1"/>
        </p:nvSpPr>
        <p:spPr>
          <a:xfrm>
            <a:off x="355598" y="3397922"/>
            <a:ext cx="3510000" cy="827999"/>
          </a:xfrm>
          <a:prstGeom prst="homePlate">
            <a:avLst>
              <a:gd name="adj" fmla="val 16869"/>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ext Placeholder 19">
            <a:extLst>
              <a:ext uri="{FF2B5EF4-FFF2-40B4-BE49-F238E27FC236}">
                <a16:creationId xmlns:a16="http://schemas.microsoft.com/office/drawing/2014/main" id="{AE06709E-4901-3098-D4FC-F390D39F907C}"/>
              </a:ext>
            </a:extLst>
          </p:cNvPr>
          <p:cNvSpPr>
            <a:spLocks noGrp="1"/>
          </p:cNvSpPr>
          <p:nvPr>
            <p:ph type="body" sz="quarter" idx="14" hasCustomPrompt="1"/>
          </p:nvPr>
        </p:nvSpPr>
        <p:spPr>
          <a:xfrm>
            <a:off x="451944" y="3486213"/>
            <a:ext cx="3179380" cy="630619"/>
          </a:xfrm>
          <a:prstGeom prst="rect">
            <a:avLst/>
          </a:prstGeom>
        </p:spPr>
        <p:txBody>
          <a:bodyPr lIns="0" tIns="0" rIns="0" bIns="0" anchor="ctr" anchorCtr="0"/>
          <a:lstStyle>
            <a:lvl1pPr marL="0" indent="0">
              <a:lnSpc>
                <a:spcPct val="110000"/>
              </a:lnSpc>
              <a:buNone/>
              <a:defRPr sz="1800">
                <a:solidFill>
                  <a:schemeClr val="tx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GB" dirty="0"/>
              <a:t>Text 3</a:t>
            </a:r>
          </a:p>
        </p:txBody>
      </p:sp>
      <p:sp>
        <p:nvSpPr>
          <p:cNvPr id="29" name="Text Placeholder 19">
            <a:extLst>
              <a:ext uri="{FF2B5EF4-FFF2-40B4-BE49-F238E27FC236}">
                <a16:creationId xmlns:a16="http://schemas.microsoft.com/office/drawing/2014/main" id="{73297F45-2D45-BD04-9274-03B4A43D6211}"/>
              </a:ext>
            </a:extLst>
          </p:cNvPr>
          <p:cNvSpPr>
            <a:spLocks noGrp="1"/>
          </p:cNvSpPr>
          <p:nvPr>
            <p:ph type="body" sz="quarter" idx="15" hasCustomPrompt="1"/>
          </p:nvPr>
        </p:nvSpPr>
        <p:spPr>
          <a:xfrm>
            <a:off x="4065814" y="3486213"/>
            <a:ext cx="7576456" cy="630619"/>
          </a:xfrm>
          <a:prstGeom prst="rect">
            <a:avLst/>
          </a:prstGeom>
        </p:spPr>
        <p:txBody>
          <a:bodyPr lIns="0" tIns="0" rIns="0" bIns="0" anchor="ctr" anchorCtr="0"/>
          <a:lstStyle>
            <a:lvl1pPr marL="0" indent="0">
              <a:lnSpc>
                <a:spcPct val="110000"/>
              </a:lnSpc>
              <a:buNone/>
              <a:defRPr sz="1400">
                <a:solidFill>
                  <a:schemeClr val="tx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GB" dirty="0"/>
              <a:t>Text 1</a:t>
            </a:r>
          </a:p>
        </p:txBody>
      </p:sp>
      <p:sp>
        <p:nvSpPr>
          <p:cNvPr id="31" name="Pentagon 30">
            <a:extLst>
              <a:ext uri="{FF2B5EF4-FFF2-40B4-BE49-F238E27FC236}">
                <a16:creationId xmlns:a16="http://schemas.microsoft.com/office/drawing/2014/main" id="{41DD82B9-F467-7E2F-D9CF-8E88B66E792D}"/>
              </a:ext>
            </a:extLst>
          </p:cNvPr>
          <p:cNvSpPr/>
          <p:nvPr userDrawn="1"/>
        </p:nvSpPr>
        <p:spPr>
          <a:xfrm>
            <a:off x="355598" y="4282496"/>
            <a:ext cx="3510000" cy="827999"/>
          </a:xfrm>
          <a:prstGeom prst="homePlate">
            <a:avLst>
              <a:gd name="adj" fmla="val 16869"/>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Text Placeholder 19">
            <a:extLst>
              <a:ext uri="{FF2B5EF4-FFF2-40B4-BE49-F238E27FC236}">
                <a16:creationId xmlns:a16="http://schemas.microsoft.com/office/drawing/2014/main" id="{1C65E02A-82B9-7895-B95F-508E835FC488}"/>
              </a:ext>
            </a:extLst>
          </p:cNvPr>
          <p:cNvSpPr>
            <a:spLocks noGrp="1"/>
          </p:cNvSpPr>
          <p:nvPr>
            <p:ph type="body" sz="quarter" idx="16" hasCustomPrompt="1"/>
          </p:nvPr>
        </p:nvSpPr>
        <p:spPr>
          <a:xfrm>
            <a:off x="451944" y="4372254"/>
            <a:ext cx="3179380" cy="630619"/>
          </a:xfrm>
          <a:prstGeom prst="rect">
            <a:avLst/>
          </a:prstGeom>
        </p:spPr>
        <p:txBody>
          <a:bodyPr lIns="0" tIns="0" rIns="0" bIns="0" anchor="ctr" anchorCtr="0"/>
          <a:lstStyle>
            <a:lvl1pPr marL="0" indent="0">
              <a:lnSpc>
                <a:spcPct val="110000"/>
              </a:lnSpc>
              <a:buNone/>
              <a:defRPr sz="1800">
                <a:solidFill>
                  <a:schemeClr val="tx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GB" dirty="0"/>
              <a:t>Text 4</a:t>
            </a:r>
          </a:p>
        </p:txBody>
      </p:sp>
      <p:sp>
        <p:nvSpPr>
          <p:cNvPr id="33" name="Text Placeholder 19">
            <a:extLst>
              <a:ext uri="{FF2B5EF4-FFF2-40B4-BE49-F238E27FC236}">
                <a16:creationId xmlns:a16="http://schemas.microsoft.com/office/drawing/2014/main" id="{4B3DD3D4-67B1-1657-BED7-B6CB7304CA3D}"/>
              </a:ext>
            </a:extLst>
          </p:cNvPr>
          <p:cNvSpPr>
            <a:spLocks noGrp="1"/>
          </p:cNvSpPr>
          <p:nvPr>
            <p:ph type="body" sz="quarter" idx="17" hasCustomPrompt="1"/>
          </p:nvPr>
        </p:nvSpPr>
        <p:spPr>
          <a:xfrm>
            <a:off x="4065814" y="4372254"/>
            <a:ext cx="7576456" cy="630619"/>
          </a:xfrm>
          <a:prstGeom prst="rect">
            <a:avLst/>
          </a:prstGeom>
        </p:spPr>
        <p:txBody>
          <a:bodyPr lIns="0" tIns="0" rIns="0" bIns="0" anchor="ctr" anchorCtr="0"/>
          <a:lstStyle>
            <a:lvl1pPr marL="0" indent="0">
              <a:lnSpc>
                <a:spcPct val="110000"/>
              </a:lnSpc>
              <a:buNone/>
              <a:defRPr sz="1400">
                <a:solidFill>
                  <a:schemeClr val="tx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GB" dirty="0"/>
              <a:t>Text 1</a:t>
            </a:r>
          </a:p>
        </p:txBody>
      </p:sp>
      <p:sp>
        <p:nvSpPr>
          <p:cNvPr id="35" name="Pentagon 34">
            <a:extLst>
              <a:ext uri="{FF2B5EF4-FFF2-40B4-BE49-F238E27FC236}">
                <a16:creationId xmlns:a16="http://schemas.microsoft.com/office/drawing/2014/main" id="{03C3428E-1637-FE00-FDD8-C0DC6776FC96}"/>
              </a:ext>
            </a:extLst>
          </p:cNvPr>
          <p:cNvSpPr/>
          <p:nvPr userDrawn="1"/>
        </p:nvSpPr>
        <p:spPr>
          <a:xfrm>
            <a:off x="355598" y="5167072"/>
            <a:ext cx="3510000" cy="827999"/>
          </a:xfrm>
          <a:prstGeom prst="homePlate">
            <a:avLst>
              <a:gd name="adj" fmla="val 16869"/>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Text Placeholder 19">
            <a:extLst>
              <a:ext uri="{FF2B5EF4-FFF2-40B4-BE49-F238E27FC236}">
                <a16:creationId xmlns:a16="http://schemas.microsoft.com/office/drawing/2014/main" id="{8DB7C856-3D5F-84B7-A047-6833CA8FC32C}"/>
              </a:ext>
            </a:extLst>
          </p:cNvPr>
          <p:cNvSpPr>
            <a:spLocks noGrp="1"/>
          </p:cNvSpPr>
          <p:nvPr>
            <p:ph type="body" sz="quarter" idx="18" hasCustomPrompt="1"/>
          </p:nvPr>
        </p:nvSpPr>
        <p:spPr>
          <a:xfrm>
            <a:off x="451944" y="5246230"/>
            <a:ext cx="3179380" cy="630619"/>
          </a:xfrm>
          <a:prstGeom prst="rect">
            <a:avLst/>
          </a:prstGeom>
        </p:spPr>
        <p:txBody>
          <a:bodyPr lIns="0" tIns="0" rIns="0" bIns="0" anchor="ctr" anchorCtr="0"/>
          <a:lstStyle>
            <a:lvl1pPr marL="0" indent="0">
              <a:lnSpc>
                <a:spcPct val="110000"/>
              </a:lnSpc>
              <a:buNone/>
              <a:defRPr sz="1800">
                <a:solidFill>
                  <a:schemeClr val="tx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GB" dirty="0"/>
              <a:t>Text 5</a:t>
            </a:r>
          </a:p>
        </p:txBody>
      </p:sp>
      <p:sp>
        <p:nvSpPr>
          <p:cNvPr id="37" name="Text Placeholder 19">
            <a:extLst>
              <a:ext uri="{FF2B5EF4-FFF2-40B4-BE49-F238E27FC236}">
                <a16:creationId xmlns:a16="http://schemas.microsoft.com/office/drawing/2014/main" id="{E35564D4-39B8-13FA-9982-F39CF16EE840}"/>
              </a:ext>
            </a:extLst>
          </p:cNvPr>
          <p:cNvSpPr>
            <a:spLocks noGrp="1"/>
          </p:cNvSpPr>
          <p:nvPr>
            <p:ph type="body" sz="quarter" idx="19" hasCustomPrompt="1"/>
          </p:nvPr>
        </p:nvSpPr>
        <p:spPr>
          <a:xfrm>
            <a:off x="4065814" y="5246230"/>
            <a:ext cx="7576456" cy="630619"/>
          </a:xfrm>
          <a:prstGeom prst="rect">
            <a:avLst/>
          </a:prstGeom>
        </p:spPr>
        <p:txBody>
          <a:bodyPr lIns="0" tIns="0" rIns="0" bIns="0" anchor="ctr" anchorCtr="0"/>
          <a:lstStyle>
            <a:lvl1pPr marL="0" indent="0">
              <a:lnSpc>
                <a:spcPct val="110000"/>
              </a:lnSpc>
              <a:buNone/>
              <a:defRPr sz="1400">
                <a:solidFill>
                  <a:schemeClr val="tx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GB" dirty="0"/>
              <a:t>Text 1</a:t>
            </a:r>
          </a:p>
        </p:txBody>
      </p:sp>
      <p:sp>
        <p:nvSpPr>
          <p:cNvPr id="2" name="Slide Number Placeholder 1">
            <a:extLst>
              <a:ext uri="{FF2B5EF4-FFF2-40B4-BE49-F238E27FC236}">
                <a16:creationId xmlns:a16="http://schemas.microsoft.com/office/drawing/2014/main" id="{548953FF-2FB0-9842-D791-84B4DED51567}"/>
              </a:ext>
            </a:extLst>
          </p:cNvPr>
          <p:cNvSpPr>
            <a:spLocks noGrp="1"/>
          </p:cNvSpPr>
          <p:nvPr>
            <p:ph type="sldNum" sz="quarter" idx="20"/>
          </p:nvPr>
        </p:nvSpPr>
        <p:spPr/>
        <p:txBody>
          <a:bodyPr/>
          <a:lstStyle/>
          <a:p>
            <a:fld id="{2CC98B77-332E-004E-BD2A-A6DBBD4442FD}" type="slidenum">
              <a:rPr lang="sv-SE" smtClean="0"/>
              <a:pPr/>
              <a:t>‹#›</a:t>
            </a:fld>
            <a:endParaRPr lang="sv-SE" dirty="0"/>
          </a:p>
        </p:txBody>
      </p:sp>
    </p:spTree>
    <p:extLst>
      <p:ext uri="{BB962C8B-B14F-4D97-AF65-F5344CB8AC3E}">
        <p14:creationId xmlns:p14="http://schemas.microsoft.com/office/powerpoint/2010/main" val="2792769730"/>
      </p:ext>
    </p:extLst>
  </p:cSld>
  <p:clrMapOvr>
    <a:masterClrMapping/>
  </p:clrMapOvr>
  <p:transition spd="med">
    <p:pull/>
  </p:transition>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Header-Only">
    <p:bg>
      <p:bgPr>
        <a:solidFill>
          <a:schemeClr val="bg1"/>
        </a:solidFill>
        <a:effectLst/>
      </p:bgPr>
    </p:bg>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506C1543-7649-7A48-798B-EE411B858D7D}"/>
              </a:ext>
            </a:extLst>
          </p:cNvPr>
          <p:cNvSpPr>
            <a:spLocks noGrp="1"/>
          </p:cNvSpPr>
          <p:nvPr>
            <p:ph type="title"/>
          </p:nvPr>
        </p:nvSpPr>
        <p:spPr>
          <a:xfrm>
            <a:off x="355602" y="368303"/>
            <a:ext cx="11464925" cy="1260475"/>
          </a:xfrm>
          <a:prstGeom prst="rect">
            <a:avLst/>
          </a:prstGeom>
        </p:spPr>
        <p:txBody>
          <a:bodyPr lIns="0" tIns="0" rIns="0" bIns="0"/>
          <a:lstStyle>
            <a:lvl1pPr>
              <a:defRPr sz="2800" spc="-20" baseline="0">
                <a:solidFill>
                  <a:schemeClr val="tx1"/>
                </a:solidFill>
              </a:defRPr>
            </a:lvl1pPr>
          </a:lstStyle>
          <a:p>
            <a:r>
              <a:rPr lang="en-US" noProof="0" dirty="0"/>
              <a:t>Click to edit Master title style</a:t>
            </a:r>
          </a:p>
        </p:txBody>
      </p:sp>
      <p:sp>
        <p:nvSpPr>
          <p:cNvPr id="11" name="Rectangle 10">
            <a:extLst>
              <a:ext uri="{FF2B5EF4-FFF2-40B4-BE49-F238E27FC236}">
                <a16:creationId xmlns:a16="http://schemas.microsoft.com/office/drawing/2014/main" id="{D1C0802E-63C6-56F1-5FBF-CCDD943FAE9F}"/>
              </a:ext>
            </a:extLst>
          </p:cNvPr>
          <p:cNvSpPr/>
          <p:nvPr userDrawn="1"/>
        </p:nvSpPr>
        <p:spPr>
          <a:xfrm>
            <a:off x="3405493" y="1600200"/>
            <a:ext cx="5426040" cy="480166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
        <p:nvSpPr>
          <p:cNvPr id="12" name="Rectangle 11">
            <a:extLst>
              <a:ext uri="{FF2B5EF4-FFF2-40B4-BE49-F238E27FC236}">
                <a16:creationId xmlns:a16="http://schemas.microsoft.com/office/drawing/2014/main" id="{572FF0F1-D91D-FBF4-A535-D86C9DC7A0BF}"/>
              </a:ext>
            </a:extLst>
          </p:cNvPr>
          <p:cNvSpPr/>
          <p:nvPr userDrawn="1"/>
        </p:nvSpPr>
        <p:spPr>
          <a:xfrm>
            <a:off x="260302" y="1597152"/>
            <a:ext cx="2928395" cy="47902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
        <p:nvSpPr>
          <p:cNvPr id="13" name="TextBox 12">
            <a:extLst>
              <a:ext uri="{FF2B5EF4-FFF2-40B4-BE49-F238E27FC236}">
                <a16:creationId xmlns:a16="http://schemas.microsoft.com/office/drawing/2014/main" id="{53E47C81-E412-2A1D-F564-50EF04FA2026}"/>
              </a:ext>
            </a:extLst>
          </p:cNvPr>
          <p:cNvSpPr txBox="1"/>
          <p:nvPr userDrawn="1"/>
        </p:nvSpPr>
        <p:spPr>
          <a:xfrm>
            <a:off x="341176" y="1695635"/>
            <a:ext cx="2689106" cy="338466"/>
          </a:xfrm>
          <a:prstGeom prst="rect">
            <a:avLst/>
          </a:prstGeom>
          <a:noFill/>
        </p:spPr>
        <p:txBody>
          <a:bodyPr wrap="square" rtlCol="0">
            <a:spAutoFit/>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7BFF"/>
                </a:solidFill>
                <a:effectLst/>
                <a:uLnTx/>
                <a:uFillTx/>
                <a:latin typeface="Arial" panose="020B0604020202020204" pitchFamily="34" charset="0"/>
                <a:ea typeface="+mn-ea"/>
                <a:cs typeface="Arial" panose="020B0604020202020204" pitchFamily="34" charset="0"/>
              </a:rPr>
              <a:t>Challenge</a:t>
            </a:r>
          </a:p>
        </p:txBody>
      </p:sp>
      <p:sp>
        <p:nvSpPr>
          <p:cNvPr id="14" name="TextBox 13">
            <a:extLst>
              <a:ext uri="{FF2B5EF4-FFF2-40B4-BE49-F238E27FC236}">
                <a16:creationId xmlns:a16="http://schemas.microsoft.com/office/drawing/2014/main" id="{2CA3FCDB-2D7D-0C30-04BC-1F5B9F79573D}"/>
              </a:ext>
            </a:extLst>
          </p:cNvPr>
          <p:cNvSpPr txBox="1"/>
          <p:nvPr userDrawn="1"/>
        </p:nvSpPr>
        <p:spPr>
          <a:xfrm>
            <a:off x="3463554" y="1695635"/>
            <a:ext cx="2689106" cy="338466"/>
          </a:xfrm>
          <a:prstGeom prst="rect">
            <a:avLst/>
          </a:prstGeom>
          <a:noFill/>
        </p:spPr>
        <p:txBody>
          <a:bodyPr wrap="square" rtlCol="0">
            <a:spAutoFit/>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7BFF"/>
                </a:solidFill>
                <a:effectLst/>
                <a:uLnTx/>
                <a:uFillTx/>
                <a:latin typeface="Arial" panose="020B0604020202020204" pitchFamily="34" charset="0"/>
                <a:ea typeface="+mn-ea"/>
                <a:cs typeface="Arial" panose="020B0604020202020204" pitchFamily="34" charset="0"/>
              </a:rPr>
              <a:t>eClerx Solution</a:t>
            </a:r>
          </a:p>
        </p:txBody>
      </p:sp>
      <p:sp>
        <p:nvSpPr>
          <p:cNvPr id="15" name="Rectangle 14">
            <a:extLst>
              <a:ext uri="{FF2B5EF4-FFF2-40B4-BE49-F238E27FC236}">
                <a16:creationId xmlns:a16="http://schemas.microsoft.com/office/drawing/2014/main" id="{598EAF57-7D30-4375-1936-6FE6C04E9B57}"/>
              </a:ext>
            </a:extLst>
          </p:cNvPr>
          <p:cNvSpPr/>
          <p:nvPr userDrawn="1"/>
        </p:nvSpPr>
        <p:spPr>
          <a:xfrm>
            <a:off x="9048328" y="1600200"/>
            <a:ext cx="2928395" cy="480166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
        <p:nvSpPr>
          <p:cNvPr id="16" name="TextBox 15">
            <a:extLst>
              <a:ext uri="{FF2B5EF4-FFF2-40B4-BE49-F238E27FC236}">
                <a16:creationId xmlns:a16="http://schemas.microsoft.com/office/drawing/2014/main" id="{56492AF1-5BAF-8E4B-273B-E49C5E54A661}"/>
              </a:ext>
            </a:extLst>
          </p:cNvPr>
          <p:cNvSpPr txBox="1"/>
          <p:nvPr userDrawn="1"/>
        </p:nvSpPr>
        <p:spPr>
          <a:xfrm>
            <a:off x="9129202" y="1695635"/>
            <a:ext cx="2689106" cy="338466"/>
          </a:xfrm>
          <a:prstGeom prst="rect">
            <a:avLst/>
          </a:prstGeom>
          <a:noFill/>
        </p:spPr>
        <p:txBody>
          <a:bodyPr wrap="square" rtlCol="0">
            <a:spAutoFit/>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7BFF"/>
                </a:solidFill>
                <a:effectLst/>
                <a:uLnTx/>
                <a:uFillTx/>
                <a:latin typeface="Arial" panose="020B0604020202020204" pitchFamily="34" charset="0"/>
                <a:ea typeface="+mn-ea"/>
                <a:cs typeface="Arial" panose="020B0604020202020204" pitchFamily="34" charset="0"/>
              </a:rPr>
              <a:t>Impact</a:t>
            </a:r>
          </a:p>
        </p:txBody>
      </p:sp>
      <p:sp>
        <p:nvSpPr>
          <p:cNvPr id="2" name="Slide Number Placeholder 1">
            <a:extLst>
              <a:ext uri="{FF2B5EF4-FFF2-40B4-BE49-F238E27FC236}">
                <a16:creationId xmlns:a16="http://schemas.microsoft.com/office/drawing/2014/main" id="{2CB618F2-0DE3-B0D0-4580-2E936A3A0338}"/>
              </a:ext>
            </a:extLst>
          </p:cNvPr>
          <p:cNvSpPr>
            <a:spLocks noGrp="1"/>
          </p:cNvSpPr>
          <p:nvPr>
            <p:ph type="sldNum" sz="quarter" idx="10"/>
          </p:nvPr>
        </p:nvSpPr>
        <p:spPr/>
        <p:txBody>
          <a:bodyPr/>
          <a:lstStyle/>
          <a:p>
            <a:fld id="{2CC98B77-332E-004E-BD2A-A6DBBD4442FD}" type="slidenum">
              <a:rPr lang="sv-SE" smtClean="0"/>
              <a:pPr/>
              <a:t>‹#›</a:t>
            </a:fld>
            <a:endParaRPr lang="sv-SE" dirty="0"/>
          </a:p>
        </p:txBody>
      </p:sp>
    </p:spTree>
    <p:extLst>
      <p:ext uri="{BB962C8B-B14F-4D97-AF65-F5344CB8AC3E}">
        <p14:creationId xmlns:p14="http://schemas.microsoft.com/office/powerpoint/2010/main" val="3469287506"/>
      </p:ext>
    </p:extLst>
  </p:cSld>
  <p:clrMapOvr>
    <a:masterClrMapping/>
  </p:clrMapOvr>
  <p:transition spd="med">
    <p:pull/>
  </p:transition>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itle with text">
    <p:bg>
      <p:bgPr>
        <a:solidFill>
          <a:schemeClr val="tx2"/>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E94C047-0322-5B86-E388-650C64D72815}"/>
              </a:ext>
            </a:extLst>
          </p:cNvPr>
          <p:cNvSpPr>
            <a:spLocks noGrp="1"/>
          </p:cNvSpPr>
          <p:nvPr>
            <p:ph type="title"/>
          </p:nvPr>
        </p:nvSpPr>
        <p:spPr>
          <a:xfrm>
            <a:off x="355601" y="368300"/>
            <a:ext cx="9679353" cy="2124075"/>
          </a:xfrm>
          <a:prstGeom prst="rect">
            <a:avLst/>
          </a:prstGeom>
        </p:spPr>
        <p:txBody>
          <a:bodyPr lIns="0" tIns="0" rIns="0" bIns="0"/>
          <a:lstStyle>
            <a:lvl1pPr>
              <a:defRPr sz="4800" spc="-40" baseline="0">
                <a:solidFill>
                  <a:schemeClr val="bg1"/>
                </a:solidFill>
              </a:defRPr>
            </a:lvl1pPr>
          </a:lstStyle>
          <a:p>
            <a:r>
              <a:rPr lang="en-US" noProof="0" dirty="0"/>
              <a:t>Click to edit Master title style</a:t>
            </a:r>
          </a:p>
        </p:txBody>
      </p:sp>
      <p:sp>
        <p:nvSpPr>
          <p:cNvPr id="7" name="Text Placeholder 6">
            <a:extLst>
              <a:ext uri="{FF2B5EF4-FFF2-40B4-BE49-F238E27FC236}">
                <a16:creationId xmlns:a16="http://schemas.microsoft.com/office/drawing/2014/main" id="{725A9BD5-0B8C-CFCE-DFB4-6333F21E8D19}"/>
              </a:ext>
            </a:extLst>
          </p:cNvPr>
          <p:cNvSpPr>
            <a:spLocks noGrp="1"/>
          </p:cNvSpPr>
          <p:nvPr>
            <p:ph type="body" sz="quarter" idx="10" hasCustomPrompt="1"/>
          </p:nvPr>
        </p:nvSpPr>
        <p:spPr>
          <a:xfrm>
            <a:off x="355601" y="4857955"/>
            <a:ext cx="5487987" cy="324363"/>
          </a:xfrm>
          <a:prstGeom prst="rect">
            <a:avLst/>
          </a:prstGeom>
        </p:spPr>
        <p:txBody>
          <a:bodyPr lIns="0" tIns="0" rIns="0" bIns="0"/>
          <a:lstStyle>
            <a:lvl1pPr marL="0" indent="0">
              <a:buClr>
                <a:schemeClr val="accent1"/>
              </a:buClr>
              <a:buNone/>
              <a:defRPr sz="2000">
                <a:solidFill>
                  <a:schemeClr val="accent1"/>
                </a:solidFill>
              </a:defRPr>
            </a:lvl1pPr>
            <a:lvl2pPr marL="457200" indent="0">
              <a:buClr>
                <a:schemeClr val="accent1"/>
              </a:buClr>
              <a:buNone/>
              <a:defRPr>
                <a:solidFill>
                  <a:schemeClr val="bg1"/>
                </a:solidFill>
              </a:defRPr>
            </a:lvl2pPr>
            <a:lvl3pPr marL="914400" indent="0">
              <a:buClr>
                <a:schemeClr val="accent1"/>
              </a:buClr>
              <a:buNone/>
              <a:defRPr>
                <a:solidFill>
                  <a:schemeClr val="bg1"/>
                </a:solidFill>
              </a:defRPr>
            </a:lvl3pPr>
            <a:lvl4pPr marL="1371600" indent="0">
              <a:buClr>
                <a:schemeClr val="accent1"/>
              </a:buClr>
              <a:buNone/>
              <a:defRPr>
                <a:solidFill>
                  <a:schemeClr val="bg1"/>
                </a:solidFill>
              </a:defRPr>
            </a:lvl4pPr>
            <a:lvl5pPr marL="1828800" indent="0">
              <a:buClr>
                <a:schemeClr val="accent1"/>
              </a:buClr>
              <a:buNone/>
              <a:defRPr>
                <a:solidFill>
                  <a:schemeClr val="bg1"/>
                </a:solidFill>
              </a:defRPr>
            </a:lvl5pPr>
          </a:lstStyle>
          <a:p>
            <a:pPr lvl="0"/>
            <a:r>
              <a:rPr lang="en-GB" dirty="0"/>
              <a:t>Presenter Name and Surname</a:t>
            </a:r>
            <a:endParaRPr lang="en-US" dirty="0"/>
          </a:p>
        </p:txBody>
      </p:sp>
      <p:sp>
        <p:nvSpPr>
          <p:cNvPr id="8" name="Text Placeholder 6">
            <a:extLst>
              <a:ext uri="{FF2B5EF4-FFF2-40B4-BE49-F238E27FC236}">
                <a16:creationId xmlns:a16="http://schemas.microsoft.com/office/drawing/2014/main" id="{9DBBCDC4-83BB-942D-8965-7F0FDA82EAEB}"/>
              </a:ext>
            </a:extLst>
          </p:cNvPr>
          <p:cNvSpPr>
            <a:spLocks noGrp="1"/>
          </p:cNvSpPr>
          <p:nvPr>
            <p:ph type="body" sz="quarter" idx="11" hasCustomPrompt="1"/>
          </p:nvPr>
        </p:nvSpPr>
        <p:spPr>
          <a:xfrm>
            <a:off x="355601" y="5191588"/>
            <a:ext cx="5487987" cy="324363"/>
          </a:xfrm>
          <a:prstGeom prst="rect">
            <a:avLst/>
          </a:prstGeom>
        </p:spPr>
        <p:txBody>
          <a:bodyPr lIns="0" tIns="0" rIns="0" bIns="0"/>
          <a:lstStyle>
            <a:lvl1pPr marL="0" indent="0">
              <a:buClr>
                <a:schemeClr val="accent1"/>
              </a:buClr>
              <a:buNone/>
              <a:defRPr sz="2000">
                <a:solidFill>
                  <a:schemeClr val="bg1"/>
                </a:solidFill>
              </a:defRPr>
            </a:lvl1pPr>
            <a:lvl2pPr marL="457200" indent="0">
              <a:buClr>
                <a:schemeClr val="accent1"/>
              </a:buClr>
              <a:buNone/>
              <a:defRPr>
                <a:solidFill>
                  <a:schemeClr val="bg1"/>
                </a:solidFill>
              </a:defRPr>
            </a:lvl2pPr>
            <a:lvl3pPr marL="914400" indent="0">
              <a:buClr>
                <a:schemeClr val="accent1"/>
              </a:buClr>
              <a:buNone/>
              <a:defRPr>
                <a:solidFill>
                  <a:schemeClr val="bg1"/>
                </a:solidFill>
              </a:defRPr>
            </a:lvl3pPr>
            <a:lvl4pPr marL="1371600" indent="0">
              <a:buClr>
                <a:schemeClr val="accent1"/>
              </a:buClr>
              <a:buNone/>
              <a:defRPr>
                <a:solidFill>
                  <a:schemeClr val="bg1"/>
                </a:solidFill>
              </a:defRPr>
            </a:lvl4pPr>
            <a:lvl5pPr marL="1828800" indent="0">
              <a:buClr>
                <a:schemeClr val="accent1"/>
              </a:buClr>
              <a:buNone/>
              <a:defRPr>
                <a:solidFill>
                  <a:schemeClr val="bg1"/>
                </a:solidFill>
              </a:defRPr>
            </a:lvl5pPr>
          </a:lstStyle>
          <a:p>
            <a:pPr lvl="0"/>
            <a:r>
              <a:rPr lang="en-GB" dirty="0"/>
              <a:t>Title of presenter</a:t>
            </a:r>
            <a:endParaRPr lang="en-US" dirty="0"/>
          </a:p>
        </p:txBody>
      </p:sp>
      <p:sp>
        <p:nvSpPr>
          <p:cNvPr id="5" name="Text Placeholder 4">
            <a:extLst>
              <a:ext uri="{FF2B5EF4-FFF2-40B4-BE49-F238E27FC236}">
                <a16:creationId xmlns:a16="http://schemas.microsoft.com/office/drawing/2014/main" id="{AF467BEF-CE97-6DA2-97CE-5C093227588C}"/>
              </a:ext>
            </a:extLst>
          </p:cNvPr>
          <p:cNvSpPr>
            <a:spLocks noGrp="1"/>
          </p:cNvSpPr>
          <p:nvPr>
            <p:ph type="body" sz="quarter" idx="12" hasCustomPrompt="1"/>
          </p:nvPr>
        </p:nvSpPr>
        <p:spPr>
          <a:xfrm>
            <a:off x="355600" y="2501645"/>
            <a:ext cx="9679353" cy="974004"/>
          </a:xfrm>
          <a:prstGeom prst="rect">
            <a:avLst/>
          </a:prstGeom>
        </p:spPr>
        <p:txBody>
          <a:bodyPr lIns="0" tIns="0" rIns="0" bIns="0"/>
          <a:lstStyle>
            <a:lvl1pPr marL="0" indent="0">
              <a:buNone/>
              <a:defRPr sz="24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GB" dirty="0"/>
              <a:t>Click to edit sub header</a:t>
            </a:r>
            <a:endParaRPr lang="en-US" dirty="0"/>
          </a:p>
        </p:txBody>
      </p:sp>
      <p:sp>
        <p:nvSpPr>
          <p:cNvPr id="10" name="Platshållare för bildnummer 5">
            <a:extLst>
              <a:ext uri="{FF2B5EF4-FFF2-40B4-BE49-F238E27FC236}">
                <a16:creationId xmlns:a16="http://schemas.microsoft.com/office/drawing/2014/main" id="{CAF7F56E-847D-9CD9-C291-ADE3EECB5858}"/>
              </a:ext>
            </a:extLst>
          </p:cNvPr>
          <p:cNvSpPr>
            <a:spLocks noGrp="1"/>
          </p:cNvSpPr>
          <p:nvPr>
            <p:ph type="sldNum" sz="quarter" idx="4"/>
          </p:nvPr>
        </p:nvSpPr>
        <p:spPr>
          <a:xfrm>
            <a:off x="11804968" y="6499225"/>
            <a:ext cx="305102" cy="169863"/>
          </a:xfrm>
          <a:prstGeom prst="rect">
            <a:avLst/>
          </a:prstGeom>
        </p:spPr>
        <p:txBody>
          <a:bodyPr vert="horz" lIns="0" tIns="0" rIns="0" bIns="0" rtlCol="0" anchor="b" anchorCtr="0"/>
          <a:lstStyle>
            <a:lvl1pPr algn="l">
              <a:defRPr sz="800" b="0" i="0">
                <a:solidFill>
                  <a:schemeClr val="bg1"/>
                </a:solidFill>
                <a:latin typeface="Arial" panose="020B0604020202020204" pitchFamily="34" charset="0"/>
                <a:cs typeface="Arial" panose="020B0604020202020204" pitchFamily="34" charset="0"/>
              </a:defRPr>
            </a:lvl1pPr>
          </a:lstStyle>
          <a:p>
            <a:fld id="{2CC98B77-332E-004E-BD2A-A6DBBD4442FD}" type="slidenum">
              <a:rPr lang="sv-SE" smtClean="0"/>
              <a:pPr/>
              <a:t>‹#›</a:t>
            </a:fld>
            <a:endParaRPr lang="sv-SE" dirty="0"/>
          </a:p>
        </p:txBody>
      </p:sp>
      <p:sp>
        <p:nvSpPr>
          <p:cNvPr id="11" name="Text Placeholder 3">
            <a:extLst>
              <a:ext uri="{FF2B5EF4-FFF2-40B4-BE49-F238E27FC236}">
                <a16:creationId xmlns:a16="http://schemas.microsoft.com/office/drawing/2014/main" id="{7CD18CB7-779D-9A98-6AAC-F6350515AB63}"/>
              </a:ext>
            </a:extLst>
          </p:cNvPr>
          <p:cNvSpPr txBox="1">
            <a:spLocks/>
          </p:cNvSpPr>
          <p:nvPr userDrawn="1"/>
        </p:nvSpPr>
        <p:spPr>
          <a:xfrm>
            <a:off x="10347896" y="6499224"/>
            <a:ext cx="1295400" cy="169864"/>
          </a:xfrm>
          <a:prstGeom prst="rect">
            <a:avLst/>
          </a:prstGeom>
        </p:spPr>
        <p:txBody>
          <a:bodyPr vert="horz" lIns="0" tIns="0" rIns="0" bIns="0" rtlCol="0" anchor="b" anchorCtr="0">
            <a:normAutofit/>
          </a:bodyPr>
          <a:lstStyle>
            <a:lvl1pPr marL="228600" indent="-228600" algn="l" defTabSz="914400" rtl="0" eaLnBrk="1" latinLnBrk="0" hangingPunct="1">
              <a:lnSpc>
                <a:spcPct val="120000"/>
              </a:lnSpc>
              <a:spcBef>
                <a:spcPts val="0"/>
              </a:spcBef>
              <a:buClr>
                <a:srgbClr val="C1002B"/>
              </a:buClr>
              <a:buFont typeface="Wingdings" pitchFamily="2" charset="2"/>
              <a:buChar char="§"/>
              <a:defRPr sz="1400" b="0" i="0" kern="1200">
                <a:solidFill>
                  <a:srgbClr val="04080A"/>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20000"/>
              </a:lnSpc>
              <a:spcBef>
                <a:spcPts val="0"/>
              </a:spcBef>
              <a:buClr>
                <a:srgbClr val="C1002B"/>
              </a:buClr>
              <a:buFont typeface="Wingdings" pitchFamily="2" charset="2"/>
              <a:buChar char="§"/>
              <a:defRPr sz="1400" b="0" i="0" kern="1200">
                <a:solidFill>
                  <a:srgbClr val="04080A"/>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20000"/>
              </a:lnSpc>
              <a:spcBef>
                <a:spcPts val="0"/>
              </a:spcBef>
              <a:buClr>
                <a:srgbClr val="C1002B"/>
              </a:buClr>
              <a:buFont typeface="Wingdings" pitchFamily="2" charset="2"/>
              <a:buChar char="§"/>
              <a:defRPr sz="1400" b="0" i="0" kern="1200">
                <a:solidFill>
                  <a:srgbClr val="04080A"/>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20000"/>
              </a:lnSpc>
              <a:spcBef>
                <a:spcPts val="0"/>
              </a:spcBef>
              <a:buClr>
                <a:srgbClr val="C1002B"/>
              </a:buClr>
              <a:buFont typeface="Wingdings" pitchFamily="2" charset="2"/>
              <a:buChar char="§"/>
              <a:defRPr sz="1400" b="0" i="0" kern="1200">
                <a:solidFill>
                  <a:srgbClr val="04080A"/>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20000"/>
              </a:lnSpc>
              <a:spcBef>
                <a:spcPts val="0"/>
              </a:spcBef>
              <a:buClr>
                <a:srgbClr val="C1002B"/>
              </a:buClr>
              <a:buFont typeface="Wingdings" pitchFamily="2" charset="2"/>
              <a:buChar char="§"/>
              <a:defRPr sz="1400" b="0" i="0" kern="1200">
                <a:solidFill>
                  <a:srgbClr val="04080A"/>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Aft>
                <a:spcPts val="900"/>
              </a:spcAft>
              <a:buFont typeface="Wingdings" pitchFamily="2" charset="2"/>
              <a:buNone/>
            </a:pPr>
            <a:r>
              <a:rPr lang="en-GB" sz="800" dirty="0">
                <a:solidFill>
                  <a:schemeClr val="bg1"/>
                </a:solidFill>
              </a:rPr>
              <a:t>© eClerx </a:t>
            </a:r>
          </a:p>
        </p:txBody>
      </p:sp>
      <p:sp>
        <p:nvSpPr>
          <p:cNvPr id="12" name="Text Placeholder 3">
            <a:extLst>
              <a:ext uri="{FF2B5EF4-FFF2-40B4-BE49-F238E27FC236}">
                <a16:creationId xmlns:a16="http://schemas.microsoft.com/office/drawing/2014/main" id="{28C44521-DE6E-D7A3-8E00-F0075E467318}"/>
              </a:ext>
            </a:extLst>
          </p:cNvPr>
          <p:cNvSpPr txBox="1">
            <a:spLocks/>
          </p:cNvSpPr>
          <p:nvPr userDrawn="1"/>
        </p:nvSpPr>
        <p:spPr>
          <a:xfrm>
            <a:off x="-647700" y="6499224"/>
            <a:ext cx="1295400" cy="169864"/>
          </a:xfrm>
          <a:prstGeom prst="rect">
            <a:avLst/>
          </a:prstGeom>
        </p:spPr>
        <p:txBody>
          <a:bodyPr vert="horz" lIns="0" tIns="0" rIns="0" bIns="0" rtlCol="0" anchor="b" anchorCtr="0">
            <a:normAutofit fontScale="92500" lnSpcReduction="10000"/>
          </a:bodyPr>
          <a:lstStyle>
            <a:lvl1pPr marL="228600" indent="-228600" algn="l" defTabSz="914400" rtl="0" eaLnBrk="1" latinLnBrk="0" hangingPunct="1">
              <a:lnSpc>
                <a:spcPct val="120000"/>
              </a:lnSpc>
              <a:spcBef>
                <a:spcPts val="0"/>
              </a:spcBef>
              <a:buClr>
                <a:srgbClr val="C1002B"/>
              </a:buClr>
              <a:buFont typeface="Wingdings" pitchFamily="2" charset="2"/>
              <a:buChar char="§"/>
              <a:defRPr sz="1400" b="0" i="0" kern="1200">
                <a:solidFill>
                  <a:srgbClr val="04080A"/>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20000"/>
              </a:lnSpc>
              <a:spcBef>
                <a:spcPts val="0"/>
              </a:spcBef>
              <a:buClr>
                <a:srgbClr val="C1002B"/>
              </a:buClr>
              <a:buFont typeface="Wingdings" pitchFamily="2" charset="2"/>
              <a:buChar char="§"/>
              <a:defRPr sz="1400" b="0" i="0" kern="1200">
                <a:solidFill>
                  <a:srgbClr val="04080A"/>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20000"/>
              </a:lnSpc>
              <a:spcBef>
                <a:spcPts val="0"/>
              </a:spcBef>
              <a:buClr>
                <a:srgbClr val="C1002B"/>
              </a:buClr>
              <a:buFont typeface="Wingdings" pitchFamily="2" charset="2"/>
              <a:buChar char="§"/>
              <a:defRPr sz="1400" b="0" i="0" kern="1200">
                <a:solidFill>
                  <a:srgbClr val="04080A"/>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20000"/>
              </a:lnSpc>
              <a:spcBef>
                <a:spcPts val="0"/>
              </a:spcBef>
              <a:buClr>
                <a:srgbClr val="C1002B"/>
              </a:buClr>
              <a:buFont typeface="Wingdings" pitchFamily="2" charset="2"/>
              <a:buChar char="§"/>
              <a:defRPr sz="1400" b="0" i="0" kern="1200">
                <a:solidFill>
                  <a:srgbClr val="04080A"/>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20000"/>
              </a:lnSpc>
              <a:spcBef>
                <a:spcPts val="0"/>
              </a:spcBef>
              <a:buClr>
                <a:srgbClr val="C1002B"/>
              </a:buClr>
              <a:buFont typeface="Wingdings" pitchFamily="2" charset="2"/>
              <a:buChar char="§"/>
              <a:defRPr sz="1400" b="0" i="0" kern="1200">
                <a:solidFill>
                  <a:srgbClr val="04080A"/>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Aft>
                <a:spcPts val="900"/>
              </a:spcAft>
              <a:buFont typeface="Wingdings" pitchFamily="2" charset="2"/>
              <a:buNone/>
            </a:pPr>
            <a:r>
              <a:rPr lang="en-GB" sz="1100" dirty="0">
                <a:solidFill>
                  <a:schemeClr val="bg1"/>
                </a:solidFill>
                <a:latin typeface="Edmondsans Regular" panose="02000000000000000000" pitchFamily="2" charset="77"/>
              </a:rPr>
              <a:t>eClerx </a:t>
            </a:r>
          </a:p>
        </p:txBody>
      </p:sp>
    </p:spTree>
    <p:extLst>
      <p:ext uri="{BB962C8B-B14F-4D97-AF65-F5344CB8AC3E}">
        <p14:creationId xmlns:p14="http://schemas.microsoft.com/office/powerpoint/2010/main" val="3801157222"/>
      </p:ext>
    </p:extLst>
  </p:cSld>
  <p:clrMapOvr>
    <a:masterClrMapping/>
  </p:clrMapOvr>
  <p:transition spd="med">
    <p:pull/>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Divider">
    <p:bg>
      <p:bgPr>
        <a:solidFill>
          <a:schemeClr val="accent1"/>
        </a:solidFill>
        <a:effectLst/>
      </p:bgPr>
    </p:bg>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06DD2EC1-D7EA-CCB9-0B51-DB933EACF35F}"/>
              </a:ext>
            </a:extLst>
          </p:cNvPr>
          <p:cNvSpPr>
            <a:spLocks noGrp="1"/>
          </p:cNvSpPr>
          <p:nvPr>
            <p:ph sz="quarter" idx="10"/>
          </p:nvPr>
        </p:nvSpPr>
        <p:spPr>
          <a:xfrm>
            <a:off x="355600" y="368300"/>
            <a:ext cx="11464925" cy="5616574"/>
          </a:xfrm>
          <a:prstGeom prst="rect">
            <a:avLst/>
          </a:prstGeom>
        </p:spPr>
        <p:txBody>
          <a:bodyPr lIns="0" tIns="0" rIns="0" bIns="0"/>
          <a:lstStyle>
            <a:lvl1pPr marL="0" indent="0">
              <a:lnSpc>
                <a:spcPct val="90000"/>
              </a:lnSpc>
              <a:buClr>
                <a:schemeClr val="tx1"/>
              </a:buClr>
              <a:buNone/>
              <a:defRPr sz="4400" spc="-90" baseline="0">
                <a:solidFill>
                  <a:schemeClr val="bg1"/>
                </a:solidFill>
              </a:defRPr>
            </a:lvl1pPr>
            <a:lvl2pPr marL="457200" indent="0">
              <a:buClr>
                <a:schemeClr val="tx1"/>
              </a:buClr>
              <a:buNone/>
              <a:defRPr>
                <a:solidFill>
                  <a:schemeClr val="bg1"/>
                </a:solidFill>
              </a:defRPr>
            </a:lvl2pPr>
            <a:lvl3pPr marL="914400" indent="0">
              <a:buClr>
                <a:schemeClr val="tx1"/>
              </a:buClr>
              <a:buNone/>
              <a:defRPr>
                <a:solidFill>
                  <a:schemeClr val="bg1"/>
                </a:solidFill>
              </a:defRPr>
            </a:lvl3pPr>
            <a:lvl4pPr marL="1371600" indent="0">
              <a:buClr>
                <a:schemeClr val="tx1"/>
              </a:buClr>
              <a:buNone/>
              <a:defRPr>
                <a:solidFill>
                  <a:schemeClr val="bg1"/>
                </a:solidFill>
              </a:defRPr>
            </a:lvl4pPr>
            <a:lvl5pPr marL="1828800" indent="0">
              <a:buClr>
                <a:schemeClr val="tx1"/>
              </a:buClr>
              <a:buNone/>
              <a:defRPr>
                <a:solidFill>
                  <a:schemeClr val="bg1"/>
                </a:solidFill>
              </a:defRPr>
            </a:lvl5pPr>
          </a:lstStyle>
          <a:p>
            <a:pPr lvl="0"/>
            <a:r>
              <a:rPr lang="en-GB" dirty="0"/>
              <a:t>Click to edit Master text styles</a:t>
            </a:r>
          </a:p>
        </p:txBody>
      </p:sp>
      <p:sp>
        <p:nvSpPr>
          <p:cNvPr id="4" name="Platshållare för bildnummer 5">
            <a:extLst>
              <a:ext uri="{FF2B5EF4-FFF2-40B4-BE49-F238E27FC236}">
                <a16:creationId xmlns:a16="http://schemas.microsoft.com/office/drawing/2014/main" id="{D80637C1-3FA6-7B96-0BC7-8E2B66CEF507}"/>
              </a:ext>
            </a:extLst>
          </p:cNvPr>
          <p:cNvSpPr>
            <a:spLocks noGrp="1"/>
          </p:cNvSpPr>
          <p:nvPr>
            <p:ph type="sldNum" sz="quarter" idx="4"/>
          </p:nvPr>
        </p:nvSpPr>
        <p:spPr>
          <a:xfrm>
            <a:off x="11804968" y="6499225"/>
            <a:ext cx="305102" cy="169863"/>
          </a:xfrm>
          <a:prstGeom prst="rect">
            <a:avLst/>
          </a:prstGeom>
        </p:spPr>
        <p:txBody>
          <a:bodyPr vert="horz" lIns="0" tIns="0" rIns="0" bIns="0" rtlCol="0" anchor="b" anchorCtr="0"/>
          <a:lstStyle>
            <a:lvl1pPr algn="l">
              <a:defRPr sz="800" b="0" i="0">
                <a:solidFill>
                  <a:schemeClr val="bg1"/>
                </a:solidFill>
                <a:latin typeface="Arial" panose="020B0604020202020204" pitchFamily="34" charset="0"/>
                <a:cs typeface="Arial" panose="020B0604020202020204" pitchFamily="34" charset="0"/>
              </a:defRPr>
            </a:lvl1pPr>
          </a:lstStyle>
          <a:p>
            <a:fld id="{2CC98B77-332E-004E-BD2A-A6DBBD4442FD}" type="slidenum">
              <a:rPr lang="sv-SE" smtClean="0"/>
              <a:pPr/>
              <a:t>‹#›</a:t>
            </a:fld>
            <a:endParaRPr lang="sv-SE" dirty="0"/>
          </a:p>
        </p:txBody>
      </p:sp>
      <p:sp>
        <p:nvSpPr>
          <p:cNvPr id="6" name="Text Placeholder 3">
            <a:extLst>
              <a:ext uri="{FF2B5EF4-FFF2-40B4-BE49-F238E27FC236}">
                <a16:creationId xmlns:a16="http://schemas.microsoft.com/office/drawing/2014/main" id="{B8EFD667-27EB-6E98-401D-AC21EE49D208}"/>
              </a:ext>
            </a:extLst>
          </p:cNvPr>
          <p:cNvSpPr txBox="1">
            <a:spLocks/>
          </p:cNvSpPr>
          <p:nvPr userDrawn="1"/>
        </p:nvSpPr>
        <p:spPr>
          <a:xfrm>
            <a:off x="10347896" y="6499224"/>
            <a:ext cx="1295400" cy="169864"/>
          </a:xfrm>
          <a:prstGeom prst="rect">
            <a:avLst/>
          </a:prstGeom>
        </p:spPr>
        <p:txBody>
          <a:bodyPr vert="horz" lIns="0" tIns="0" rIns="0" bIns="0" rtlCol="0" anchor="b" anchorCtr="0">
            <a:normAutofit/>
          </a:bodyPr>
          <a:lstStyle>
            <a:lvl1pPr marL="228600" indent="-228600" algn="l" defTabSz="914400" rtl="0" eaLnBrk="1" latinLnBrk="0" hangingPunct="1">
              <a:lnSpc>
                <a:spcPct val="120000"/>
              </a:lnSpc>
              <a:spcBef>
                <a:spcPts val="0"/>
              </a:spcBef>
              <a:buClr>
                <a:srgbClr val="C1002B"/>
              </a:buClr>
              <a:buFont typeface="Wingdings" pitchFamily="2" charset="2"/>
              <a:buChar char="§"/>
              <a:defRPr sz="1400" b="0" i="0" kern="1200">
                <a:solidFill>
                  <a:srgbClr val="04080A"/>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20000"/>
              </a:lnSpc>
              <a:spcBef>
                <a:spcPts val="0"/>
              </a:spcBef>
              <a:buClr>
                <a:srgbClr val="C1002B"/>
              </a:buClr>
              <a:buFont typeface="Wingdings" pitchFamily="2" charset="2"/>
              <a:buChar char="§"/>
              <a:defRPr sz="1400" b="0" i="0" kern="1200">
                <a:solidFill>
                  <a:srgbClr val="04080A"/>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20000"/>
              </a:lnSpc>
              <a:spcBef>
                <a:spcPts val="0"/>
              </a:spcBef>
              <a:buClr>
                <a:srgbClr val="C1002B"/>
              </a:buClr>
              <a:buFont typeface="Wingdings" pitchFamily="2" charset="2"/>
              <a:buChar char="§"/>
              <a:defRPr sz="1400" b="0" i="0" kern="1200">
                <a:solidFill>
                  <a:srgbClr val="04080A"/>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20000"/>
              </a:lnSpc>
              <a:spcBef>
                <a:spcPts val="0"/>
              </a:spcBef>
              <a:buClr>
                <a:srgbClr val="C1002B"/>
              </a:buClr>
              <a:buFont typeface="Wingdings" pitchFamily="2" charset="2"/>
              <a:buChar char="§"/>
              <a:defRPr sz="1400" b="0" i="0" kern="1200">
                <a:solidFill>
                  <a:srgbClr val="04080A"/>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20000"/>
              </a:lnSpc>
              <a:spcBef>
                <a:spcPts val="0"/>
              </a:spcBef>
              <a:buClr>
                <a:srgbClr val="C1002B"/>
              </a:buClr>
              <a:buFont typeface="Wingdings" pitchFamily="2" charset="2"/>
              <a:buChar char="§"/>
              <a:defRPr sz="1400" b="0" i="0" kern="1200">
                <a:solidFill>
                  <a:srgbClr val="04080A"/>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Aft>
                <a:spcPts val="900"/>
              </a:spcAft>
              <a:buFont typeface="Wingdings" pitchFamily="2" charset="2"/>
              <a:buNone/>
            </a:pPr>
            <a:r>
              <a:rPr lang="en-GB" sz="800" dirty="0">
                <a:solidFill>
                  <a:schemeClr val="bg1"/>
                </a:solidFill>
              </a:rPr>
              <a:t>© eClerx </a:t>
            </a:r>
          </a:p>
        </p:txBody>
      </p:sp>
      <p:sp>
        <p:nvSpPr>
          <p:cNvPr id="7" name="Text Placeholder 3">
            <a:extLst>
              <a:ext uri="{FF2B5EF4-FFF2-40B4-BE49-F238E27FC236}">
                <a16:creationId xmlns:a16="http://schemas.microsoft.com/office/drawing/2014/main" id="{3A7F991A-17A1-8BC8-BE9B-2E17BCDCD90D}"/>
              </a:ext>
            </a:extLst>
          </p:cNvPr>
          <p:cNvSpPr txBox="1">
            <a:spLocks/>
          </p:cNvSpPr>
          <p:nvPr userDrawn="1"/>
        </p:nvSpPr>
        <p:spPr>
          <a:xfrm>
            <a:off x="-647700" y="6499224"/>
            <a:ext cx="1295400" cy="169864"/>
          </a:xfrm>
          <a:prstGeom prst="rect">
            <a:avLst/>
          </a:prstGeom>
        </p:spPr>
        <p:txBody>
          <a:bodyPr vert="horz" lIns="0" tIns="0" rIns="0" bIns="0" rtlCol="0" anchor="b" anchorCtr="0">
            <a:normAutofit fontScale="92500" lnSpcReduction="10000"/>
          </a:bodyPr>
          <a:lstStyle>
            <a:lvl1pPr marL="228600" indent="-228600" algn="l" defTabSz="914400" rtl="0" eaLnBrk="1" latinLnBrk="0" hangingPunct="1">
              <a:lnSpc>
                <a:spcPct val="120000"/>
              </a:lnSpc>
              <a:spcBef>
                <a:spcPts val="0"/>
              </a:spcBef>
              <a:buClr>
                <a:srgbClr val="C1002B"/>
              </a:buClr>
              <a:buFont typeface="Wingdings" pitchFamily="2" charset="2"/>
              <a:buChar char="§"/>
              <a:defRPr sz="1400" b="0" i="0" kern="1200">
                <a:solidFill>
                  <a:srgbClr val="04080A"/>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20000"/>
              </a:lnSpc>
              <a:spcBef>
                <a:spcPts val="0"/>
              </a:spcBef>
              <a:buClr>
                <a:srgbClr val="C1002B"/>
              </a:buClr>
              <a:buFont typeface="Wingdings" pitchFamily="2" charset="2"/>
              <a:buChar char="§"/>
              <a:defRPr sz="1400" b="0" i="0" kern="1200">
                <a:solidFill>
                  <a:srgbClr val="04080A"/>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20000"/>
              </a:lnSpc>
              <a:spcBef>
                <a:spcPts val="0"/>
              </a:spcBef>
              <a:buClr>
                <a:srgbClr val="C1002B"/>
              </a:buClr>
              <a:buFont typeface="Wingdings" pitchFamily="2" charset="2"/>
              <a:buChar char="§"/>
              <a:defRPr sz="1400" b="0" i="0" kern="1200">
                <a:solidFill>
                  <a:srgbClr val="04080A"/>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20000"/>
              </a:lnSpc>
              <a:spcBef>
                <a:spcPts val="0"/>
              </a:spcBef>
              <a:buClr>
                <a:srgbClr val="C1002B"/>
              </a:buClr>
              <a:buFont typeface="Wingdings" pitchFamily="2" charset="2"/>
              <a:buChar char="§"/>
              <a:defRPr sz="1400" b="0" i="0" kern="1200">
                <a:solidFill>
                  <a:srgbClr val="04080A"/>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20000"/>
              </a:lnSpc>
              <a:spcBef>
                <a:spcPts val="0"/>
              </a:spcBef>
              <a:buClr>
                <a:srgbClr val="C1002B"/>
              </a:buClr>
              <a:buFont typeface="Wingdings" pitchFamily="2" charset="2"/>
              <a:buChar char="§"/>
              <a:defRPr sz="1400" b="0" i="0" kern="1200">
                <a:solidFill>
                  <a:srgbClr val="04080A"/>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Aft>
                <a:spcPts val="900"/>
              </a:spcAft>
              <a:buFont typeface="Wingdings" pitchFamily="2" charset="2"/>
              <a:buNone/>
            </a:pPr>
            <a:r>
              <a:rPr lang="en-GB" sz="1100" dirty="0">
                <a:solidFill>
                  <a:schemeClr val="bg1"/>
                </a:solidFill>
                <a:latin typeface="Edmondsans Regular" panose="02000000000000000000" pitchFamily="2" charset="77"/>
              </a:rPr>
              <a:t>eClerx </a:t>
            </a:r>
          </a:p>
        </p:txBody>
      </p:sp>
    </p:spTree>
    <p:extLst>
      <p:ext uri="{BB962C8B-B14F-4D97-AF65-F5344CB8AC3E}">
        <p14:creationId xmlns:p14="http://schemas.microsoft.com/office/powerpoint/2010/main" val="2867409513"/>
      </p:ext>
    </p:extLst>
  </p:cSld>
  <p:clrMapOvr>
    <a:masterClrMapping/>
  </p:clrMapOvr>
  <p:transition spd="med">
    <p:pull/>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Divider with graphic">
    <p:bg>
      <p:bgPr>
        <a:solidFill>
          <a:schemeClr val="accent1"/>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E94C047-0322-5B86-E388-650C64D72815}"/>
              </a:ext>
            </a:extLst>
          </p:cNvPr>
          <p:cNvSpPr>
            <a:spLocks noGrp="1"/>
          </p:cNvSpPr>
          <p:nvPr>
            <p:ph type="title"/>
          </p:nvPr>
        </p:nvSpPr>
        <p:spPr>
          <a:xfrm>
            <a:off x="355602" y="368301"/>
            <a:ext cx="3508374" cy="5616574"/>
          </a:xfrm>
          <a:prstGeom prst="rect">
            <a:avLst/>
          </a:prstGeom>
        </p:spPr>
        <p:txBody>
          <a:bodyPr lIns="0" tIns="0" rIns="0" bIns="0"/>
          <a:lstStyle>
            <a:lvl1pPr>
              <a:defRPr sz="3600" spc="-40" baseline="0">
                <a:solidFill>
                  <a:schemeClr val="bg1"/>
                </a:solidFill>
              </a:defRPr>
            </a:lvl1pPr>
          </a:lstStyle>
          <a:p>
            <a:r>
              <a:rPr lang="en-US" noProof="0" dirty="0"/>
              <a:t>Click to edit Master title style</a:t>
            </a:r>
          </a:p>
        </p:txBody>
      </p:sp>
      <p:sp>
        <p:nvSpPr>
          <p:cNvPr id="5" name="Picture Placeholder 4">
            <a:extLst>
              <a:ext uri="{FF2B5EF4-FFF2-40B4-BE49-F238E27FC236}">
                <a16:creationId xmlns:a16="http://schemas.microsoft.com/office/drawing/2014/main" id="{DFC7708F-135E-55ED-175A-2B346F546A61}"/>
              </a:ext>
            </a:extLst>
          </p:cNvPr>
          <p:cNvSpPr>
            <a:spLocks noGrp="1"/>
          </p:cNvSpPr>
          <p:nvPr>
            <p:ph type="pic" sz="quarter" idx="10"/>
          </p:nvPr>
        </p:nvSpPr>
        <p:spPr>
          <a:xfrm>
            <a:off x="4351338" y="188913"/>
            <a:ext cx="7648575" cy="6300786"/>
          </a:xfrm>
          <a:prstGeom prst="rect">
            <a:avLst/>
          </a:prstGeom>
          <a:solidFill>
            <a:schemeClr val="accent2"/>
          </a:solidFill>
        </p:spPr>
        <p:txBody>
          <a:bodyPr/>
          <a:lstStyle>
            <a:lvl1pPr>
              <a:buClr>
                <a:schemeClr val="tx1"/>
              </a:buClr>
              <a:defRPr/>
            </a:lvl1pPr>
          </a:lstStyle>
          <a:p>
            <a:endParaRPr lang="en-SE"/>
          </a:p>
        </p:txBody>
      </p:sp>
      <p:sp>
        <p:nvSpPr>
          <p:cNvPr id="4" name="Platshållare för bildnummer 5">
            <a:extLst>
              <a:ext uri="{FF2B5EF4-FFF2-40B4-BE49-F238E27FC236}">
                <a16:creationId xmlns:a16="http://schemas.microsoft.com/office/drawing/2014/main" id="{883AD955-EF03-0715-446E-715C5759051B}"/>
              </a:ext>
            </a:extLst>
          </p:cNvPr>
          <p:cNvSpPr>
            <a:spLocks noGrp="1"/>
          </p:cNvSpPr>
          <p:nvPr>
            <p:ph type="sldNum" sz="quarter" idx="4"/>
          </p:nvPr>
        </p:nvSpPr>
        <p:spPr>
          <a:xfrm>
            <a:off x="11804968" y="6499225"/>
            <a:ext cx="305102" cy="169863"/>
          </a:xfrm>
          <a:prstGeom prst="rect">
            <a:avLst/>
          </a:prstGeom>
        </p:spPr>
        <p:txBody>
          <a:bodyPr vert="horz" lIns="0" tIns="0" rIns="0" bIns="0" rtlCol="0" anchor="b" anchorCtr="0"/>
          <a:lstStyle>
            <a:lvl1pPr algn="l">
              <a:defRPr sz="800" b="0" i="0">
                <a:solidFill>
                  <a:schemeClr val="bg1"/>
                </a:solidFill>
                <a:latin typeface="Arial" panose="020B0604020202020204" pitchFamily="34" charset="0"/>
                <a:cs typeface="Arial" panose="020B0604020202020204" pitchFamily="34" charset="0"/>
              </a:defRPr>
            </a:lvl1pPr>
          </a:lstStyle>
          <a:p>
            <a:fld id="{2CC98B77-332E-004E-BD2A-A6DBBD4442FD}" type="slidenum">
              <a:rPr lang="sv-SE" smtClean="0"/>
              <a:pPr/>
              <a:t>‹#›</a:t>
            </a:fld>
            <a:endParaRPr lang="sv-SE" dirty="0"/>
          </a:p>
        </p:txBody>
      </p:sp>
      <p:sp>
        <p:nvSpPr>
          <p:cNvPr id="7" name="Text Placeholder 3">
            <a:extLst>
              <a:ext uri="{FF2B5EF4-FFF2-40B4-BE49-F238E27FC236}">
                <a16:creationId xmlns:a16="http://schemas.microsoft.com/office/drawing/2014/main" id="{B34C88A0-30FB-2E06-A7F0-1F94B57DC2D4}"/>
              </a:ext>
            </a:extLst>
          </p:cNvPr>
          <p:cNvSpPr txBox="1">
            <a:spLocks/>
          </p:cNvSpPr>
          <p:nvPr userDrawn="1"/>
        </p:nvSpPr>
        <p:spPr>
          <a:xfrm>
            <a:off x="10347896" y="6499224"/>
            <a:ext cx="1295400" cy="169864"/>
          </a:xfrm>
          <a:prstGeom prst="rect">
            <a:avLst/>
          </a:prstGeom>
        </p:spPr>
        <p:txBody>
          <a:bodyPr vert="horz" lIns="0" tIns="0" rIns="0" bIns="0" rtlCol="0" anchor="b" anchorCtr="0">
            <a:normAutofit/>
          </a:bodyPr>
          <a:lstStyle>
            <a:lvl1pPr marL="228600" indent="-228600" algn="l" defTabSz="914400" rtl="0" eaLnBrk="1" latinLnBrk="0" hangingPunct="1">
              <a:lnSpc>
                <a:spcPct val="120000"/>
              </a:lnSpc>
              <a:spcBef>
                <a:spcPts val="0"/>
              </a:spcBef>
              <a:buClr>
                <a:srgbClr val="C1002B"/>
              </a:buClr>
              <a:buFont typeface="Wingdings" pitchFamily="2" charset="2"/>
              <a:buChar char="§"/>
              <a:defRPr sz="1400" b="0" i="0" kern="1200">
                <a:solidFill>
                  <a:srgbClr val="04080A"/>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20000"/>
              </a:lnSpc>
              <a:spcBef>
                <a:spcPts val="0"/>
              </a:spcBef>
              <a:buClr>
                <a:srgbClr val="C1002B"/>
              </a:buClr>
              <a:buFont typeface="Wingdings" pitchFamily="2" charset="2"/>
              <a:buChar char="§"/>
              <a:defRPr sz="1400" b="0" i="0" kern="1200">
                <a:solidFill>
                  <a:srgbClr val="04080A"/>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20000"/>
              </a:lnSpc>
              <a:spcBef>
                <a:spcPts val="0"/>
              </a:spcBef>
              <a:buClr>
                <a:srgbClr val="C1002B"/>
              </a:buClr>
              <a:buFont typeface="Wingdings" pitchFamily="2" charset="2"/>
              <a:buChar char="§"/>
              <a:defRPr sz="1400" b="0" i="0" kern="1200">
                <a:solidFill>
                  <a:srgbClr val="04080A"/>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20000"/>
              </a:lnSpc>
              <a:spcBef>
                <a:spcPts val="0"/>
              </a:spcBef>
              <a:buClr>
                <a:srgbClr val="C1002B"/>
              </a:buClr>
              <a:buFont typeface="Wingdings" pitchFamily="2" charset="2"/>
              <a:buChar char="§"/>
              <a:defRPr sz="1400" b="0" i="0" kern="1200">
                <a:solidFill>
                  <a:srgbClr val="04080A"/>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20000"/>
              </a:lnSpc>
              <a:spcBef>
                <a:spcPts val="0"/>
              </a:spcBef>
              <a:buClr>
                <a:srgbClr val="C1002B"/>
              </a:buClr>
              <a:buFont typeface="Wingdings" pitchFamily="2" charset="2"/>
              <a:buChar char="§"/>
              <a:defRPr sz="1400" b="0" i="0" kern="1200">
                <a:solidFill>
                  <a:srgbClr val="04080A"/>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Aft>
                <a:spcPts val="900"/>
              </a:spcAft>
              <a:buFont typeface="Wingdings" pitchFamily="2" charset="2"/>
              <a:buNone/>
            </a:pPr>
            <a:r>
              <a:rPr lang="en-GB" sz="800" dirty="0">
                <a:solidFill>
                  <a:schemeClr val="bg1"/>
                </a:solidFill>
              </a:rPr>
              <a:t>© eClerx </a:t>
            </a:r>
          </a:p>
        </p:txBody>
      </p:sp>
      <p:sp>
        <p:nvSpPr>
          <p:cNvPr id="8" name="Text Placeholder 3">
            <a:extLst>
              <a:ext uri="{FF2B5EF4-FFF2-40B4-BE49-F238E27FC236}">
                <a16:creationId xmlns:a16="http://schemas.microsoft.com/office/drawing/2014/main" id="{BC2EFAED-A518-1FFC-8075-8442025A6BC3}"/>
              </a:ext>
            </a:extLst>
          </p:cNvPr>
          <p:cNvSpPr txBox="1">
            <a:spLocks/>
          </p:cNvSpPr>
          <p:nvPr userDrawn="1"/>
        </p:nvSpPr>
        <p:spPr>
          <a:xfrm>
            <a:off x="-647700" y="6499224"/>
            <a:ext cx="1295400" cy="169864"/>
          </a:xfrm>
          <a:prstGeom prst="rect">
            <a:avLst/>
          </a:prstGeom>
        </p:spPr>
        <p:txBody>
          <a:bodyPr vert="horz" lIns="0" tIns="0" rIns="0" bIns="0" rtlCol="0" anchor="b" anchorCtr="0">
            <a:normAutofit fontScale="92500" lnSpcReduction="10000"/>
          </a:bodyPr>
          <a:lstStyle>
            <a:lvl1pPr marL="228600" indent="-228600" algn="l" defTabSz="914400" rtl="0" eaLnBrk="1" latinLnBrk="0" hangingPunct="1">
              <a:lnSpc>
                <a:spcPct val="120000"/>
              </a:lnSpc>
              <a:spcBef>
                <a:spcPts val="0"/>
              </a:spcBef>
              <a:buClr>
                <a:srgbClr val="C1002B"/>
              </a:buClr>
              <a:buFont typeface="Wingdings" pitchFamily="2" charset="2"/>
              <a:buChar char="§"/>
              <a:defRPr sz="1400" b="0" i="0" kern="1200">
                <a:solidFill>
                  <a:srgbClr val="04080A"/>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20000"/>
              </a:lnSpc>
              <a:spcBef>
                <a:spcPts val="0"/>
              </a:spcBef>
              <a:buClr>
                <a:srgbClr val="C1002B"/>
              </a:buClr>
              <a:buFont typeface="Wingdings" pitchFamily="2" charset="2"/>
              <a:buChar char="§"/>
              <a:defRPr sz="1400" b="0" i="0" kern="1200">
                <a:solidFill>
                  <a:srgbClr val="04080A"/>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20000"/>
              </a:lnSpc>
              <a:spcBef>
                <a:spcPts val="0"/>
              </a:spcBef>
              <a:buClr>
                <a:srgbClr val="C1002B"/>
              </a:buClr>
              <a:buFont typeface="Wingdings" pitchFamily="2" charset="2"/>
              <a:buChar char="§"/>
              <a:defRPr sz="1400" b="0" i="0" kern="1200">
                <a:solidFill>
                  <a:srgbClr val="04080A"/>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20000"/>
              </a:lnSpc>
              <a:spcBef>
                <a:spcPts val="0"/>
              </a:spcBef>
              <a:buClr>
                <a:srgbClr val="C1002B"/>
              </a:buClr>
              <a:buFont typeface="Wingdings" pitchFamily="2" charset="2"/>
              <a:buChar char="§"/>
              <a:defRPr sz="1400" b="0" i="0" kern="1200">
                <a:solidFill>
                  <a:srgbClr val="04080A"/>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20000"/>
              </a:lnSpc>
              <a:spcBef>
                <a:spcPts val="0"/>
              </a:spcBef>
              <a:buClr>
                <a:srgbClr val="C1002B"/>
              </a:buClr>
              <a:buFont typeface="Wingdings" pitchFamily="2" charset="2"/>
              <a:buChar char="§"/>
              <a:defRPr sz="1400" b="0" i="0" kern="1200">
                <a:solidFill>
                  <a:srgbClr val="04080A"/>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Aft>
                <a:spcPts val="900"/>
              </a:spcAft>
              <a:buFont typeface="Wingdings" pitchFamily="2" charset="2"/>
              <a:buNone/>
            </a:pPr>
            <a:r>
              <a:rPr lang="en-GB" sz="1100" dirty="0">
                <a:solidFill>
                  <a:schemeClr val="bg1"/>
                </a:solidFill>
                <a:latin typeface="Edmondsans Regular" panose="02000000000000000000" pitchFamily="2" charset="77"/>
              </a:rPr>
              <a:t>eClerx </a:t>
            </a:r>
          </a:p>
        </p:txBody>
      </p:sp>
    </p:spTree>
    <p:extLst>
      <p:ext uri="{BB962C8B-B14F-4D97-AF65-F5344CB8AC3E}">
        <p14:creationId xmlns:p14="http://schemas.microsoft.com/office/powerpoint/2010/main" val="574987504"/>
      </p:ext>
    </p:extLst>
  </p:cSld>
  <p:clrMapOvr>
    <a:masterClrMapping/>
  </p:clrMapOvr>
  <p:transition spd="med">
    <p:pull/>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Title with image – Dark">
    <p:bg>
      <p:bgPr>
        <a:solidFill>
          <a:schemeClr val="tx2"/>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51D2A341-997A-FB60-76C7-D1724E6B96A2}"/>
              </a:ext>
            </a:extLst>
          </p:cNvPr>
          <p:cNvSpPr>
            <a:spLocks noGrp="1"/>
          </p:cNvSpPr>
          <p:nvPr>
            <p:ph type="pic" sz="quarter" idx="10"/>
          </p:nvPr>
        </p:nvSpPr>
        <p:spPr>
          <a:xfrm>
            <a:off x="355599" y="2024063"/>
            <a:ext cx="11464925" cy="4316400"/>
          </a:xfrm>
          <a:prstGeom prst="rect">
            <a:avLst/>
          </a:prstGeom>
          <a:solidFill>
            <a:schemeClr val="tx1">
              <a:lumMod val="75000"/>
            </a:schemeClr>
          </a:solidFill>
        </p:spPr>
        <p:txBody>
          <a:bodyPr/>
          <a:lstStyle>
            <a:lvl1pPr marL="0" indent="0">
              <a:buNone/>
              <a:defRPr>
                <a:solidFill>
                  <a:schemeClr val="bg1"/>
                </a:solidFill>
              </a:defRPr>
            </a:lvl1pPr>
          </a:lstStyle>
          <a:p>
            <a:endParaRPr lang="en-SE"/>
          </a:p>
        </p:txBody>
      </p:sp>
      <p:sp>
        <p:nvSpPr>
          <p:cNvPr id="6" name="Title 5">
            <a:extLst>
              <a:ext uri="{FF2B5EF4-FFF2-40B4-BE49-F238E27FC236}">
                <a16:creationId xmlns:a16="http://schemas.microsoft.com/office/drawing/2014/main" id="{4E94C047-0322-5B86-E388-650C64D72815}"/>
              </a:ext>
            </a:extLst>
          </p:cNvPr>
          <p:cNvSpPr>
            <a:spLocks noGrp="1"/>
          </p:cNvSpPr>
          <p:nvPr>
            <p:ph type="title"/>
          </p:nvPr>
        </p:nvSpPr>
        <p:spPr>
          <a:xfrm>
            <a:off x="355600" y="368300"/>
            <a:ext cx="11480800" cy="1260475"/>
          </a:xfrm>
          <a:prstGeom prst="rect">
            <a:avLst/>
          </a:prstGeom>
        </p:spPr>
        <p:txBody>
          <a:bodyPr lIns="0" tIns="0" rIns="0" bIns="0"/>
          <a:lstStyle>
            <a:lvl1pPr>
              <a:defRPr sz="2800" spc="-100" baseline="0">
                <a:solidFill>
                  <a:schemeClr val="bg1"/>
                </a:solidFill>
              </a:defRPr>
            </a:lvl1pPr>
          </a:lstStyle>
          <a:p>
            <a:r>
              <a:rPr lang="en-US" noProof="0" dirty="0"/>
              <a:t>Click to edit Master title style</a:t>
            </a:r>
          </a:p>
        </p:txBody>
      </p:sp>
      <p:sp>
        <p:nvSpPr>
          <p:cNvPr id="5" name="Platshållare för bildnummer 5">
            <a:extLst>
              <a:ext uri="{FF2B5EF4-FFF2-40B4-BE49-F238E27FC236}">
                <a16:creationId xmlns:a16="http://schemas.microsoft.com/office/drawing/2014/main" id="{8028A36B-3A86-0DFA-8C7A-BED893462943}"/>
              </a:ext>
            </a:extLst>
          </p:cNvPr>
          <p:cNvSpPr>
            <a:spLocks noGrp="1"/>
          </p:cNvSpPr>
          <p:nvPr>
            <p:ph type="sldNum" sz="quarter" idx="4"/>
          </p:nvPr>
        </p:nvSpPr>
        <p:spPr>
          <a:xfrm>
            <a:off x="11804968" y="6499225"/>
            <a:ext cx="305102" cy="169863"/>
          </a:xfrm>
          <a:prstGeom prst="rect">
            <a:avLst/>
          </a:prstGeom>
        </p:spPr>
        <p:txBody>
          <a:bodyPr vert="horz" lIns="0" tIns="0" rIns="0" bIns="0" rtlCol="0" anchor="b" anchorCtr="0"/>
          <a:lstStyle>
            <a:lvl1pPr algn="l">
              <a:defRPr sz="800" b="0" i="0">
                <a:solidFill>
                  <a:schemeClr val="bg1"/>
                </a:solidFill>
                <a:latin typeface="Arial" panose="020B0604020202020204" pitchFamily="34" charset="0"/>
                <a:cs typeface="Arial" panose="020B0604020202020204" pitchFamily="34" charset="0"/>
              </a:defRPr>
            </a:lvl1pPr>
          </a:lstStyle>
          <a:p>
            <a:fld id="{2CC98B77-332E-004E-BD2A-A6DBBD4442FD}" type="slidenum">
              <a:rPr lang="sv-SE" smtClean="0"/>
              <a:pPr/>
              <a:t>‹#›</a:t>
            </a:fld>
            <a:endParaRPr lang="sv-SE" dirty="0"/>
          </a:p>
        </p:txBody>
      </p:sp>
      <p:sp>
        <p:nvSpPr>
          <p:cNvPr id="7" name="Text Placeholder 3">
            <a:extLst>
              <a:ext uri="{FF2B5EF4-FFF2-40B4-BE49-F238E27FC236}">
                <a16:creationId xmlns:a16="http://schemas.microsoft.com/office/drawing/2014/main" id="{E68658AF-1254-18D3-0178-B7582B9E053D}"/>
              </a:ext>
            </a:extLst>
          </p:cNvPr>
          <p:cNvSpPr txBox="1">
            <a:spLocks/>
          </p:cNvSpPr>
          <p:nvPr userDrawn="1"/>
        </p:nvSpPr>
        <p:spPr>
          <a:xfrm>
            <a:off x="10347896" y="6499224"/>
            <a:ext cx="1295400" cy="169864"/>
          </a:xfrm>
          <a:prstGeom prst="rect">
            <a:avLst/>
          </a:prstGeom>
        </p:spPr>
        <p:txBody>
          <a:bodyPr vert="horz" lIns="0" tIns="0" rIns="0" bIns="0" rtlCol="0" anchor="b" anchorCtr="0">
            <a:normAutofit/>
          </a:bodyPr>
          <a:lstStyle>
            <a:lvl1pPr marL="228600" indent="-228600" algn="l" defTabSz="914400" rtl="0" eaLnBrk="1" latinLnBrk="0" hangingPunct="1">
              <a:lnSpc>
                <a:spcPct val="120000"/>
              </a:lnSpc>
              <a:spcBef>
                <a:spcPts val="0"/>
              </a:spcBef>
              <a:buClr>
                <a:srgbClr val="C1002B"/>
              </a:buClr>
              <a:buFont typeface="Wingdings" pitchFamily="2" charset="2"/>
              <a:buChar char="§"/>
              <a:defRPr sz="1400" b="0" i="0" kern="1200">
                <a:solidFill>
                  <a:srgbClr val="04080A"/>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20000"/>
              </a:lnSpc>
              <a:spcBef>
                <a:spcPts val="0"/>
              </a:spcBef>
              <a:buClr>
                <a:srgbClr val="C1002B"/>
              </a:buClr>
              <a:buFont typeface="Wingdings" pitchFamily="2" charset="2"/>
              <a:buChar char="§"/>
              <a:defRPr sz="1400" b="0" i="0" kern="1200">
                <a:solidFill>
                  <a:srgbClr val="04080A"/>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20000"/>
              </a:lnSpc>
              <a:spcBef>
                <a:spcPts val="0"/>
              </a:spcBef>
              <a:buClr>
                <a:srgbClr val="C1002B"/>
              </a:buClr>
              <a:buFont typeface="Wingdings" pitchFamily="2" charset="2"/>
              <a:buChar char="§"/>
              <a:defRPr sz="1400" b="0" i="0" kern="1200">
                <a:solidFill>
                  <a:srgbClr val="04080A"/>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20000"/>
              </a:lnSpc>
              <a:spcBef>
                <a:spcPts val="0"/>
              </a:spcBef>
              <a:buClr>
                <a:srgbClr val="C1002B"/>
              </a:buClr>
              <a:buFont typeface="Wingdings" pitchFamily="2" charset="2"/>
              <a:buChar char="§"/>
              <a:defRPr sz="1400" b="0" i="0" kern="1200">
                <a:solidFill>
                  <a:srgbClr val="04080A"/>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20000"/>
              </a:lnSpc>
              <a:spcBef>
                <a:spcPts val="0"/>
              </a:spcBef>
              <a:buClr>
                <a:srgbClr val="C1002B"/>
              </a:buClr>
              <a:buFont typeface="Wingdings" pitchFamily="2" charset="2"/>
              <a:buChar char="§"/>
              <a:defRPr sz="1400" b="0" i="0" kern="1200">
                <a:solidFill>
                  <a:srgbClr val="04080A"/>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Aft>
                <a:spcPts val="900"/>
              </a:spcAft>
              <a:buFont typeface="Wingdings" pitchFamily="2" charset="2"/>
              <a:buNone/>
            </a:pPr>
            <a:r>
              <a:rPr lang="en-GB" sz="800" dirty="0">
                <a:solidFill>
                  <a:schemeClr val="bg1"/>
                </a:solidFill>
              </a:rPr>
              <a:t>© eClerx </a:t>
            </a:r>
          </a:p>
        </p:txBody>
      </p:sp>
      <p:sp>
        <p:nvSpPr>
          <p:cNvPr id="8" name="Text Placeholder 3">
            <a:extLst>
              <a:ext uri="{FF2B5EF4-FFF2-40B4-BE49-F238E27FC236}">
                <a16:creationId xmlns:a16="http://schemas.microsoft.com/office/drawing/2014/main" id="{47822B7C-5638-A287-FEB4-28265F051AF7}"/>
              </a:ext>
            </a:extLst>
          </p:cNvPr>
          <p:cNvSpPr txBox="1">
            <a:spLocks/>
          </p:cNvSpPr>
          <p:nvPr userDrawn="1"/>
        </p:nvSpPr>
        <p:spPr>
          <a:xfrm>
            <a:off x="-647700" y="6499224"/>
            <a:ext cx="1295400" cy="169864"/>
          </a:xfrm>
          <a:prstGeom prst="rect">
            <a:avLst/>
          </a:prstGeom>
        </p:spPr>
        <p:txBody>
          <a:bodyPr vert="horz" lIns="0" tIns="0" rIns="0" bIns="0" rtlCol="0" anchor="b" anchorCtr="0">
            <a:normAutofit fontScale="92500" lnSpcReduction="10000"/>
          </a:bodyPr>
          <a:lstStyle>
            <a:lvl1pPr marL="228600" indent="-228600" algn="l" defTabSz="914400" rtl="0" eaLnBrk="1" latinLnBrk="0" hangingPunct="1">
              <a:lnSpc>
                <a:spcPct val="120000"/>
              </a:lnSpc>
              <a:spcBef>
                <a:spcPts val="0"/>
              </a:spcBef>
              <a:buClr>
                <a:srgbClr val="C1002B"/>
              </a:buClr>
              <a:buFont typeface="Wingdings" pitchFamily="2" charset="2"/>
              <a:buChar char="§"/>
              <a:defRPr sz="1400" b="0" i="0" kern="1200">
                <a:solidFill>
                  <a:srgbClr val="04080A"/>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20000"/>
              </a:lnSpc>
              <a:spcBef>
                <a:spcPts val="0"/>
              </a:spcBef>
              <a:buClr>
                <a:srgbClr val="C1002B"/>
              </a:buClr>
              <a:buFont typeface="Wingdings" pitchFamily="2" charset="2"/>
              <a:buChar char="§"/>
              <a:defRPr sz="1400" b="0" i="0" kern="1200">
                <a:solidFill>
                  <a:srgbClr val="04080A"/>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20000"/>
              </a:lnSpc>
              <a:spcBef>
                <a:spcPts val="0"/>
              </a:spcBef>
              <a:buClr>
                <a:srgbClr val="C1002B"/>
              </a:buClr>
              <a:buFont typeface="Wingdings" pitchFamily="2" charset="2"/>
              <a:buChar char="§"/>
              <a:defRPr sz="1400" b="0" i="0" kern="1200">
                <a:solidFill>
                  <a:srgbClr val="04080A"/>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20000"/>
              </a:lnSpc>
              <a:spcBef>
                <a:spcPts val="0"/>
              </a:spcBef>
              <a:buClr>
                <a:srgbClr val="C1002B"/>
              </a:buClr>
              <a:buFont typeface="Wingdings" pitchFamily="2" charset="2"/>
              <a:buChar char="§"/>
              <a:defRPr sz="1400" b="0" i="0" kern="1200">
                <a:solidFill>
                  <a:srgbClr val="04080A"/>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20000"/>
              </a:lnSpc>
              <a:spcBef>
                <a:spcPts val="0"/>
              </a:spcBef>
              <a:buClr>
                <a:srgbClr val="C1002B"/>
              </a:buClr>
              <a:buFont typeface="Wingdings" pitchFamily="2" charset="2"/>
              <a:buChar char="§"/>
              <a:defRPr sz="1400" b="0" i="0" kern="1200">
                <a:solidFill>
                  <a:srgbClr val="04080A"/>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Aft>
                <a:spcPts val="900"/>
              </a:spcAft>
              <a:buFont typeface="Wingdings" pitchFamily="2" charset="2"/>
              <a:buNone/>
            </a:pPr>
            <a:r>
              <a:rPr lang="en-GB" sz="1100" dirty="0">
                <a:solidFill>
                  <a:schemeClr val="bg1"/>
                </a:solidFill>
                <a:latin typeface="Edmondsans Regular" panose="02000000000000000000" pitchFamily="2" charset="77"/>
              </a:rPr>
              <a:t>eClerx </a:t>
            </a:r>
          </a:p>
        </p:txBody>
      </p:sp>
    </p:spTree>
    <p:extLst>
      <p:ext uri="{BB962C8B-B14F-4D97-AF65-F5344CB8AC3E}">
        <p14:creationId xmlns:p14="http://schemas.microsoft.com/office/powerpoint/2010/main" val="3966224400"/>
      </p:ext>
    </p:extLst>
  </p:cSld>
  <p:clrMapOvr>
    <a:masterClrMapping/>
  </p:clrMapOvr>
  <p:transition spd="med">
    <p:pull/>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Content with large image, Dark">
    <p:bg>
      <p:bgPr>
        <a:solidFill>
          <a:schemeClr val="tx2"/>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E94C047-0322-5B86-E388-650C64D72815}"/>
              </a:ext>
            </a:extLst>
          </p:cNvPr>
          <p:cNvSpPr>
            <a:spLocks noGrp="1"/>
          </p:cNvSpPr>
          <p:nvPr>
            <p:ph type="title"/>
          </p:nvPr>
        </p:nvSpPr>
        <p:spPr>
          <a:xfrm>
            <a:off x="355600" y="368300"/>
            <a:ext cx="3508375" cy="2124076"/>
          </a:xfrm>
          <a:prstGeom prst="rect">
            <a:avLst/>
          </a:prstGeom>
        </p:spPr>
        <p:txBody>
          <a:bodyPr lIns="0" tIns="0" rIns="0" bIns="0"/>
          <a:lstStyle>
            <a:lvl1pPr>
              <a:defRPr sz="3600">
                <a:solidFill>
                  <a:schemeClr val="bg1"/>
                </a:solidFill>
              </a:defRPr>
            </a:lvl1pPr>
          </a:lstStyle>
          <a:p>
            <a:r>
              <a:rPr lang="en-GB" dirty="0"/>
              <a:t>Click to edit Master title style</a:t>
            </a:r>
            <a:endParaRPr lang="en-SE" dirty="0"/>
          </a:p>
        </p:txBody>
      </p:sp>
      <p:sp>
        <p:nvSpPr>
          <p:cNvPr id="9" name="Picture Placeholder 3">
            <a:extLst>
              <a:ext uri="{FF2B5EF4-FFF2-40B4-BE49-F238E27FC236}">
                <a16:creationId xmlns:a16="http://schemas.microsoft.com/office/drawing/2014/main" id="{B0F1A822-CBCA-0B06-BFFB-92B3A7C245A2}"/>
              </a:ext>
            </a:extLst>
          </p:cNvPr>
          <p:cNvSpPr>
            <a:spLocks noGrp="1"/>
          </p:cNvSpPr>
          <p:nvPr>
            <p:ph type="pic" sz="quarter" idx="12"/>
          </p:nvPr>
        </p:nvSpPr>
        <p:spPr>
          <a:xfrm>
            <a:off x="4332288" y="188912"/>
            <a:ext cx="7667625" cy="6300788"/>
          </a:xfrm>
          <a:prstGeom prst="rect">
            <a:avLst/>
          </a:prstGeom>
          <a:solidFill>
            <a:schemeClr val="tx1">
              <a:lumMod val="75000"/>
            </a:schemeClr>
          </a:solidFill>
        </p:spPr>
        <p:txBody>
          <a:bodyPr/>
          <a:lstStyle>
            <a:lvl1pPr marL="0" indent="0">
              <a:buNone/>
              <a:defRPr>
                <a:solidFill>
                  <a:schemeClr val="bg1"/>
                </a:solidFill>
              </a:defRPr>
            </a:lvl1pPr>
          </a:lstStyle>
          <a:p>
            <a:endParaRPr lang="en-SE"/>
          </a:p>
        </p:txBody>
      </p:sp>
      <p:sp>
        <p:nvSpPr>
          <p:cNvPr id="7" name="Text Placeholder 6">
            <a:extLst>
              <a:ext uri="{FF2B5EF4-FFF2-40B4-BE49-F238E27FC236}">
                <a16:creationId xmlns:a16="http://schemas.microsoft.com/office/drawing/2014/main" id="{67DAF44A-99EC-0FDF-9B6B-F980E26CBF2C}"/>
              </a:ext>
            </a:extLst>
          </p:cNvPr>
          <p:cNvSpPr>
            <a:spLocks noGrp="1"/>
          </p:cNvSpPr>
          <p:nvPr>
            <p:ph type="body" sz="quarter" idx="13"/>
          </p:nvPr>
        </p:nvSpPr>
        <p:spPr>
          <a:xfrm>
            <a:off x="355600" y="2492375"/>
            <a:ext cx="3508375" cy="3492500"/>
          </a:xfrm>
          <a:prstGeom prst="rect">
            <a:avLst/>
          </a:prstGeom>
        </p:spPr>
        <p:txBody>
          <a:bodyPr lIns="0" tIns="0" rIns="0" bIns="0"/>
          <a:lstStyle>
            <a:lvl1pPr marL="0" indent="0">
              <a:lnSpc>
                <a:spcPct val="110000"/>
              </a:lnSpc>
              <a:buFontTx/>
              <a:buNone/>
              <a:defRPr sz="1600">
                <a:solidFill>
                  <a:schemeClr val="accent1"/>
                </a:solidFill>
              </a:defRPr>
            </a:lvl1pPr>
            <a:lvl2pPr marL="457200" indent="0">
              <a:lnSpc>
                <a:spcPct val="110000"/>
              </a:lnSpc>
              <a:buFontTx/>
              <a:buNone/>
              <a:defRPr sz="1600">
                <a:solidFill>
                  <a:schemeClr val="accent1"/>
                </a:solidFill>
              </a:defRPr>
            </a:lvl2pPr>
            <a:lvl3pPr marL="914400" indent="0">
              <a:lnSpc>
                <a:spcPct val="110000"/>
              </a:lnSpc>
              <a:buFontTx/>
              <a:buNone/>
              <a:defRPr sz="1600">
                <a:solidFill>
                  <a:schemeClr val="accent1"/>
                </a:solidFill>
              </a:defRPr>
            </a:lvl3pPr>
            <a:lvl4pPr marL="1371600" indent="0">
              <a:lnSpc>
                <a:spcPct val="110000"/>
              </a:lnSpc>
              <a:buFontTx/>
              <a:buNone/>
              <a:defRPr sz="1600">
                <a:solidFill>
                  <a:schemeClr val="accent1"/>
                </a:solidFill>
              </a:defRPr>
            </a:lvl4pPr>
            <a:lvl5pPr marL="1828800" indent="0">
              <a:lnSpc>
                <a:spcPct val="110000"/>
              </a:lnSpc>
              <a:buFontTx/>
              <a:buNone/>
              <a:defRPr sz="1600">
                <a:solidFill>
                  <a:schemeClr val="accent1"/>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SE" dirty="0"/>
          </a:p>
        </p:txBody>
      </p:sp>
      <p:sp>
        <p:nvSpPr>
          <p:cNvPr id="4" name="Platshållare för bildnummer 5">
            <a:extLst>
              <a:ext uri="{FF2B5EF4-FFF2-40B4-BE49-F238E27FC236}">
                <a16:creationId xmlns:a16="http://schemas.microsoft.com/office/drawing/2014/main" id="{D2AEB397-1E47-0D8A-3FA1-7E1E8E14E0F4}"/>
              </a:ext>
            </a:extLst>
          </p:cNvPr>
          <p:cNvSpPr>
            <a:spLocks noGrp="1"/>
          </p:cNvSpPr>
          <p:nvPr>
            <p:ph type="sldNum" sz="quarter" idx="4"/>
          </p:nvPr>
        </p:nvSpPr>
        <p:spPr>
          <a:xfrm>
            <a:off x="11804968" y="6499225"/>
            <a:ext cx="305102" cy="169863"/>
          </a:xfrm>
          <a:prstGeom prst="rect">
            <a:avLst/>
          </a:prstGeom>
        </p:spPr>
        <p:txBody>
          <a:bodyPr vert="horz" lIns="0" tIns="0" rIns="0" bIns="0" rtlCol="0" anchor="b" anchorCtr="0"/>
          <a:lstStyle>
            <a:lvl1pPr algn="l">
              <a:defRPr sz="800" b="0" i="0">
                <a:solidFill>
                  <a:schemeClr val="bg1"/>
                </a:solidFill>
                <a:latin typeface="Arial" panose="020B0604020202020204" pitchFamily="34" charset="0"/>
                <a:cs typeface="Arial" panose="020B0604020202020204" pitchFamily="34" charset="0"/>
              </a:defRPr>
            </a:lvl1pPr>
          </a:lstStyle>
          <a:p>
            <a:fld id="{2CC98B77-332E-004E-BD2A-A6DBBD4442FD}" type="slidenum">
              <a:rPr lang="sv-SE" smtClean="0"/>
              <a:pPr/>
              <a:t>‹#›</a:t>
            </a:fld>
            <a:endParaRPr lang="sv-SE" dirty="0"/>
          </a:p>
        </p:txBody>
      </p:sp>
      <p:sp>
        <p:nvSpPr>
          <p:cNvPr id="5" name="Text Placeholder 3">
            <a:extLst>
              <a:ext uri="{FF2B5EF4-FFF2-40B4-BE49-F238E27FC236}">
                <a16:creationId xmlns:a16="http://schemas.microsoft.com/office/drawing/2014/main" id="{818629A8-F46A-A8AD-27B3-2FA1122FEC82}"/>
              </a:ext>
            </a:extLst>
          </p:cNvPr>
          <p:cNvSpPr txBox="1">
            <a:spLocks/>
          </p:cNvSpPr>
          <p:nvPr userDrawn="1"/>
        </p:nvSpPr>
        <p:spPr>
          <a:xfrm>
            <a:off x="10347896" y="6499224"/>
            <a:ext cx="1295400" cy="169864"/>
          </a:xfrm>
          <a:prstGeom prst="rect">
            <a:avLst/>
          </a:prstGeom>
        </p:spPr>
        <p:txBody>
          <a:bodyPr vert="horz" lIns="0" tIns="0" rIns="0" bIns="0" rtlCol="0" anchor="b" anchorCtr="0">
            <a:normAutofit/>
          </a:bodyPr>
          <a:lstStyle>
            <a:lvl1pPr marL="228600" indent="-228600" algn="l" defTabSz="914400" rtl="0" eaLnBrk="1" latinLnBrk="0" hangingPunct="1">
              <a:lnSpc>
                <a:spcPct val="120000"/>
              </a:lnSpc>
              <a:spcBef>
                <a:spcPts val="0"/>
              </a:spcBef>
              <a:buClr>
                <a:srgbClr val="C1002B"/>
              </a:buClr>
              <a:buFont typeface="Wingdings" pitchFamily="2" charset="2"/>
              <a:buChar char="§"/>
              <a:defRPr sz="1400" b="0" i="0" kern="1200">
                <a:solidFill>
                  <a:srgbClr val="04080A"/>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20000"/>
              </a:lnSpc>
              <a:spcBef>
                <a:spcPts val="0"/>
              </a:spcBef>
              <a:buClr>
                <a:srgbClr val="C1002B"/>
              </a:buClr>
              <a:buFont typeface="Wingdings" pitchFamily="2" charset="2"/>
              <a:buChar char="§"/>
              <a:defRPr sz="1400" b="0" i="0" kern="1200">
                <a:solidFill>
                  <a:srgbClr val="04080A"/>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20000"/>
              </a:lnSpc>
              <a:spcBef>
                <a:spcPts val="0"/>
              </a:spcBef>
              <a:buClr>
                <a:srgbClr val="C1002B"/>
              </a:buClr>
              <a:buFont typeface="Wingdings" pitchFamily="2" charset="2"/>
              <a:buChar char="§"/>
              <a:defRPr sz="1400" b="0" i="0" kern="1200">
                <a:solidFill>
                  <a:srgbClr val="04080A"/>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20000"/>
              </a:lnSpc>
              <a:spcBef>
                <a:spcPts val="0"/>
              </a:spcBef>
              <a:buClr>
                <a:srgbClr val="C1002B"/>
              </a:buClr>
              <a:buFont typeface="Wingdings" pitchFamily="2" charset="2"/>
              <a:buChar char="§"/>
              <a:defRPr sz="1400" b="0" i="0" kern="1200">
                <a:solidFill>
                  <a:srgbClr val="04080A"/>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20000"/>
              </a:lnSpc>
              <a:spcBef>
                <a:spcPts val="0"/>
              </a:spcBef>
              <a:buClr>
                <a:srgbClr val="C1002B"/>
              </a:buClr>
              <a:buFont typeface="Wingdings" pitchFamily="2" charset="2"/>
              <a:buChar char="§"/>
              <a:defRPr sz="1400" b="0" i="0" kern="1200">
                <a:solidFill>
                  <a:srgbClr val="04080A"/>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Aft>
                <a:spcPts val="900"/>
              </a:spcAft>
              <a:buFont typeface="Wingdings" pitchFamily="2" charset="2"/>
              <a:buNone/>
            </a:pPr>
            <a:r>
              <a:rPr lang="en-GB" sz="800" dirty="0">
                <a:solidFill>
                  <a:schemeClr val="bg1"/>
                </a:solidFill>
              </a:rPr>
              <a:t>© eClerx </a:t>
            </a:r>
          </a:p>
        </p:txBody>
      </p:sp>
      <p:sp>
        <p:nvSpPr>
          <p:cNvPr id="8" name="Text Placeholder 3">
            <a:extLst>
              <a:ext uri="{FF2B5EF4-FFF2-40B4-BE49-F238E27FC236}">
                <a16:creationId xmlns:a16="http://schemas.microsoft.com/office/drawing/2014/main" id="{94D63E75-EF75-4500-88BF-6E48F0E49F11}"/>
              </a:ext>
            </a:extLst>
          </p:cNvPr>
          <p:cNvSpPr txBox="1">
            <a:spLocks/>
          </p:cNvSpPr>
          <p:nvPr userDrawn="1"/>
        </p:nvSpPr>
        <p:spPr>
          <a:xfrm>
            <a:off x="-647700" y="6499224"/>
            <a:ext cx="1295400" cy="169864"/>
          </a:xfrm>
          <a:prstGeom prst="rect">
            <a:avLst/>
          </a:prstGeom>
        </p:spPr>
        <p:txBody>
          <a:bodyPr vert="horz" lIns="0" tIns="0" rIns="0" bIns="0" rtlCol="0" anchor="b" anchorCtr="0">
            <a:normAutofit fontScale="92500" lnSpcReduction="10000"/>
          </a:bodyPr>
          <a:lstStyle>
            <a:lvl1pPr marL="228600" indent="-228600" algn="l" defTabSz="914400" rtl="0" eaLnBrk="1" latinLnBrk="0" hangingPunct="1">
              <a:lnSpc>
                <a:spcPct val="120000"/>
              </a:lnSpc>
              <a:spcBef>
                <a:spcPts val="0"/>
              </a:spcBef>
              <a:buClr>
                <a:srgbClr val="C1002B"/>
              </a:buClr>
              <a:buFont typeface="Wingdings" pitchFamily="2" charset="2"/>
              <a:buChar char="§"/>
              <a:defRPr sz="1400" b="0" i="0" kern="1200">
                <a:solidFill>
                  <a:srgbClr val="04080A"/>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20000"/>
              </a:lnSpc>
              <a:spcBef>
                <a:spcPts val="0"/>
              </a:spcBef>
              <a:buClr>
                <a:srgbClr val="C1002B"/>
              </a:buClr>
              <a:buFont typeface="Wingdings" pitchFamily="2" charset="2"/>
              <a:buChar char="§"/>
              <a:defRPr sz="1400" b="0" i="0" kern="1200">
                <a:solidFill>
                  <a:srgbClr val="04080A"/>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20000"/>
              </a:lnSpc>
              <a:spcBef>
                <a:spcPts val="0"/>
              </a:spcBef>
              <a:buClr>
                <a:srgbClr val="C1002B"/>
              </a:buClr>
              <a:buFont typeface="Wingdings" pitchFamily="2" charset="2"/>
              <a:buChar char="§"/>
              <a:defRPr sz="1400" b="0" i="0" kern="1200">
                <a:solidFill>
                  <a:srgbClr val="04080A"/>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20000"/>
              </a:lnSpc>
              <a:spcBef>
                <a:spcPts val="0"/>
              </a:spcBef>
              <a:buClr>
                <a:srgbClr val="C1002B"/>
              </a:buClr>
              <a:buFont typeface="Wingdings" pitchFamily="2" charset="2"/>
              <a:buChar char="§"/>
              <a:defRPr sz="1400" b="0" i="0" kern="1200">
                <a:solidFill>
                  <a:srgbClr val="04080A"/>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20000"/>
              </a:lnSpc>
              <a:spcBef>
                <a:spcPts val="0"/>
              </a:spcBef>
              <a:buClr>
                <a:srgbClr val="C1002B"/>
              </a:buClr>
              <a:buFont typeface="Wingdings" pitchFamily="2" charset="2"/>
              <a:buChar char="§"/>
              <a:defRPr sz="1400" b="0" i="0" kern="1200">
                <a:solidFill>
                  <a:srgbClr val="04080A"/>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Aft>
                <a:spcPts val="900"/>
              </a:spcAft>
              <a:buFont typeface="Wingdings" pitchFamily="2" charset="2"/>
              <a:buNone/>
            </a:pPr>
            <a:r>
              <a:rPr lang="en-GB" sz="1100" dirty="0">
                <a:solidFill>
                  <a:schemeClr val="bg1"/>
                </a:solidFill>
                <a:latin typeface="Edmondsans Regular" panose="02000000000000000000" pitchFamily="2" charset="77"/>
              </a:rPr>
              <a:t>eClerx </a:t>
            </a:r>
          </a:p>
        </p:txBody>
      </p:sp>
    </p:spTree>
    <p:extLst>
      <p:ext uri="{BB962C8B-B14F-4D97-AF65-F5344CB8AC3E}">
        <p14:creationId xmlns:p14="http://schemas.microsoft.com/office/powerpoint/2010/main" val="2926874522"/>
      </p:ext>
    </p:extLst>
  </p:cSld>
  <p:clrMapOvr>
    <a:masterClrMapping/>
  </p:clrMapOvr>
  <p:transition spd="med">
    <p:pull/>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Healdine only">
    <p:bg>
      <p:bgPr>
        <a:solidFill>
          <a:schemeClr val="bg1"/>
        </a:solidFill>
        <a:effectLst/>
      </p:bgPr>
    </p:bg>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506C1543-7649-7A48-798B-EE411B858D7D}"/>
              </a:ext>
            </a:extLst>
          </p:cNvPr>
          <p:cNvSpPr>
            <a:spLocks noGrp="1"/>
          </p:cNvSpPr>
          <p:nvPr>
            <p:ph type="title"/>
          </p:nvPr>
        </p:nvSpPr>
        <p:spPr>
          <a:xfrm>
            <a:off x="355599" y="368300"/>
            <a:ext cx="11464925" cy="1260475"/>
          </a:xfrm>
          <a:prstGeom prst="rect">
            <a:avLst/>
          </a:prstGeom>
        </p:spPr>
        <p:txBody>
          <a:bodyPr lIns="0" tIns="0" rIns="0" bIns="0"/>
          <a:lstStyle>
            <a:lvl1pPr>
              <a:defRPr sz="2800" spc="-20" baseline="0">
                <a:solidFill>
                  <a:srgbClr val="000000"/>
                </a:solidFill>
              </a:defRPr>
            </a:lvl1pPr>
          </a:lstStyle>
          <a:p>
            <a:r>
              <a:rPr lang="en-US" noProof="0" dirty="0"/>
              <a:t>Click to edit Master title style</a:t>
            </a:r>
          </a:p>
        </p:txBody>
      </p:sp>
      <p:sp>
        <p:nvSpPr>
          <p:cNvPr id="2" name="Platshållare för bildnummer 5">
            <a:extLst>
              <a:ext uri="{FF2B5EF4-FFF2-40B4-BE49-F238E27FC236}">
                <a16:creationId xmlns:a16="http://schemas.microsoft.com/office/drawing/2014/main" id="{21068CD0-1D2A-D6D6-9F0D-A69723B4CB95}"/>
              </a:ext>
            </a:extLst>
          </p:cNvPr>
          <p:cNvSpPr>
            <a:spLocks noGrp="1"/>
          </p:cNvSpPr>
          <p:nvPr>
            <p:ph type="sldNum" sz="quarter" idx="4"/>
          </p:nvPr>
        </p:nvSpPr>
        <p:spPr>
          <a:xfrm>
            <a:off x="11804968" y="6499225"/>
            <a:ext cx="305102" cy="169863"/>
          </a:xfrm>
          <a:prstGeom prst="rect">
            <a:avLst/>
          </a:prstGeom>
        </p:spPr>
        <p:txBody>
          <a:bodyPr vert="horz" lIns="0" tIns="0" rIns="0" bIns="0" rtlCol="0" anchor="b" anchorCtr="0"/>
          <a:lstStyle>
            <a:lvl1pPr algn="l">
              <a:defRPr sz="800" b="0" i="0">
                <a:solidFill>
                  <a:srgbClr val="000000"/>
                </a:solidFill>
                <a:latin typeface="Arial" panose="020B0604020202020204" pitchFamily="34" charset="0"/>
                <a:cs typeface="Arial" panose="020B0604020202020204" pitchFamily="34" charset="0"/>
              </a:defRPr>
            </a:lvl1pPr>
          </a:lstStyle>
          <a:p>
            <a:fld id="{2CC98B77-332E-004E-BD2A-A6DBBD4442FD}" type="slidenum">
              <a:rPr lang="sv-SE" smtClean="0"/>
              <a:pPr/>
              <a:t>‹#›</a:t>
            </a:fld>
            <a:endParaRPr lang="sv-SE" dirty="0"/>
          </a:p>
        </p:txBody>
      </p:sp>
    </p:spTree>
    <p:extLst>
      <p:ext uri="{BB962C8B-B14F-4D97-AF65-F5344CB8AC3E}">
        <p14:creationId xmlns:p14="http://schemas.microsoft.com/office/powerpoint/2010/main" val="2255078626"/>
      </p:ext>
    </p:extLst>
  </p:cSld>
  <p:clrMapOvr>
    <a:masterClrMapping/>
  </p:clrMapOvr>
  <p:transition spd="med">
    <p:pull/>
  </p:transition>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tx2"/>
        </a:solidFill>
        <a:effectLst/>
      </p:bgPr>
    </p:bg>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BD9E452D-D83D-9CA1-39E0-A60F7DA4CDF6}"/>
              </a:ext>
            </a:extLst>
          </p:cNvPr>
          <p:cNvSpPr>
            <a:spLocks noGrp="1"/>
          </p:cNvSpPr>
          <p:nvPr>
            <p:ph type="body" sz="quarter" idx="10" hasCustomPrompt="1"/>
          </p:nvPr>
        </p:nvSpPr>
        <p:spPr>
          <a:xfrm>
            <a:off x="355599" y="1628775"/>
            <a:ext cx="11464924" cy="3125947"/>
          </a:xfrm>
          <a:prstGeom prst="rect">
            <a:avLst/>
          </a:prstGeom>
        </p:spPr>
        <p:txBody>
          <a:bodyPr lIns="0" tIns="0" rIns="0" bIns="0"/>
          <a:lstStyle>
            <a:lvl1pPr marL="0" indent="0" algn="l">
              <a:lnSpc>
                <a:spcPct val="110000"/>
              </a:lnSpc>
              <a:buFontTx/>
              <a:buNone/>
              <a:defRPr sz="2800">
                <a:solidFill>
                  <a:schemeClr val="bg1"/>
                </a:solidFill>
              </a:defRPr>
            </a:lvl1pPr>
            <a:lvl2pPr marL="457200" indent="0" algn="l">
              <a:buFontTx/>
              <a:buNone/>
              <a:defRPr/>
            </a:lvl2pPr>
            <a:lvl3pPr marL="914400" indent="0" algn="l">
              <a:buFontTx/>
              <a:buNone/>
              <a:defRPr/>
            </a:lvl3pPr>
            <a:lvl4pPr marL="1371600" indent="0" algn="l">
              <a:buFontTx/>
              <a:buNone/>
              <a:defRPr/>
            </a:lvl4pPr>
            <a:lvl5pPr marL="1828800" indent="0" algn="l">
              <a:buFontTx/>
              <a:buNone/>
              <a:defRPr/>
            </a:lvl5pPr>
          </a:lstStyle>
          <a:p>
            <a:pPr lvl="0"/>
            <a:r>
              <a:rPr lang="en-GB" dirty="0"/>
              <a:t>“Click here to insert a relevant quote that aligns with the theme or message of your presentation. Choose a quote that resonates with your audience and reinforces the key takeaways you want them to remember.”</a:t>
            </a:r>
            <a:endParaRPr lang="en-US" dirty="0"/>
          </a:p>
        </p:txBody>
      </p:sp>
      <p:sp>
        <p:nvSpPr>
          <p:cNvPr id="7" name="Text Placeholder 6">
            <a:extLst>
              <a:ext uri="{FF2B5EF4-FFF2-40B4-BE49-F238E27FC236}">
                <a16:creationId xmlns:a16="http://schemas.microsoft.com/office/drawing/2014/main" id="{2407687E-1317-B0E7-E417-CE0DC505F4A2}"/>
              </a:ext>
            </a:extLst>
          </p:cNvPr>
          <p:cNvSpPr>
            <a:spLocks noGrp="1"/>
          </p:cNvSpPr>
          <p:nvPr>
            <p:ph type="body" sz="quarter" idx="11" hasCustomPrompt="1"/>
          </p:nvPr>
        </p:nvSpPr>
        <p:spPr>
          <a:xfrm>
            <a:off x="355600" y="5050210"/>
            <a:ext cx="11464925" cy="639177"/>
          </a:xfrm>
          <a:prstGeom prst="rect">
            <a:avLst/>
          </a:prstGeom>
        </p:spPr>
        <p:txBody>
          <a:bodyPr lIns="0" tIns="0" rIns="0" bIns="0" anchor="b" anchorCtr="0"/>
          <a:lstStyle>
            <a:lvl1pPr marL="0" indent="0">
              <a:buNone/>
              <a:defRPr sz="2800">
                <a:solidFill>
                  <a:schemeClr val="accent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GB" dirty="0"/>
              <a:t>Name Surname</a:t>
            </a:r>
            <a:endParaRPr lang="en-US" dirty="0"/>
          </a:p>
        </p:txBody>
      </p:sp>
      <p:sp>
        <p:nvSpPr>
          <p:cNvPr id="9" name="Text Placeholder 8">
            <a:extLst>
              <a:ext uri="{FF2B5EF4-FFF2-40B4-BE49-F238E27FC236}">
                <a16:creationId xmlns:a16="http://schemas.microsoft.com/office/drawing/2014/main" id="{9F227152-EECF-0D1F-5D73-665CD10D11D2}"/>
              </a:ext>
            </a:extLst>
          </p:cNvPr>
          <p:cNvSpPr>
            <a:spLocks noGrp="1"/>
          </p:cNvSpPr>
          <p:nvPr>
            <p:ph type="body" sz="quarter" idx="12" hasCustomPrompt="1"/>
          </p:nvPr>
        </p:nvSpPr>
        <p:spPr>
          <a:xfrm>
            <a:off x="371474" y="5602286"/>
            <a:ext cx="11464925" cy="382589"/>
          </a:xfrm>
          <a:prstGeom prst="rect">
            <a:avLst/>
          </a:prstGeom>
        </p:spPr>
        <p:txBody>
          <a:bodyPr lIns="0" tIns="0" rIns="0" bIns="0" anchor="b" anchorCtr="0"/>
          <a:lstStyle>
            <a:lvl1pPr marL="0" indent="0">
              <a:buNone/>
              <a:defRPr sz="1600">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GB" dirty="0"/>
              <a:t>Title/job description</a:t>
            </a:r>
            <a:endParaRPr lang="en-US" dirty="0"/>
          </a:p>
        </p:txBody>
      </p:sp>
      <p:sp>
        <p:nvSpPr>
          <p:cNvPr id="6" name="Text Placeholder 5">
            <a:extLst>
              <a:ext uri="{FF2B5EF4-FFF2-40B4-BE49-F238E27FC236}">
                <a16:creationId xmlns:a16="http://schemas.microsoft.com/office/drawing/2014/main" id="{9EA2D288-3D76-7EA2-7360-6F15FF060171}"/>
              </a:ext>
            </a:extLst>
          </p:cNvPr>
          <p:cNvSpPr>
            <a:spLocks noGrp="1"/>
          </p:cNvSpPr>
          <p:nvPr>
            <p:ph type="body" sz="quarter" idx="13" hasCustomPrompt="1"/>
          </p:nvPr>
        </p:nvSpPr>
        <p:spPr>
          <a:xfrm>
            <a:off x="371475" y="368299"/>
            <a:ext cx="11449048" cy="1260476"/>
          </a:xfrm>
          <a:prstGeom prst="rect">
            <a:avLst/>
          </a:prstGeom>
        </p:spPr>
        <p:txBody>
          <a:bodyPr lIns="0" tIns="0" rIns="0" bIns="0"/>
          <a:lstStyle>
            <a:lvl1pPr marL="0" indent="0">
              <a:buNone/>
              <a:defRPr sz="2800">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GB" dirty="0"/>
              <a:t>Click here to add headline</a:t>
            </a:r>
            <a:endParaRPr lang="en-US" dirty="0"/>
          </a:p>
        </p:txBody>
      </p:sp>
      <p:sp>
        <p:nvSpPr>
          <p:cNvPr id="3" name="Platshållare för bildnummer 5">
            <a:extLst>
              <a:ext uri="{FF2B5EF4-FFF2-40B4-BE49-F238E27FC236}">
                <a16:creationId xmlns:a16="http://schemas.microsoft.com/office/drawing/2014/main" id="{D91BA3FF-3083-B300-1DCA-19030A2C985A}"/>
              </a:ext>
            </a:extLst>
          </p:cNvPr>
          <p:cNvSpPr>
            <a:spLocks noGrp="1"/>
          </p:cNvSpPr>
          <p:nvPr>
            <p:ph type="sldNum" sz="quarter" idx="4"/>
          </p:nvPr>
        </p:nvSpPr>
        <p:spPr>
          <a:xfrm>
            <a:off x="11804968" y="6499225"/>
            <a:ext cx="305102" cy="169863"/>
          </a:xfrm>
          <a:prstGeom prst="rect">
            <a:avLst/>
          </a:prstGeom>
        </p:spPr>
        <p:txBody>
          <a:bodyPr vert="horz" lIns="0" tIns="0" rIns="0" bIns="0" rtlCol="0" anchor="b" anchorCtr="0"/>
          <a:lstStyle>
            <a:lvl1pPr algn="l">
              <a:defRPr sz="800" b="0" i="0">
                <a:solidFill>
                  <a:schemeClr val="bg1"/>
                </a:solidFill>
                <a:latin typeface="Arial" panose="020B0604020202020204" pitchFamily="34" charset="0"/>
                <a:cs typeface="Arial" panose="020B0604020202020204" pitchFamily="34" charset="0"/>
              </a:defRPr>
            </a:lvl1pPr>
          </a:lstStyle>
          <a:p>
            <a:fld id="{2CC98B77-332E-004E-BD2A-A6DBBD4442FD}" type="slidenum">
              <a:rPr lang="sv-SE" smtClean="0"/>
              <a:pPr/>
              <a:t>‹#›</a:t>
            </a:fld>
            <a:endParaRPr lang="sv-SE" dirty="0"/>
          </a:p>
        </p:txBody>
      </p:sp>
      <p:sp>
        <p:nvSpPr>
          <p:cNvPr id="4" name="Text Placeholder 3">
            <a:extLst>
              <a:ext uri="{FF2B5EF4-FFF2-40B4-BE49-F238E27FC236}">
                <a16:creationId xmlns:a16="http://schemas.microsoft.com/office/drawing/2014/main" id="{4E76B0E2-56D0-B881-653D-68AE8EFF9CD0}"/>
              </a:ext>
            </a:extLst>
          </p:cNvPr>
          <p:cNvSpPr txBox="1">
            <a:spLocks/>
          </p:cNvSpPr>
          <p:nvPr userDrawn="1"/>
        </p:nvSpPr>
        <p:spPr>
          <a:xfrm>
            <a:off x="10347896" y="6499224"/>
            <a:ext cx="1295400" cy="169864"/>
          </a:xfrm>
          <a:prstGeom prst="rect">
            <a:avLst/>
          </a:prstGeom>
        </p:spPr>
        <p:txBody>
          <a:bodyPr vert="horz" lIns="0" tIns="0" rIns="0" bIns="0" rtlCol="0" anchor="b" anchorCtr="0">
            <a:normAutofit/>
          </a:bodyPr>
          <a:lstStyle>
            <a:lvl1pPr marL="228600" indent="-228600" algn="l" defTabSz="914400" rtl="0" eaLnBrk="1" latinLnBrk="0" hangingPunct="1">
              <a:lnSpc>
                <a:spcPct val="120000"/>
              </a:lnSpc>
              <a:spcBef>
                <a:spcPts val="0"/>
              </a:spcBef>
              <a:buClr>
                <a:srgbClr val="C1002B"/>
              </a:buClr>
              <a:buFont typeface="Wingdings" pitchFamily="2" charset="2"/>
              <a:buChar char="§"/>
              <a:defRPr sz="1400" b="0" i="0" kern="1200">
                <a:solidFill>
                  <a:srgbClr val="04080A"/>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20000"/>
              </a:lnSpc>
              <a:spcBef>
                <a:spcPts val="0"/>
              </a:spcBef>
              <a:buClr>
                <a:srgbClr val="C1002B"/>
              </a:buClr>
              <a:buFont typeface="Wingdings" pitchFamily="2" charset="2"/>
              <a:buChar char="§"/>
              <a:defRPr sz="1400" b="0" i="0" kern="1200">
                <a:solidFill>
                  <a:srgbClr val="04080A"/>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20000"/>
              </a:lnSpc>
              <a:spcBef>
                <a:spcPts val="0"/>
              </a:spcBef>
              <a:buClr>
                <a:srgbClr val="C1002B"/>
              </a:buClr>
              <a:buFont typeface="Wingdings" pitchFamily="2" charset="2"/>
              <a:buChar char="§"/>
              <a:defRPr sz="1400" b="0" i="0" kern="1200">
                <a:solidFill>
                  <a:srgbClr val="04080A"/>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20000"/>
              </a:lnSpc>
              <a:spcBef>
                <a:spcPts val="0"/>
              </a:spcBef>
              <a:buClr>
                <a:srgbClr val="C1002B"/>
              </a:buClr>
              <a:buFont typeface="Wingdings" pitchFamily="2" charset="2"/>
              <a:buChar char="§"/>
              <a:defRPr sz="1400" b="0" i="0" kern="1200">
                <a:solidFill>
                  <a:srgbClr val="04080A"/>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20000"/>
              </a:lnSpc>
              <a:spcBef>
                <a:spcPts val="0"/>
              </a:spcBef>
              <a:buClr>
                <a:srgbClr val="C1002B"/>
              </a:buClr>
              <a:buFont typeface="Wingdings" pitchFamily="2" charset="2"/>
              <a:buChar char="§"/>
              <a:defRPr sz="1400" b="0" i="0" kern="1200">
                <a:solidFill>
                  <a:srgbClr val="04080A"/>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Aft>
                <a:spcPts val="900"/>
              </a:spcAft>
              <a:buFont typeface="Wingdings" pitchFamily="2" charset="2"/>
              <a:buNone/>
            </a:pPr>
            <a:r>
              <a:rPr lang="en-GB" sz="800" dirty="0">
                <a:solidFill>
                  <a:schemeClr val="bg1"/>
                </a:solidFill>
              </a:rPr>
              <a:t>© eClerx </a:t>
            </a:r>
          </a:p>
        </p:txBody>
      </p:sp>
      <p:sp>
        <p:nvSpPr>
          <p:cNvPr id="10" name="Text Placeholder 3">
            <a:extLst>
              <a:ext uri="{FF2B5EF4-FFF2-40B4-BE49-F238E27FC236}">
                <a16:creationId xmlns:a16="http://schemas.microsoft.com/office/drawing/2014/main" id="{C0EE8072-D366-CA98-7784-072B4F6E8E6F}"/>
              </a:ext>
            </a:extLst>
          </p:cNvPr>
          <p:cNvSpPr txBox="1">
            <a:spLocks/>
          </p:cNvSpPr>
          <p:nvPr userDrawn="1"/>
        </p:nvSpPr>
        <p:spPr>
          <a:xfrm>
            <a:off x="-647700" y="6499224"/>
            <a:ext cx="1295400" cy="169864"/>
          </a:xfrm>
          <a:prstGeom prst="rect">
            <a:avLst/>
          </a:prstGeom>
        </p:spPr>
        <p:txBody>
          <a:bodyPr vert="horz" lIns="0" tIns="0" rIns="0" bIns="0" rtlCol="0" anchor="b" anchorCtr="0">
            <a:normAutofit fontScale="92500" lnSpcReduction="10000"/>
          </a:bodyPr>
          <a:lstStyle>
            <a:lvl1pPr marL="228600" indent="-228600" algn="l" defTabSz="914400" rtl="0" eaLnBrk="1" latinLnBrk="0" hangingPunct="1">
              <a:lnSpc>
                <a:spcPct val="120000"/>
              </a:lnSpc>
              <a:spcBef>
                <a:spcPts val="0"/>
              </a:spcBef>
              <a:buClr>
                <a:srgbClr val="C1002B"/>
              </a:buClr>
              <a:buFont typeface="Wingdings" pitchFamily="2" charset="2"/>
              <a:buChar char="§"/>
              <a:defRPr sz="1400" b="0" i="0" kern="1200">
                <a:solidFill>
                  <a:srgbClr val="04080A"/>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20000"/>
              </a:lnSpc>
              <a:spcBef>
                <a:spcPts val="0"/>
              </a:spcBef>
              <a:buClr>
                <a:srgbClr val="C1002B"/>
              </a:buClr>
              <a:buFont typeface="Wingdings" pitchFamily="2" charset="2"/>
              <a:buChar char="§"/>
              <a:defRPr sz="1400" b="0" i="0" kern="1200">
                <a:solidFill>
                  <a:srgbClr val="04080A"/>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20000"/>
              </a:lnSpc>
              <a:spcBef>
                <a:spcPts val="0"/>
              </a:spcBef>
              <a:buClr>
                <a:srgbClr val="C1002B"/>
              </a:buClr>
              <a:buFont typeface="Wingdings" pitchFamily="2" charset="2"/>
              <a:buChar char="§"/>
              <a:defRPr sz="1400" b="0" i="0" kern="1200">
                <a:solidFill>
                  <a:srgbClr val="04080A"/>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20000"/>
              </a:lnSpc>
              <a:spcBef>
                <a:spcPts val="0"/>
              </a:spcBef>
              <a:buClr>
                <a:srgbClr val="C1002B"/>
              </a:buClr>
              <a:buFont typeface="Wingdings" pitchFamily="2" charset="2"/>
              <a:buChar char="§"/>
              <a:defRPr sz="1400" b="0" i="0" kern="1200">
                <a:solidFill>
                  <a:srgbClr val="04080A"/>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20000"/>
              </a:lnSpc>
              <a:spcBef>
                <a:spcPts val="0"/>
              </a:spcBef>
              <a:buClr>
                <a:srgbClr val="C1002B"/>
              </a:buClr>
              <a:buFont typeface="Wingdings" pitchFamily="2" charset="2"/>
              <a:buChar char="§"/>
              <a:defRPr sz="1400" b="0" i="0" kern="1200">
                <a:solidFill>
                  <a:srgbClr val="04080A"/>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Aft>
                <a:spcPts val="900"/>
              </a:spcAft>
              <a:buFont typeface="Wingdings" pitchFamily="2" charset="2"/>
              <a:buNone/>
            </a:pPr>
            <a:r>
              <a:rPr lang="en-GB" sz="1100" dirty="0">
                <a:solidFill>
                  <a:schemeClr val="bg1"/>
                </a:solidFill>
                <a:latin typeface="Edmondsans Regular" panose="02000000000000000000" pitchFamily="2" charset="77"/>
              </a:rPr>
              <a:t>eClerx </a:t>
            </a:r>
          </a:p>
        </p:txBody>
      </p:sp>
    </p:spTree>
    <p:extLst>
      <p:ext uri="{BB962C8B-B14F-4D97-AF65-F5344CB8AC3E}">
        <p14:creationId xmlns:p14="http://schemas.microsoft.com/office/powerpoint/2010/main" val="2990638554"/>
      </p:ext>
    </p:extLst>
  </p:cSld>
  <p:clrMapOvr>
    <a:masterClrMapping/>
  </p:clrMapOvr>
  <p:transition spd="med">
    <p:pull/>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Thanks and contact">
    <p:bg>
      <p:bgPr>
        <a:solidFill>
          <a:schemeClr val="tx2"/>
        </a:solidFill>
        <a:effectLst/>
      </p:bgPr>
    </p:bg>
    <p:spTree>
      <p:nvGrpSpPr>
        <p:cNvPr id="1" name=""/>
        <p:cNvGrpSpPr/>
        <p:nvPr/>
      </p:nvGrpSpPr>
      <p:grpSpPr>
        <a:xfrm>
          <a:off x="0" y="0"/>
          <a:ext cx="0" cy="0"/>
          <a:chOff x="0" y="0"/>
          <a:chExt cx="0" cy="0"/>
        </a:xfrm>
      </p:grpSpPr>
      <p:pic>
        <p:nvPicPr>
          <p:cNvPr id="13" name="Picture 12" descr="A person wearing glasses&#10;&#10;Description automatically generated with low confidence">
            <a:extLst>
              <a:ext uri="{FF2B5EF4-FFF2-40B4-BE49-F238E27FC236}">
                <a16:creationId xmlns:a16="http://schemas.microsoft.com/office/drawing/2014/main" id="{5697B9FC-5667-3C3F-B0CE-AA919FDEFCFB}"/>
              </a:ext>
            </a:extLst>
          </p:cNvPr>
          <p:cNvPicPr>
            <a:picLocks noChangeAspect="1"/>
          </p:cNvPicPr>
          <p:nvPr userDrawn="1"/>
        </p:nvPicPr>
        <p:blipFill rotWithShape="1">
          <a:blip r:embed="rId2" cstate="screen">
            <a:alphaModFix amt="41000"/>
            <a:extLst>
              <a:ext uri="{28A0092B-C50C-407E-A947-70E740481C1C}">
                <a14:useLocalDpi xmlns:a14="http://schemas.microsoft.com/office/drawing/2010/main"/>
              </a:ext>
            </a:extLst>
          </a:blip>
          <a:srcRect/>
          <a:stretch/>
        </p:blipFill>
        <p:spPr>
          <a:xfrm>
            <a:off x="0" y="-1"/>
            <a:ext cx="12214225" cy="6858001"/>
          </a:xfrm>
          <a:prstGeom prst="rect">
            <a:avLst/>
          </a:prstGeom>
        </p:spPr>
      </p:pic>
      <p:sp>
        <p:nvSpPr>
          <p:cNvPr id="6" name="Title 5">
            <a:extLst>
              <a:ext uri="{FF2B5EF4-FFF2-40B4-BE49-F238E27FC236}">
                <a16:creationId xmlns:a16="http://schemas.microsoft.com/office/drawing/2014/main" id="{4E94C047-0322-5B86-E388-650C64D72815}"/>
              </a:ext>
            </a:extLst>
          </p:cNvPr>
          <p:cNvSpPr>
            <a:spLocks noGrp="1"/>
          </p:cNvSpPr>
          <p:nvPr>
            <p:ph type="title" hasCustomPrompt="1"/>
          </p:nvPr>
        </p:nvSpPr>
        <p:spPr>
          <a:xfrm>
            <a:off x="355601" y="1155026"/>
            <a:ext cx="11464924" cy="1337350"/>
          </a:xfrm>
          <a:prstGeom prst="rect">
            <a:avLst/>
          </a:prstGeom>
        </p:spPr>
        <p:txBody>
          <a:bodyPr lIns="0" tIns="0" rIns="0" bIns="0"/>
          <a:lstStyle>
            <a:lvl1pPr>
              <a:defRPr sz="4800" spc="-40" baseline="0">
                <a:solidFill>
                  <a:schemeClr val="bg1"/>
                </a:solidFill>
              </a:defRPr>
            </a:lvl1pPr>
          </a:lstStyle>
          <a:p>
            <a:r>
              <a:rPr lang="en-US" noProof="0" dirty="0"/>
              <a:t>Thank you message</a:t>
            </a:r>
          </a:p>
        </p:txBody>
      </p:sp>
      <p:sp>
        <p:nvSpPr>
          <p:cNvPr id="4" name="Title 5">
            <a:extLst>
              <a:ext uri="{FF2B5EF4-FFF2-40B4-BE49-F238E27FC236}">
                <a16:creationId xmlns:a16="http://schemas.microsoft.com/office/drawing/2014/main" id="{77EE7908-1DBE-0CCA-4D77-8B51FF1CCB5A}"/>
              </a:ext>
            </a:extLst>
          </p:cNvPr>
          <p:cNvSpPr txBox="1">
            <a:spLocks/>
          </p:cNvSpPr>
          <p:nvPr userDrawn="1"/>
        </p:nvSpPr>
        <p:spPr>
          <a:xfrm>
            <a:off x="339725" y="368300"/>
            <a:ext cx="11480800" cy="936625"/>
          </a:xfrm>
          <a:prstGeom prst="rect">
            <a:avLst/>
          </a:prstGeom>
        </p:spPr>
        <p:txBody>
          <a:bodyPr lIns="0" tIns="0" rIns="0" bIns="0"/>
          <a:lstStyle>
            <a:lvl1pPr algn="l" defTabSz="914400" rtl="0" eaLnBrk="1" latinLnBrk="0" hangingPunct="1">
              <a:lnSpc>
                <a:spcPct val="100000"/>
              </a:lnSpc>
              <a:spcBef>
                <a:spcPct val="0"/>
              </a:spcBef>
              <a:buNone/>
              <a:defRPr sz="4800" b="0" i="0" kern="1200" spc="0" baseline="0">
                <a:solidFill>
                  <a:schemeClr val="bg1"/>
                </a:solidFill>
                <a:latin typeface="Arial" panose="020B0604020202020204" pitchFamily="34" charset="0"/>
                <a:ea typeface="+mj-ea"/>
                <a:cs typeface="Arial" panose="020B0604020202020204" pitchFamily="34" charset="0"/>
              </a:defRPr>
            </a:lvl1pPr>
          </a:lstStyle>
          <a:p>
            <a:r>
              <a:rPr lang="en-US" spc="-40" baseline="0" dirty="0">
                <a:solidFill>
                  <a:schemeClr val="accent1"/>
                </a:solidFill>
              </a:rPr>
              <a:t>eClerx</a:t>
            </a:r>
          </a:p>
        </p:txBody>
      </p:sp>
      <p:sp>
        <p:nvSpPr>
          <p:cNvPr id="9" name="Text Placeholder 8">
            <a:extLst>
              <a:ext uri="{FF2B5EF4-FFF2-40B4-BE49-F238E27FC236}">
                <a16:creationId xmlns:a16="http://schemas.microsoft.com/office/drawing/2014/main" id="{34601C07-DD6C-C8EF-820A-3FBEA9C63909}"/>
              </a:ext>
            </a:extLst>
          </p:cNvPr>
          <p:cNvSpPr>
            <a:spLocks noGrp="1"/>
          </p:cNvSpPr>
          <p:nvPr>
            <p:ph type="body" sz="quarter" idx="10" hasCustomPrompt="1"/>
          </p:nvPr>
        </p:nvSpPr>
        <p:spPr>
          <a:xfrm>
            <a:off x="355602" y="2523995"/>
            <a:ext cx="3508374" cy="419723"/>
          </a:xfrm>
          <a:prstGeom prst="rect">
            <a:avLst/>
          </a:prstGeom>
        </p:spPr>
        <p:txBody>
          <a:bodyPr lIns="0" tIns="0" rIns="0" bIns="0"/>
          <a:lstStyle>
            <a:lvl1pPr marL="0" indent="0">
              <a:buClr>
                <a:schemeClr val="accent1"/>
              </a:buClr>
              <a:buNone/>
              <a:defRPr sz="1600">
                <a:solidFill>
                  <a:schemeClr val="accent1"/>
                </a:solidFill>
              </a:defRPr>
            </a:lvl1pPr>
            <a:lvl2pPr marL="457200" indent="0">
              <a:buClr>
                <a:schemeClr val="accent1"/>
              </a:buClr>
              <a:buNone/>
              <a:defRPr>
                <a:solidFill>
                  <a:schemeClr val="bg1"/>
                </a:solidFill>
              </a:defRPr>
            </a:lvl2pPr>
            <a:lvl3pPr marL="914400" indent="0">
              <a:buClr>
                <a:schemeClr val="accent1"/>
              </a:buClr>
              <a:buNone/>
              <a:defRPr>
                <a:solidFill>
                  <a:schemeClr val="bg1"/>
                </a:solidFill>
              </a:defRPr>
            </a:lvl3pPr>
            <a:lvl4pPr marL="1371600" indent="0">
              <a:buClr>
                <a:schemeClr val="accent1"/>
              </a:buClr>
              <a:buNone/>
              <a:defRPr>
                <a:solidFill>
                  <a:schemeClr val="bg1"/>
                </a:solidFill>
              </a:defRPr>
            </a:lvl4pPr>
            <a:lvl5pPr marL="1828800" indent="0">
              <a:buClr>
                <a:schemeClr val="accent1"/>
              </a:buClr>
              <a:buNone/>
              <a:defRPr>
                <a:solidFill>
                  <a:schemeClr val="bg1"/>
                </a:solidFill>
              </a:defRPr>
            </a:lvl5pPr>
          </a:lstStyle>
          <a:p>
            <a:pPr lvl="0"/>
            <a:r>
              <a:rPr lang="en-GB" dirty="0"/>
              <a:t>Contact information</a:t>
            </a:r>
          </a:p>
        </p:txBody>
      </p:sp>
      <p:sp>
        <p:nvSpPr>
          <p:cNvPr id="10" name="Text Placeholder 8">
            <a:extLst>
              <a:ext uri="{FF2B5EF4-FFF2-40B4-BE49-F238E27FC236}">
                <a16:creationId xmlns:a16="http://schemas.microsoft.com/office/drawing/2014/main" id="{B543CDE1-0608-48BB-140B-48F18140EEAB}"/>
              </a:ext>
            </a:extLst>
          </p:cNvPr>
          <p:cNvSpPr>
            <a:spLocks noGrp="1"/>
          </p:cNvSpPr>
          <p:nvPr>
            <p:ph type="body" sz="quarter" idx="11" hasCustomPrompt="1"/>
          </p:nvPr>
        </p:nvSpPr>
        <p:spPr>
          <a:xfrm>
            <a:off x="355602" y="3016565"/>
            <a:ext cx="3508374" cy="1528996"/>
          </a:xfrm>
          <a:prstGeom prst="rect">
            <a:avLst/>
          </a:prstGeom>
        </p:spPr>
        <p:txBody>
          <a:bodyPr lIns="0" tIns="0" rIns="0" bIns="0"/>
          <a:lstStyle>
            <a:lvl1pPr marL="0" indent="0">
              <a:buClr>
                <a:schemeClr val="accent1"/>
              </a:buClr>
              <a:buNone/>
              <a:defRPr sz="1600">
                <a:solidFill>
                  <a:schemeClr val="bg1"/>
                </a:solidFill>
              </a:defRPr>
            </a:lvl1pPr>
            <a:lvl2pPr marL="457200" indent="0">
              <a:buClr>
                <a:schemeClr val="accent1"/>
              </a:buClr>
              <a:buNone/>
              <a:defRPr>
                <a:solidFill>
                  <a:schemeClr val="bg1"/>
                </a:solidFill>
              </a:defRPr>
            </a:lvl2pPr>
            <a:lvl3pPr marL="914400" indent="0">
              <a:buClr>
                <a:schemeClr val="accent1"/>
              </a:buClr>
              <a:buNone/>
              <a:defRPr>
                <a:solidFill>
                  <a:schemeClr val="bg1"/>
                </a:solidFill>
              </a:defRPr>
            </a:lvl3pPr>
            <a:lvl4pPr marL="1371600" indent="0">
              <a:buClr>
                <a:schemeClr val="accent1"/>
              </a:buClr>
              <a:buNone/>
              <a:defRPr>
                <a:solidFill>
                  <a:schemeClr val="bg1"/>
                </a:solidFill>
              </a:defRPr>
            </a:lvl4pPr>
            <a:lvl5pPr marL="1828800" indent="0">
              <a:buClr>
                <a:schemeClr val="accent1"/>
              </a:buClr>
              <a:buNone/>
              <a:defRPr>
                <a:solidFill>
                  <a:schemeClr val="bg1"/>
                </a:solidFill>
              </a:defRPr>
            </a:lvl5pPr>
          </a:lstStyle>
          <a:p>
            <a:pPr lvl="0"/>
            <a:r>
              <a:rPr lang="en-GB" dirty="0"/>
              <a:t>Name Surname</a:t>
            </a:r>
          </a:p>
          <a:p>
            <a:pPr lvl="0"/>
            <a:r>
              <a:rPr lang="en-GB" dirty="0"/>
              <a:t>Phone</a:t>
            </a:r>
          </a:p>
          <a:p>
            <a:pPr lvl="0"/>
            <a:r>
              <a:rPr lang="en-GB" dirty="0"/>
              <a:t>email</a:t>
            </a:r>
            <a:endParaRPr lang="en-SE" dirty="0"/>
          </a:p>
        </p:txBody>
      </p:sp>
      <p:sp>
        <p:nvSpPr>
          <p:cNvPr id="3" name="Platshållare för bildnummer 5">
            <a:extLst>
              <a:ext uri="{FF2B5EF4-FFF2-40B4-BE49-F238E27FC236}">
                <a16:creationId xmlns:a16="http://schemas.microsoft.com/office/drawing/2014/main" id="{3860E6C4-2F2C-C2F4-96AE-C16C3DC98163}"/>
              </a:ext>
            </a:extLst>
          </p:cNvPr>
          <p:cNvSpPr>
            <a:spLocks noGrp="1"/>
          </p:cNvSpPr>
          <p:nvPr>
            <p:ph type="sldNum" sz="quarter" idx="4"/>
          </p:nvPr>
        </p:nvSpPr>
        <p:spPr>
          <a:xfrm>
            <a:off x="11804968" y="6499225"/>
            <a:ext cx="305102" cy="169863"/>
          </a:xfrm>
          <a:prstGeom prst="rect">
            <a:avLst/>
          </a:prstGeom>
        </p:spPr>
        <p:txBody>
          <a:bodyPr vert="horz" lIns="0" tIns="0" rIns="0" bIns="0" rtlCol="0" anchor="b" anchorCtr="0"/>
          <a:lstStyle>
            <a:lvl1pPr algn="l">
              <a:defRPr sz="800" b="0" i="0">
                <a:solidFill>
                  <a:schemeClr val="bg1"/>
                </a:solidFill>
                <a:latin typeface="Arial" panose="020B0604020202020204" pitchFamily="34" charset="0"/>
                <a:cs typeface="Arial" panose="020B0604020202020204" pitchFamily="34" charset="0"/>
              </a:defRPr>
            </a:lvl1pPr>
          </a:lstStyle>
          <a:p>
            <a:fld id="{2CC98B77-332E-004E-BD2A-A6DBBD4442FD}" type="slidenum">
              <a:rPr lang="sv-SE" smtClean="0"/>
              <a:pPr/>
              <a:t>‹#›</a:t>
            </a:fld>
            <a:endParaRPr lang="sv-SE" dirty="0"/>
          </a:p>
        </p:txBody>
      </p:sp>
      <p:sp>
        <p:nvSpPr>
          <p:cNvPr id="5" name="Text Placeholder 3">
            <a:extLst>
              <a:ext uri="{FF2B5EF4-FFF2-40B4-BE49-F238E27FC236}">
                <a16:creationId xmlns:a16="http://schemas.microsoft.com/office/drawing/2014/main" id="{023B42AA-E6FD-FCB8-E950-38459E0B3238}"/>
              </a:ext>
            </a:extLst>
          </p:cNvPr>
          <p:cNvSpPr txBox="1">
            <a:spLocks/>
          </p:cNvSpPr>
          <p:nvPr userDrawn="1"/>
        </p:nvSpPr>
        <p:spPr>
          <a:xfrm>
            <a:off x="10347896" y="6499224"/>
            <a:ext cx="1295400" cy="169864"/>
          </a:xfrm>
          <a:prstGeom prst="rect">
            <a:avLst/>
          </a:prstGeom>
        </p:spPr>
        <p:txBody>
          <a:bodyPr vert="horz" lIns="0" tIns="0" rIns="0" bIns="0" rtlCol="0" anchor="b" anchorCtr="0">
            <a:normAutofit/>
          </a:bodyPr>
          <a:lstStyle>
            <a:lvl1pPr marL="228600" indent="-228600" algn="l" defTabSz="914400" rtl="0" eaLnBrk="1" latinLnBrk="0" hangingPunct="1">
              <a:lnSpc>
                <a:spcPct val="120000"/>
              </a:lnSpc>
              <a:spcBef>
                <a:spcPts val="0"/>
              </a:spcBef>
              <a:buClr>
                <a:srgbClr val="C1002B"/>
              </a:buClr>
              <a:buFont typeface="Wingdings" pitchFamily="2" charset="2"/>
              <a:buChar char="§"/>
              <a:defRPr sz="1400" b="0" i="0" kern="1200">
                <a:solidFill>
                  <a:srgbClr val="04080A"/>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20000"/>
              </a:lnSpc>
              <a:spcBef>
                <a:spcPts val="0"/>
              </a:spcBef>
              <a:buClr>
                <a:srgbClr val="C1002B"/>
              </a:buClr>
              <a:buFont typeface="Wingdings" pitchFamily="2" charset="2"/>
              <a:buChar char="§"/>
              <a:defRPr sz="1400" b="0" i="0" kern="1200">
                <a:solidFill>
                  <a:srgbClr val="04080A"/>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20000"/>
              </a:lnSpc>
              <a:spcBef>
                <a:spcPts val="0"/>
              </a:spcBef>
              <a:buClr>
                <a:srgbClr val="C1002B"/>
              </a:buClr>
              <a:buFont typeface="Wingdings" pitchFamily="2" charset="2"/>
              <a:buChar char="§"/>
              <a:defRPr sz="1400" b="0" i="0" kern="1200">
                <a:solidFill>
                  <a:srgbClr val="04080A"/>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20000"/>
              </a:lnSpc>
              <a:spcBef>
                <a:spcPts val="0"/>
              </a:spcBef>
              <a:buClr>
                <a:srgbClr val="C1002B"/>
              </a:buClr>
              <a:buFont typeface="Wingdings" pitchFamily="2" charset="2"/>
              <a:buChar char="§"/>
              <a:defRPr sz="1400" b="0" i="0" kern="1200">
                <a:solidFill>
                  <a:srgbClr val="04080A"/>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20000"/>
              </a:lnSpc>
              <a:spcBef>
                <a:spcPts val="0"/>
              </a:spcBef>
              <a:buClr>
                <a:srgbClr val="C1002B"/>
              </a:buClr>
              <a:buFont typeface="Wingdings" pitchFamily="2" charset="2"/>
              <a:buChar char="§"/>
              <a:defRPr sz="1400" b="0" i="0" kern="1200">
                <a:solidFill>
                  <a:srgbClr val="04080A"/>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Aft>
                <a:spcPts val="900"/>
              </a:spcAft>
              <a:buFont typeface="Wingdings" pitchFamily="2" charset="2"/>
              <a:buNone/>
            </a:pPr>
            <a:r>
              <a:rPr lang="en-GB" sz="800" dirty="0">
                <a:solidFill>
                  <a:schemeClr val="bg1"/>
                </a:solidFill>
              </a:rPr>
              <a:t>© eClerx </a:t>
            </a:r>
          </a:p>
        </p:txBody>
      </p:sp>
      <p:sp>
        <p:nvSpPr>
          <p:cNvPr id="7" name="Text Placeholder 3">
            <a:extLst>
              <a:ext uri="{FF2B5EF4-FFF2-40B4-BE49-F238E27FC236}">
                <a16:creationId xmlns:a16="http://schemas.microsoft.com/office/drawing/2014/main" id="{F1DA7A90-9B1A-E024-FFA5-5A1A288914C4}"/>
              </a:ext>
            </a:extLst>
          </p:cNvPr>
          <p:cNvSpPr txBox="1">
            <a:spLocks/>
          </p:cNvSpPr>
          <p:nvPr userDrawn="1"/>
        </p:nvSpPr>
        <p:spPr>
          <a:xfrm>
            <a:off x="-647700" y="6499224"/>
            <a:ext cx="1295400" cy="169864"/>
          </a:xfrm>
          <a:prstGeom prst="rect">
            <a:avLst/>
          </a:prstGeom>
        </p:spPr>
        <p:txBody>
          <a:bodyPr vert="horz" lIns="0" tIns="0" rIns="0" bIns="0" rtlCol="0" anchor="b" anchorCtr="0">
            <a:normAutofit fontScale="92500" lnSpcReduction="10000"/>
          </a:bodyPr>
          <a:lstStyle>
            <a:lvl1pPr marL="228600" indent="-228600" algn="l" defTabSz="914400" rtl="0" eaLnBrk="1" latinLnBrk="0" hangingPunct="1">
              <a:lnSpc>
                <a:spcPct val="120000"/>
              </a:lnSpc>
              <a:spcBef>
                <a:spcPts val="0"/>
              </a:spcBef>
              <a:buClr>
                <a:srgbClr val="C1002B"/>
              </a:buClr>
              <a:buFont typeface="Wingdings" pitchFamily="2" charset="2"/>
              <a:buChar char="§"/>
              <a:defRPr sz="1400" b="0" i="0" kern="1200">
                <a:solidFill>
                  <a:srgbClr val="04080A"/>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20000"/>
              </a:lnSpc>
              <a:spcBef>
                <a:spcPts val="0"/>
              </a:spcBef>
              <a:buClr>
                <a:srgbClr val="C1002B"/>
              </a:buClr>
              <a:buFont typeface="Wingdings" pitchFamily="2" charset="2"/>
              <a:buChar char="§"/>
              <a:defRPr sz="1400" b="0" i="0" kern="1200">
                <a:solidFill>
                  <a:srgbClr val="04080A"/>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20000"/>
              </a:lnSpc>
              <a:spcBef>
                <a:spcPts val="0"/>
              </a:spcBef>
              <a:buClr>
                <a:srgbClr val="C1002B"/>
              </a:buClr>
              <a:buFont typeface="Wingdings" pitchFamily="2" charset="2"/>
              <a:buChar char="§"/>
              <a:defRPr sz="1400" b="0" i="0" kern="1200">
                <a:solidFill>
                  <a:srgbClr val="04080A"/>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20000"/>
              </a:lnSpc>
              <a:spcBef>
                <a:spcPts val="0"/>
              </a:spcBef>
              <a:buClr>
                <a:srgbClr val="C1002B"/>
              </a:buClr>
              <a:buFont typeface="Wingdings" pitchFamily="2" charset="2"/>
              <a:buChar char="§"/>
              <a:defRPr sz="1400" b="0" i="0" kern="1200">
                <a:solidFill>
                  <a:srgbClr val="04080A"/>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20000"/>
              </a:lnSpc>
              <a:spcBef>
                <a:spcPts val="0"/>
              </a:spcBef>
              <a:buClr>
                <a:srgbClr val="C1002B"/>
              </a:buClr>
              <a:buFont typeface="Wingdings" pitchFamily="2" charset="2"/>
              <a:buChar char="§"/>
              <a:defRPr sz="1400" b="0" i="0" kern="1200">
                <a:solidFill>
                  <a:srgbClr val="04080A"/>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Aft>
                <a:spcPts val="900"/>
              </a:spcAft>
              <a:buFont typeface="Wingdings" pitchFamily="2" charset="2"/>
              <a:buNone/>
            </a:pPr>
            <a:r>
              <a:rPr lang="en-GB" sz="1100" dirty="0">
                <a:solidFill>
                  <a:schemeClr val="bg1"/>
                </a:solidFill>
                <a:latin typeface="Edmondsans Regular" panose="02000000000000000000" pitchFamily="2" charset="77"/>
              </a:rPr>
              <a:t>eClerx </a:t>
            </a:r>
          </a:p>
        </p:txBody>
      </p:sp>
    </p:spTree>
    <p:extLst>
      <p:ext uri="{BB962C8B-B14F-4D97-AF65-F5344CB8AC3E}">
        <p14:creationId xmlns:p14="http://schemas.microsoft.com/office/powerpoint/2010/main" val="3725420549"/>
      </p:ext>
    </p:extLst>
  </p:cSld>
  <p:clrMapOvr>
    <a:masterClrMapping/>
  </p:clrMapOvr>
  <p:transition spd="med">
    <p:pull/>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Closing">
    <p:bg>
      <p:bgPr>
        <a:solidFill>
          <a:schemeClr val="tx2"/>
        </a:solidFill>
        <a:effectLst/>
      </p:bgPr>
    </p:bg>
    <p:spTree>
      <p:nvGrpSpPr>
        <p:cNvPr id="1" name=""/>
        <p:cNvGrpSpPr/>
        <p:nvPr/>
      </p:nvGrpSpPr>
      <p:grpSpPr>
        <a:xfrm>
          <a:off x="0" y="0"/>
          <a:ext cx="0" cy="0"/>
          <a:chOff x="0" y="0"/>
          <a:chExt cx="0" cy="0"/>
        </a:xfrm>
      </p:grpSpPr>
      <p:pic>
        <p:nvPicPr>
          <p:cNvPr id="3" name="Graphic 5">
            <a:extLst>
              <a:ext uri="{FF2B5EF4-FFF2-40B4-BE49-F238E27FC236}">
                <a16:creationId xmlns:a16="http://schemas.microsoft.com/office/drawing/2014/main" id="{7C7041E1-D285-433A-4FD4-4025842C9EAE}"/>
              </a:ext>
            </a:extLst>
          </p:cNvPr>
          <p:cNvPicPr>
            <a:picLocks noChangeAspect="1"/>
          </p:cNvPicPr>
          <p:nvPr userDrawn="1"/>
        </p:nvPicPr>
        <p:blipFill>
          <a:blip r:embed="rId2"/>
          <a:srcRect/>
          <a:stretch/>
        </p:blipFill>
        <p:spPr>
          <a:xfrm>
            <a:off x="4917635" y="2814200"/>
            <a:ext cx="2356731" cy="1229600"/>
          </a:xfrm>
          <a:prstGeom prst="rect">
            <a:avLst/>
          </a:prstGeom>
        </p:spPr>
      </p:pic>
    </p:spTree>
    <p:extLst>
      <p:ext uri="{BB962C8B-B14F-4D97-AF65-F5344CB8AC3E}">
        <p14:creationId xmlns:p14="http://schemas.microsoft.com/office/powerpoint/2010/main" val="3397822056"/>
      </p:ext>
    </p:extLst>
  </p:cSld>
  <p:clrMapOvr>
    <a:masterClrMapping/>
  </p:clrMapOvr>
  <p:transition spd="med">
    <p:pull/>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Healdine only">
    <p:bg>
      <p:bgPr>
        <a:solidFill>
          <a:schemeClr val="tx2"/>
        </a:solidFill>
        <a:effectLst/>
      </p:bgPr>
    </p:bg>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506C1543-7649-7A48-798B-EE411B858D7D}"/>
              </a:ext>
            </a:extLst>
          </p:cNvPr>
          <p:cNvSpPr>
            <a:spLocks noGrp="1"/>
          </p:cNvSpPr>
          <p:nvPr>
            <p:ph type="title"/>
          </p:nvPr>
        </p:nvSpPr>
        <p:spPr>
          <a:xfrm>
            <a:off x="355599" y="2798763"/>
            <a:ext cx="11464925" cy="1260475"/>
          </a:xfrm>
          <a:prstGeom prst="rect">
            <a:avLst/>
          </a:prstGeom>
        </p:spPr>
        <p:txBody>
          <a:bodyPr lIns="0" tIns="0" rIns="0" bIns="0" anchor="ctr"/>
          <a:lstStyle>
            <a:lvl1pPr algn="ctr">
              <a:defRPr sz="3600" spc="-20" baseline="0">
                <a:solidFill>
                  <a:schemeClr val="bg1"/>
                </a:solidFill>
              </a:defRPr>
            </a:lvl1pPr>
          </a:lstStyle>
          <a:p>
            <a:r>
              <a:rPr lang="en-US" noProof="0"/>
              <a:t>Click to edit Master title style</a:t>
            </a:r>
            <a:endParaRPr lang="en-US" noProof="0" dirty="0"/>
          </a:p>
        </p:txBody>
      </p:sp>
      <p:sp>
        <p:nvSpPr>
          <p:cNvPr id="3" name="Platshållare för bildnummer 5">
            <a:extLst>
              <a:ext uri="{FF2B5EF4-FFF2-40B4-BE49-F238E27FC236}">
                <a16:creationId xmlns:a16="http://schemas.microsoft.com/office/drawing/2014/main" id="{7DDCE3BF-25A7-A8F9-318C-94F8D7BD9A65}"/>
              </a:ext>
            </a:extLst>
          </p:cNvPr>
          <p:cNvSpPr>
            <a:spLocks noGrp="1"/>
          </p:cNvSpPr>
          <p:nvPr>
            <p:ph type="sldNum" sz="quarter" idx="4"/>
          </p:nvPr>
        </p:nvSpPr>
        <p:spPr>
          <a:xfrm>
            <a:off x="11804968" y="6499225"/>
            <a:ext cx="305102" cy="169863"/>
          </a:xfrm>
          <a:prstGeom prst="rect">
            <a:avLst/>
          </a:prstGeom>
        </p:spPr>
        <p:txBody>
          <a:bodyPr vert="horz" lIns="0" tIns="0" rIns="0" bIns="0" rtlCol="0" anchor="b" anchorCtr="0"/>
          <a:lstStyle>
            <a:lvl1pPr algn="l">
              <a:defRPr sz="800" b="0" i="0">
                <a:solidFill>
                  <a:schemeClr val="bg2"/>
                </a:solidFill>
                <a:latin typeface="Arial" panose="020B0604020202020204" pitchFamily="34" charset="0"/>
                <a:cs typeface="Arial" panose="020B0604020202020204" pitchFamily="34" charset="0"/>
              </a:defRPr>
            </a:lvl1pPr>
          </a:lstStyle>
          <a:p>
            <a:fld id="{2CC98B77-332E-004E-BD2A-A6DBBD4442FD}" type="slidenum">
              <a:rPr lang="sv-SE" smtClean="0"/>
              <a:pPr/>
              <a:t>‹#›</a:t>
            </a:fld>
            <a:endParaRPr lang="sv-SE" dirty="0"/>
          </a:p>
        </p:txBody>
      </p:sp>
      <p:sp>
        <p:nvSpPr>
          <p:cNvPr id="4" name="Text Placeholder 3">
            <a:extLst>
              <a:ext uri="{FF2B5EF4-FFF2-40B4-BE49-F238E27FC236}">
                <a16:creationId xmlns:a16="http://schemas.microsoft.com/office/drawing/2014/main" id="{039BCC9B-0ADA-8248-AF0E-BFEA913843C9}"/>
              </a:ext>
            </a:extLst>
          </p:cNvPr>
          <p:cNvSpPr txBox="1">
            <a:spLocks/>
          </p:cNvSpPr>
          <p:nvPr userDrawn="1"/>
        </p:nvSpPr>
        <p:spPr>
          <a:xfrm>
            <a:off x="10347896" y="6499224"/>
            <a:ext cx="1295400" cy="169864"/>
          </a:xfrm>
          <a:prstGeom prst="rect">
            <a:avLst/>
          </a:prstGeom>
        </p:spPr>
        <p:txBody>
          <a:bodyPr vert="horz" lIns="0" tIns="0" rIns="0" bIns="0" rtlCol="0" anchor="b" anchorCtr="0">
            <a:normAutofit/>
          </a:bodyPr>
          <a:lstStyle>
            <a:lvl1pPr marL="228600" indent="-228600" algn="l" defTabSz="914400" rtl="0" eaLnBrk="1" latinLnBrk="0" hangingPunct="1">
              <a:lnSpc>
                <a:spcPct val="120000"/>
              </a:lnSpc>
              <a:spcBef>
                <a:spcPts val="0"/>
              </a:spcBef>
              <a:buClr>
                <a:srgbClr val="C1002B"/>
              </a:buClr>
              <a:buFont typeface="Wingdings" pitchFamily="2" charset="2"/>
              <a:buChar char="§"/>
              <a:defRPr sz="1400" b="0" i="0" kern="1200">
                <a:solidFill>
                  <a:srgbClr val="04080A"/>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20000"/>
              </a:lnSpc>
              <a:spcBef>
                <a:spcPts val="0"/>
              </a:spcBef>
              <a:buClr>
                <a:srgbClr val="C1002B"/>
              </a:buClr>
              <a:buFont typeface="Wingdings" pitchFamily="2" charset="2"/>
              <a:buChar char="§"/>
              <a:defRPr sz="1400" b="0" i="0" kern="1200">
                <a:solidFill>
                  <a:srgbClr val="04080A"/>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20000"/>
              </a:lnSpc>
              <a:spcBef>
                <a:spcPts val="0"/>
              </a:spcBef>
              <a:buClr>
                <a:srgbClr val="C1002B"/>
              </a:buClr>
              <a:buFont typeface="Wingdings" pitchFamily="2" charset="2"/>
              <a:buChar char="§"/>
              <a:defRPr sz="1400" b="0" i="0" kern="1200">
                <a:solidFill>
                  <a:srgbClr val="04080A"/>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20000"/>
              </a:lnSpc>
              <a:spcBef>
                <a:spcPts val="0"/>
              </a:spcBef>
              <a:buClr>
                <a:srgbClr val="C1002B"/>
              </a:buClr>
              <a:buFont typeface="Wingdings" pitchFamily="2" charset="2"/>
              <a:buChar char="§"/>
              <a:defRPr sz="1400" b="0" i="0" kern="1200">
                <a:solidFill>
                  <a:srgbClr val="04080A"/>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20000"/>
              </a:lnSpc>
              <a:spcBef>
                <a:spcPts val="0"/>
              </a:spcBef>
              <a:buClr>
                <a:srgbClr val="C1002B"/>
              </a:buClr>
              <a:buFont typeface="Wingdings" pitchFamily="2" charset="2"/>
              <a:buChar char="§"/>
              <a:defRPr sz="1400" b="0" i="0" kern="1200">
                <a:solidFill>
                  <a:srgbClr val="04080A"/>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Aft>
                <a:spcPts val="900"/>
              </a:spcAft>
              <a:buFont typeface="Wingdings" pitchFamily="2" charset="2"/>
              <a:buNone/>
            </a:pPr>
            <a:r>
              <a:rPr lang="en-GB" sz="800" dirty="0">
                <a:solidFill>
                  <a:schemeClr val="bg2"/>
                </a:solidFill>
              </a:rPr>
              <a:t>© eClerx </a:t>
            </a:r>
          </a:p>
        </p:txBody>
      </p:sp>
      <p:sp>
        <p:nvSpPr>
          <p:cNvPr id="6" name="Text Placeholder 3">
            <a:extLst>
              <a:ext uri="{FF2B5EF4-FFF2-40B4-BE49-F238E27FC236}">
                <a16:creationId xmlns:a16="http://schemas.microsoft.com/office/drawing/2014/main" id="{912D7192-B2BD-8617-A7FF-E14B678A09A3}"/>
              </a:ext>
            </a:extLst>
          </p:cNvPr>
          <p:cNvSpPr txBox="1">
            <a:spLocks/>
          </p:cNvSpPr>
          <p:nvPr userDrawn="1"/>
        </p:nvSpPr>
        <p:spPr>
          <a:xfrm>
            <a:off x="-647700" y="6499224"/>
            <a:ext cx="1295400" cy="169864"/>
          </a:xfrm>
          <a:prstGeom prst="rect">
            <a:avLst/>
          </a:prstGeom>
        </p:spPr>
        <p:txBody>
          <a:bodyPr vert="horz" lIns="0" tIns="0" rIns="0" bIns="0" rtlCol="0" anchor="b" anchorCtr="0">
            <a:normAutofit fontScale="92500" lnSpcReduction="10000"/>
          </a:bodyPr>
          <a:lstStyle>
            <a:lvl1pPr marL="228600" indent="-228600" algn="l" defTabSz="914400" rtl="0" eaLnBrk="1" latinLnBrk="0" hangingPunct="1">
              <a:lnSpc>
                <a:spcPct val="120000"/>
              </a:lnSpc>
              <a:spcBef>
                <a:spcPts val="0"/>
              </a:spcBef>
              <a:buClr>
                <a:srgbClr val="C1002B"/>
              </a:buClr>
              <a:buFont typeface="Wingdings" pitchFamily="2" charset="2"/>
              <a:buChar char="§"/>
              <a:defRPr sz="1400" b="0" i="0" kern="1200">
                <a:solidFill>
                  <a:srgbClr val="04080A"/>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20000"/>
              </a:lnSpc>
              <a:spcBef>
                <a:spcPts val="0"/>
              </a:spcBef>
              <a:buClr>
                <a:srgbClr val="C1002B"/>
              </a:buClr>
              <a:buFont typeface="Wingdings" pitchFamily="2" charset="2"/>
              <a:buChar char="§"/>
              <a:defRPr sz="1400" b="0" i="0" kern="1200">
                <a:solidFill>
                  <a:srgbClr val="04080A"/>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20000"/>
              </a:lnSpc>
              <a:spcBef>
                <a:spcPts val="0"/>
              </a:spcBef>
              <a:buClr>
                <a:srgbClr val="C1002B"/>
              </a:buClr>
              <a:buFont typeface="Wingdings" pitchFamily="2" charset="2"/>
              <a:buChar char="§"/>
              <a:defRPr sz="1400" b="0" i="0" kern="1200">
                <a:solidFill>
                  <a:srgbClr val="04080A"/>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20000"/>
              </a:lnSpc>
              <a:spcBef>
                <a:spcPts val="0"/>
              </a:spcBef>
              <a:buClr>
                <a:srgbClr val="C1002B"/>
              </a:buClr>
              <a:buFont typeface="Wingdings" pitchFamily="2" charset="2"/>
              <a:buChar char="§"/>
              <a:defRPr sz="1400" b="0" i="0" kern="1200">
                <a:solidFill>
                  <a:srgbClr val="04080A"/>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20000"/>
              </a:lnSpc>
              <a:spcBef>
                <a:spcPts val="0"/>
              </a:spcBef>
              <a:buClr>
                <a:srgbClr val="C1002B"/>
              </a:buClr>
              <a:buFont typeface="Wingdings" pitchFamily="2" charset="2"/>
              <a:buChar char="§"/>
              <a:defRPr sz="1400" b="0" i="0" kern="1200">
                <a:solidFill>
                  <a:srgbClr val="04080A"/>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Aft>
                <a:spcPts val="900"/>
              </a:spcAft>
              <a:buFont typeface="Wingdings" pitchFamily="2" charset="2"/>
              <a:buNone/>
            </a:pPr>
            <a:r>
              <a:rPr lang="en-GB" sz="1100" dirty="0">
                <a:solidFill>
                  <a:schemeClr val="bg2"/>
                </a:solidFill>
                <a:latin typeface="Edmondsans Regular" panose="02000000000000000000" pitchFamily="2" charset="77"/>
              </a:rPr>
              <a:t>eClerx </a:t>
            </a:r>
          </a:p>
        </p:txBody>
      </p:sp>
    </p:spTree>
    <p:extLst>
      <p:ext uri="{BB962C8B-B14F-4D97-AF65-F5344CB8AC3E}">
        <p14:creationId xmlns:p14="http://schemas.microsoft.com/office/powerpoint/2010/main" val="885260022"/>
      </p:ext>
    </p:extLst>
  </p:cSld>
  <p:clrMapOvr>
    <a:masterClrMapping/>
  </p:clrMapOvr>
  <p:transition spd="med">
    <p:pull/>
  </p:transition>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Healdine only">
    <p:bg>
      <p:bgPr>
        <a:solidFill>
          <a:schemeClr val="bg1"/>
        </a:solidFill>
        <a:effectLst/>
      </p:bgPr>
    </p:bg>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506C1543-7649-7A48-798B-EE411B858D7D}"/>
              </a:ext>
            </a:extLst>
          </p:cNvPr>
          <p:cNvSpPr>
            <a:spLocks noGrp="1"/>
          </p:cNvSpPr>
          <p:nvPr>
            <p:ph type="title"/>
          </p:nvPr>
        </p:nvSpPr>
        <p:spPr>
          <a:xfrm>
            <a:off x="355599" y="368300"/>
            <a:ext cx="11464925" cy="1260475"/>
          </a:xfrm>
          <a:prstGeom prst="rect">
            <a:avLst/>
          </a:prstGeom>
        </p:spPr>
        <p:txBody>
          <a:bodyPr lIns="0" tIns="0" rIns="0" bIns="0"/>
          <a:lstStyle>
            <a:lvl1pPr>
              <a:defRPr sz="2800" spc="-20" baseline="0">
                <a:solidFill>
                  <a:srgbClr val="000000"/>
                </a:solidFill>
              </a:defRPr>
            </a:lvl1pPr>
          </a:lstStyle>
          <a:p>
            <a:r>
              <a:rPr lang="en-US" noProof="0" dirty="0"/>
              <a:t>Click to edit Master title style</a:t>
            </a:r>
          </a:p>
        </p:txBody>
      </p:sp>
      <p:sp>
        <p:nvSpPr>
          <p:cNvPr id="2" name="Rectangle 1">
            <a:extLst>
              <a:ext uri="{FF2B5EF4-FFF2-40B4-BE49-F238E27FC236}">
                <a16:creationId xmlns:a16="http://schemas.microsoft.com/office/drawing/2014/main" id="{A0D3872E-41EA-6A78-D1AE-D2F199A26D07}"/>
              </a:ext>
            </a:extLst>
          </p:cNvPr>
          <p:cNvSpPr/>
          <p:nvPr userDrawn="1"/>
        </p:nvSpPr>
        <p:spPr>
          <a:xfrm>
            <a:off x="3405493" y="1600200"/>
            <a:ext cx="8643072" cy="359036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
        <p:nvSpPr>
          <p:cNvPr id="3" name="Rectangle 2">
            <a:extLst>
              <a:ext uri="{FF2B5EF4-FFF2-40B4-BE49-F238E27FC236}">
                <a16:creationId xmlns:a16="http://schemas.microsoft.com/office/drawing/2014/main" id="{09203DB1-0D8C-2CE1-40EE-C9DB58D46BC5}"/>
              </a:ext>
            </a:extLst>
          </p:cNvPr>
          <p:cNvSpPr/>
          <p:nvPr userDrawn="1"/>
        </p:nvSpPr>
        <p:spPr>
          <a:xfrm>
            <a:off x="260302" y="1597152"/>
            <a:ext cx="2928395" cy="487309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
        <p:nvSpPr>
          <p:cNvPr id="4" name="TextBox 3">
            <a:extLst>
              <a:ext uri="{FF2B5EF4-FFF2-40B4-BE49-F238E27FC236}">
                <a16:creationId xmlns:a16="http://schemas.microsoft.com/office/drawing/2014/main" id="{9D517C43-AD52-5454-741F-6A012023C6F8}"/>
              </a:ext>
            </a:extLst>
          </p:cNvPr>
          <p:cNvSpPr txBox="1"/>
          <p:nvPr userDrawn="1"/>
        </p:nvSpPr>
        <p:spPr>
          <a:xfrm>
            <a:off x="341176" y="1695635"/>
            <a:ext cx="2689106" cy="338466"/>
          </a:xfrm>
          <a:prstGeom prst="rect">
            <a:avLst/>
          </a:prstGeom>
          <a:noFill/>
        </p:spPr>
        <p:txBody>
          <a:bodyPr wrap="square" rtlCol="0">
            <a:spAutoFit/>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7BFF"/>
                </a:solidFill>
                <a:effectLst/>
                <a:uLnTx/>
                <a:uFillTx/>
                <a:latin typeface="Arial" panose="020B0604020202020204" pitchFamily="34" charset="0"/>
                <a:ea typeface="+mn-ea"/>
                <a:cs typeface="Arial" panose="020B0604020202020204" pitchFamily="34" charset="0"/>
              </a:rPr>
              <a:t>Client</a:t>
            </a:r>
          </a:p>
        </p:txBody>
      </p:sp>
      <p:sp>
        <p:nvSpPr>
          <p:cNvPr id="6" name="TextBox 5">
            <a:extLst>
              <a:ext uri="{FF2B5EF4-FFF2-40B4-BE49-F238E27FC236}">
                <a16:creationId xmlns:a16="http://schemas.microsoft.com/office/drawing/2014/main" id="{AC90B45C-25BC-F344-570C-D5F767669314}"/>
              </a:ext>
            </a:extLst>
          </p:cNvPr>
          <p:cNvSpPr txBox="1"/>
          <p:nvPr userDrawn="1"/>
        </p:nvSpPr>
        <p:spPr>
          <a:xfrm>
            <a:off x="3463554" y="1695635"/>
            <a:ext cx="2689106" cy="338466"/>
          </a:xfrm>
          <a:prstGeom prst="rect">
            <a:avLst/>
          </a:prstGeom>
          <a:noFill/>
        </p:spPr>
        <p:txBody>
          <a:bodyPr wrap="square" rtlCol="0">
            <a:spAutoFit/>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7BFF"/>
                </a:solidFill>
                <a:effectLst/>
                <a:uLnTx/>
                <a:uFillTx/>
                <a:latin typeface="Arial" panose="020B0604020202020204" pitchFamily="34" charset="0"/>
                <a:ea typeface="+mn-ea"/>
                <a:cs typeface="Arial" panose="020B0604020202020204" pitchFamily="34" charset="0"/>
              </a:rPr>
              <a:t>eClerx Solution</a:t>
            </a:r>
          </a:p>
        </p:txBody>
      </p:sp>
      <p:sp>
        <p:nvSpPr>
          <p:cNvPr id="7" name="Rectangle 6">
            <a:extLst>
              <a:ext uri="{FF2B5EF4-FFF2-40B4-BE49-F238E27FC236}">
                <a16:creationId xmlns:a16="http://schemas.microsoft.com/office/drawing/2014/main" id="{9D24D060-3467-4159-9DA1-5BC93BF521DE}"/>
              </a:ext>
            </a:extLst>
          </p:cNvPr>
          <p:cNvSpPr/>
          <p:nvPr userDrawn="1"/>
        </p:nvSpPr>
        <p:spPr>
          <a:xfrm>
            <a:off x="3391031" y="5289012"/>
            <a:ext cx="8646640" cy="116966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
        <p:nvSpPr>
          <p:cNvPr id="8" name="TextBox 7">
            <a:extLst>
              <a:ext uri="{FF2B5EF4-FFF2-40B4-BE49-F238E27FC236}">
                <a16:creationId xmlns:a16="http://schemas.microsoft.com/office/drawing/2014/main" id="{7ABE1887-EE60-CB8C-A6A0-D67D76B5F3AE}"/>
              </a:ext>
            </a:extLst>
          </p:cNvPr>
          <p:cNvSpPr txBox="1"/>
          <p:nvPr userDrawn="1"/>
        </p:nvSpPr>
        <p:spPr>
          <a:xfrm>
            <a:off x="3529779" y="5581455"/>
            <a:ext cx="1401036" cy="338554"/>
          </a:xfrm>
          <a:prstGeom prst="rect">
            <a:avLst/>
          </a:prstGeom>
          <a:noFill/>
        </p:spPr>
        <p:txBody>
          <a:bodyPr wrap="square" rtlCol="0">
            <a:spAutoFit/>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7BFF"/>
                </a:solidFill>
                <a:effectLst/>
                <a:uLnTx/>
                <a:uFillTx/>
                <a:latin typeface="Arial" panose="020B0604020202020204" pitchFamily="34" charset="0"/>
                <a:ea typeface="+mn-ea"/>
                <a:cs typeface="Arial" panose="020B0604020202020204" pitchFamily="34" charset="0"/>
              </a:rPr>
              <a:t>Impact</a:t>
            </a:r>
          </a:p>
        </p:txBody>
      </p:sp>
      <p:sp>
        <p:nvSpPr>
          <p:cNvPr id="9" name="TextBox 8">
            <a:extLst>
              <a:ext uri="{FF2B5EF4-FFF2-40B4-BE49-F238E27FC236}">
                <a16:creationId xmlns:a16="http://schemas.microsoft.com/office/drawing/2014/main" id="{4E97B4ED-07DC-D443-3992-5D522D525C07}"/>
              </a:ext>
            </a:extLst>
          </p:cNvPr>
          <p:cNvSpPr txBox="1"/>
          <p:nvPr userDrawn="1"/>
        </p:nvSpPr>
        <p:spPr>
          <a:xfrm>
            <a:off x="341176" y="3505200"/>
            <a:ext cx="2689106" cy="338466"/>
          </a:xfrm>
          <a:prstGeom prst="rect">
            <a:avLst/>
          </a:prstGeom>
          <a:noFill/>
        </p:spPr>
        <p:txBody>
          <a:bodyPr wrap="square" rtlCol="0">
            <a:spAutoFit/>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7BFF"/>
                </a:solidFill>
                <a:effectLst/>
                <a:uLnTx/>
                <a:uFillTx/>
                <a:latin typeface="Arial" panose="020B0604020202020204" pitchFamily="34" charset="0"/>
                <a:ea typeface="+mn-ea"/>
                <a:cs typeface="Arial" panose="020B0604020202020204" pitchFamily="34" charset="0"/>
              </a:rPr>
              <a:t>Challenge</a:t>
            </a:r>
          </a:p>
        </p:txBody>
      </p:sp>
      <p:sp>
        <p:nvSpPr>
          <p:cNvPr id="11" name="Slide Number Placeholder 1">
            <a:extLst>
              <a:ext uri="{FF2B5EF4-FFF2-40B4-BE49-F238E27FC236}">
                <a16:creationId xmlns:a16="http://schemas.microsoft.com/office/drawing/2014/main" id="{F2839D27-66CC-865C-7A30-E80C424CB654}"/>
              </a:ext>
            </a:extLst>
          </p:cNvPr>
          <p:cNvSpPr>
            <a:spLocks noGrp="1"/>
          </p:cNvSpPr>
          <p:nvPr>
            <p:ph type="sldNum" sz="quarter" idx="14"/>
          </p:nvPr>
        </p:nvSpPr>
        <p:spPr>
          <a:xfrm>
            <a:off x="11804968" y="6499225"/>
            <a:ext cx="305102" cy="169863"/>
          </a:xfrm>
        </p:spPr>
        <p:txBody>
          <a:bodyPr/>
          <a:lstStyle/>
          <a:p>
            <a:fld id="{2CC98B77-332E-004E-BD2A-A6DBBD4442FD}" type="slidenum">
              <a:rPr lang="sv-SE" smtClean="0"/>
              <a:pPr/>
              <a:t>‹#›</a:t>
            </a:fld>
            <a:endParaRPr lang="sv-SE" dirty="0"/>
          </a:p>
        </p:txBody>
      </p:sp>
    </p:spTree>
    <p:extLst>
      <p:ext uri="{BB962C8B-B14F-4D97-AF65-F5344CB8AC3E}">
        <p14:creationId xmlns:p14="http://schemas.microsoft.com/office/powerpoint/2010/main" val="1554076954"/>
      </p:ext>
    </p:extLst>
  </p:cSld>
  <p:clrMapOvr>
    <a:masterClrMapping/>
  </p:clrMapOvr>
  <p:transition spd="med">
    <p:pull/>
  </p:transition>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Header with two columns">
    <p:bg>
      <p:bgPr>
        <a:solidFill>
          <a:schemeClr val="bg1"/>
        </a:solidFill>
        <a:effectLst/>
      </p:bgPr>
    </p:bg>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506C1543-7649-7A48-798B-EE411B858D7D}"/>
              </a:ext>
            </a:extLst>
          </p:cNvPr>
          <p:cNvSpPr>
            <a:spLocks noGrp="1"/>
          </p:cNvSpPr>
          <p:nvPr>
            <p:ph type="title"/>
          </p:nvPr>
        </p:nvSpPr>
        <p:spPr>
          <a:xfrm>
            <a:off x="367338" y="368300"/>
            <a:ext cx="11464925" cy="1260475"/>
          </a:xfrm>
          <a:prstGeom prst="rect">
            <a:avLst/>
          </a:prstGeom>
        </p:spPr>
        <p:txBody>
          <a:bodyPr lIns="0" tIns="0" rIns="0" bIns="0"/>
          <a:lstStyle>
            <a:lvl1pPr>
              <a:defRPr sz="2800" spc="-20" baseline="0">
                <a:solidFill>
                  <a:srgbClr val="000000"/>
                </a:solidFill>
              </a:defRPr>
            </a:lvl1pPr>
          </a:lstStyle>
          <a:p>
            <a:r>
              <a:rPr lang="en-US" noProof="0" dirty="0"/>
              <a:t>Click to edit Master title style</a:t>
            </a:r>
          </a:p>
        </p:txBody>
      </p:sp>
      <p:sp>
        <p:nvSpPr>
          <p:cNvPr id="6" name="Content Placeholder 5">
            <a:extLst>
              <a:ext uri="{FF2B5EF4-FFF2-40B4-BE49-F238E27FC236}">
                <a16:creationId xmlns:a16="http://schemas.microsoft.com/office/drawing/2014/main" id="{A02426D6-0C9C-9D41-7CB9-64F310CA758E}"/>
              </a:ext>
            </a:extLst>
          </p:cNvPr>
          <p:cNvSpPr>
            <a:spLocks noGrp="1"/>
          </p:cNvSpPr>
          <p:nvPr>
            <p:ph sz="quarter" idx="12"/>
          </p:nvPr>
        </p:nvSpPr>
        <p:spPr>
          <a:xfrm>
            <a:off x="6348413" y="2024063"/>
            <a:ext cx="5472111" cy="4106913"/>
          </a:xfrm>
          <a:prstGeom prst="rect">
            <a:avLst/>
          </a:prstGeom>
        </p:spPr>
        <p:txBody>
          <a:bodyPr lIns="0" tIns="0" rIns="0" bIns="0"/>
          <a:lstStyle>
            <a:lvl1pPr>
              <a:lnSpc>
                <a:spcPct val="110000"/>
              </a:lnSpc>
              <a:spcAft>
                <a:spcPts val="900"/>
              </a:spcAft>
              <a:buClr>
                <a:schemeClr val="accent1"/>
              </a:buClr>
              <a:defRPr sz="1600">
                <a:solidFill>
                  <a:srgbClr val="000000"/>
                </a:solidFill>
              </a:defRPr>
            </a:lvl1pPr>
            <a:lvl2pPr>
              <a:lnSpc>
                <a:spcPct val="110000"/>
              </a:lnSpc>
              <a:spcAft>
                <a:spcPts val="900"/>
              </a:spcAft>
              <a:buClr>
                <a:schemeClr val="accent1"/>
              </a:buClr>
              <a:defRPr sz="1600">
                <a:solidFill>
                  <a:srgbClr val="000000"/>
                </a:solidFill>
              </a:defRPr>
            </a:lvl2pPr>
            <a:lvl3pPr>
              <a:lnSpc>
                <a:spcPct val="110000"/>
              </a:lnSpc>
              <a:spcAft>
                <a:spcPts val="900"/>
              </a:spcAft>
              <a:buClr>
                <a:schemeClr val="accent1"/>
              </a:buClr>
              <a:defRPr sz="1600">
                <a:solidFill>
                  <a:srgbClr val="000000"/>
                </a:solidFill>
              </a:defRPr>
            </a:lvl3pPr>
            <a:lvl4pPr>
              <a:lnSpc>
                <a:spcPct val="110000"/>
              </a:lnSpc>
              <a:spcAft>
                <a:spcPts val="900"/>
              </a:spcAft>
              <a:buClr>
                <a:schemeClr val="accent1"/>
              </a:buClr>
              <a:defRPr sz="1600">
                <a:solidFill>
                  <a:srgbClr val="000000"/>
                </a:solidFill>
              </a:defRPr>
            </a:lvl4pPr>
            <a:lvl5pPr>
              <a:lnSpc>
                <a:spcPct val="110000"/>
              </a:lnSpc>
              <a:spcAft>
                <a:spcPts val="900"/>
              </a:spcAft>
              <a:buClr>
                <a:schemeClr val="accent1"/>
              </a:buClr>
              <a:defRPr sz="1600">
                <a:solidFill>
                  <a:srgbClr val="00000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SE" dirty="0"/>
          </a:p>
        </p:txBody>
      </p:sp>
      <p:sp>
        <p:nvSpPr>
          <p:cNvPr id="7" name="Content Placeholder 5">
            <a:extLst>
              <a:ext uri="{FF2B5EF4-FFF2-40B4-BE49-F238E27FC236}">
                <a16:creationId xmlns:a16="http://schemas.microsoft.com/office/drawing/2014/main" id="{B370772C-3D48-0A38-E64D-E927B1D3D456}"/>
              </a:ext>
            </a:extLst>
          </p:cNvPr>
          <p:cNvSpPr>
            <a:spLocks noGrp="1"/>
          </p:cNvSpPr>
          <p:nvPr>
            <p:ph sz="quarter" idx="13"/>
          </p:nvPr>
        </p:nvSpPr>
        <p:spPr>
          <a:xfrm>
            <a:off x="367338" y="2024063"/>
            <a:ext cx="5472111" cy="4106913"/>
          </a:xfrm>
          <a:prstGeom prst="rect">
            <a:avLst/>
          </a:prstGeom>
        </p:spPr>
        <p:txBody>
          <a:bodyPr lIns="0" tIns="0" rIns="0" bIns="0"/>
          <a:lstStyle>
            <a:lvl1pPr>
              <a:lnSpc>
                <a:spcPct val="110000"/>
              </a:lnSpc>
              <a:spcAft>
                <a:spcPts val="900"/>
              </a:spcAft>
              <a:buClr>
                <a:schemeClr val="accent1"/>
              </a:buClr>
              <a:defRPr sz="1600">
                <a:solidFill>
                  <a:schemeClr val="tx1"/>
                </a:solidFill>
              </a:defRPr>
            </a:lvl1pPr>
            <a:lvl2pPr>
              <a:lnSpc>
                <a:spcPct val="110000"/>
              </a:lnSpc>
              <a:spcAft>
                <a:spcPts val="900"/>
              </a:spcAft>
              <a:buClr>
                <a:schemeClr val="accent1"/>
              </a:buClr>
              <a:defRPr sz="1600">
                <a:solidFill>
                  <a:schemeClr val="tx1"/>
                </a:solidFill>
              </a:defRPr>
            </a:lvl2pPr>
            <a:lvl3pPr>
              <a:lnSpc>
                <a:spcPct val="110000"/>
              </a:lnSpc>
              <a:spcAft>
                <a:spcPts val="900"/>
              </a:spcAft>
              <a:buClr>
                <a:schemeClr val="accent1"/>
              </a:buClr>
              <a:defRPr sz="1600">
                <a:solidFill>
                  <a:schemeClr val="tx1"/>
                </a:solidFill>
              </a:defRPr>
            </a:lvl3pPr>
            <a:lvl4pPr>
              <a:lnSpc>
                <a:spcPct val="110000"/>
              </a:lnSpc>
              <a:spcAft>
                <a:spcPts val="900"/>
              </a:spcAft>
              <a:buClr>
                <a:schemeClr val="accent1"/>
              </a:buClr>
              <a:defRPr sz="1600">
                <a:solidFill>
                  <a:schemeClr val="tx1"/>
                </a:solidFill>
              </a:defRPr>
            </a:lvl4pPr>
            <a:lvl5pPr>
              <a:lnSpc>
                <a:spcPct val="110000"/>
              </a:lnSpc>
              <a:spcAft>
                <a:spcPts val="900"/>
              </a:spcAft>
              <a:buClr>
                <a:schemeClr val="accent1"/>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SE" dirty="0"/>
          </a:p>
        </p:txBody>
      </p:sp>
      <p:cxnSp>
        <p:nvCxnSpPr>
          <p:cNvPr id="3" name="Straight Connector 2">
            <a:extLst>
              <a:ext uri="{FF2B5EF4-FFF2-40B4-BE49-F238E27FC236}">
                <a16:creationId xmlns:a16="http://schemas.microsoft.com/office/drawing/2014/main" id="{099F6387-BB37-28A5-9DDA-677F0ED701C8}"/>
              </a:ext>
            </a:extLst>
          </p:cNvPr>
          <p:cNvCxnSpPr>
            <a:cxnSpLocks/>
          </p:cNvCxnSpPr>
          <p:nvPr userDrawn="1"/>
        </p:nvCxnSpPr>
        <p:spPr>
          <a:xfrm>
            <a:off x="6096000" y="2024063"/>
            <a:ext cx="0" cy="39508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Slide Number Placeholder 1">
            <a:extLst>
              <a:ext uri="{FF2B5EF4-FFF2-40B4-BE49-F238E27FC236}">
                <a16:creationId xmlns:a16="http://schemas.microsoft.com/office/drawing/2014/main" id="{B88DDB97-FC67-4BBF-477F-604B1AF2C077}"/>
              </a:ext>
            </a:extLst>
          </p:cNvPr>
          <p:cNvSpPr>
            <a:spLocks noGrp="1"/>
          </p:cNvSpPr>
          <p:nvPr>
            <p:ph type="sldNum" sz="quarter" idx="14"/>
          </p:nvPr>
        </p:nvSpPr>
        <p:spPr/>
        <p:txBody>
          <a:bodyPr/>
          <a:lstStyle/>
          <a:p>
            <a:fld id="{2CC98B77-332E-004E-BD2A-A6DBBD4442FD}" type="slidenum">
              <a:rPr lang="sv-SE" smtClean="0"/>
              <a:pPr/>
              <a:t>‹#›</a:t>
            </a:fld>
            <a:endParaRPr lang="sv-SE" dirty="0"/>
          </a:p>
        </p:txBody>
      </p:sp>
    </p:spTree>
    <p:extLst>
      <p:ext uri="{BB962C8B-B14F-4D97-AF65-F5344CB8AC3E}">
        <p14:creationId xmlns:p14="http://schemas.microsoft.com/office/powerpoint/2010/main" val="95891493"/>
      </p:ext>
    </p:extLst>
  </p:cSld>
  <p:clrMapOvr>
    <a:masterClrMapping/>
  </p:clrMapOvr>
  <p:transition spd="med">
    <p:pull/>
  </p:transition>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Header with three columns">
    <p:bg>
      <p:bgPr>
        <a:solidFill>
          <a:schemeClr val="bg1"/>
        </a:solidFill>
        <a:effectLst/>
      </p:bgPr>
    </p:bg>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506C1543-7649-7A48-798B-EE411B858D7D}"/>
              </a:ext>
            </a:extLst>
          </p:cNvPr>
          <p:cNvSpPr>
            <a:spLocks noGrp="1"/>
          </p:cNvSpPr>
          <p:nvPr>
            <p:ph type="title"/>
          </p:nvPr>
        </p:nvSpPr>
        <p:spPr>
          <a:xfrm>
            <a:off x="367338" y="368300"/>
            <a:ext cx="11464925" cy="1260475"/>
          </a:xfrm>
          <a:prstGeom prst="rect">
            <a:avLst/>
          </a:prstGeom>
        </p:spPr>
        <p:txBody>
          <a:bodyPr lIns="0" tIns="0" rIns="0" bIns="0"/>
          <a:lstStyle>
            <a:lvl1pPr>
              <a:defRPr sz="2800" spc="-20" baseline="0">
                <a:solidFill>
                  <a:srgbClr val="000000"/>
                </a:solidFill>
              </a:defRPr>
            </a:lvl1pPr>
          </a:lstStyle>
          <a:p>
            <a:r>
              <a:rPr lang="en-US" noProof="0" dirty="0"/>
              <a:t>Click to edit Master title style</a:t>
            </a:r>
          </a:p>
        </p:txBody>
      </p:sp>
      <p:sp>
        <p:nvSpPr>
          <p:cNvPr id="6" name="Content Placeholder 5">
            <a:extLst>
              <a:ext uri="{FF2B5EF4-FFF2-40B4-BE49-F238E27FC236}">
                <a16:creationId xmlns:a16="http://schemas.microsoft.com/office/drawing/2014/main" id="{A02426D6-0C9C-9D41-7CB9-64F310CA758E}"/>
              </a:ext>
            </a:extLst>
          </p:cNvPr>
          <p:cNvSpPr>
            <a:spLocks noGrp="1"/>
          </p:cNvSpPr>
          <p:nvPr>
            <p:ph sz="quarter" idx="12"/>
          </p:nvPr>
        </p:nvSpPr>
        <p:spPr>
          <a:xfrm>
            <a:off x="4332289" y="2024063"/>
            <a:ext cx="3496637" cy="4106913"/>
          </a:xfrm>
          <a:prstGeom prst="rect">
            <a:avLst/>
          </a:prstGeom>
        </p:spPr>
        <p:txBody>
          <a:bodyPr lIns="0" tIns="0" rIns="0" bIns="0"/>
          <a:lstStyle>
            <a:lvl1pPr>
              <a:lnSpc>
                <a:spcPct val="110000"/>
              </a:lnSpc>
              <a:spcAft>
                <a:spcPts val="900"/>
              </a:spcAft>
              <a:buClr>
                <a:schemeClr val="accent1"/>
              </a:buClr>
              <a:defRPr sz="1600">
                <a:solidFill>
                  <a:srgbClr val="000000"/>
                </a:solidFill>
              </a:defRPr>
            </a:lvl1pPr>
            <a:lvl2pPr>
              <a:lnSpc>
                <a:spcPct val="110000"/>
              </a:lnSpc>
              <a:spcAft>
                <a:spcPts val="900"/>
              </a:spcAft>
              <a:buClr>
                <a:schemeClr val="accent1"/>
              </a:buClr>
              <a:defRPr sz="1600">
                <a:solidFill>
                  <a:srgbClr val="000000"/>
                </a:solidFill>
              </a:defRPr>
            </a:lvl2pPr>
            <a:lvl3pPr>
              <a:lnSpc>
                <a:spcPct val="110000"/>
              </a:lnSpc>
              <a:spcAft>
                <a:spcPts val="900"/>
              </a:spcAft>
              <a:buClr>
                <a:schemeClr val="accent1"/>
              </a:buClr>
              <a:defRPr sz="1600">
                <a:solidFill>
                  <a:srgbClr val="000000"/>
                </a:solidFill>
              </a:defRPr>
            </a:lvl3pPr>
            <a:lvl4pPr>
              <a:lnSpc>
                <a:spcPct val="110000"/>
              </a:lnSpc>
              <a:spcAft>
                <a:spcPts val="900"/>
              </a:spcAft>
              <a:buClr>
                <a:schemeClr val="accent1"/>
              </a:buClr>
              <a:defRPr sz="1600">
                <a:solidFill>
                  <a:srgbClr val="000000"/>
                </a:solidFill>
              </a:defRPr>
            </a:lvl4pPr>
            <a:lvl5pPr>
              <a:lnSpc>
                <a:spcPct val="110000"/>
              </a:lnSpc>
              <a:spcAft>
                <a:spcPts val="900"/>
              </a:spcAft>
              <a:buClr>
                <a:schemeClr val="accent1"/>
              </a:buClr>
              <a:defRPr sz="1600">
                <a:solidFill>
                  <a:srgbClr val="00000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SE" dirty="0"/>
          </a:p>
        </p:txBody>
      </p:sp>
      <p:sp>
        <p:nvSpPr>
          <p:cNvPr id="7" name="Content Placeholder 5">
            <a:extLst>
              <a:ext uri="{FF2B5EF4-FFF2-40B4-BE49-F238E27FC236}">
                <a16:creationId xmlns:a16="http://schemas.microsoft.com/office/drawing/2014/main" id="{B370772C-3D48-0A38-E64D-E927B1D3D456}"/>
              </a:ext>
            </a:extLst>
          </p:cNvPr>
          <p:cNvSpPr>
            <a:spLocks noGrp="1"/>
          </p:cNvSpPr>
          <p:nvPr>
            <p:ph sz="quarter" idx="13"/>
          </p:nvPr>
        </p:nvSpPr>
        <p:spPr>
          <a:xfrm>
            <a:off x="367338" y="2024063"/>
            <a:ext cx="3496637" cy="4106913"/>
          </a:xfrm>
          <a:prstGeom prst="rect">
            <a:avLst/>
          </a:prstGeom>
        </p:spPr>
        <p:txBody>
          <a:bodyPr lIns="0" tIns="0" rIns="0" bIns="0"/>
          <a:lstStyle>
            <a:lvl1pPr>
              <a:lnSpc>
                <a:spcPct val="110000"/>
              </a:lnSpc>
              <a:spcAft>
                <a:spcPts val="900"/>
              </a:spcAft>
              <a:buClr>
                <a:schemeClr val="accent1"/>
              </a:buClr>
              <a:defRPr sz="1600">
                <a:solidFill>
                  <a:srgbClr val="000000"/>
                </a:solidFill>
              </a:defRPr>
            </a:lvl1pPr>
            <a:lvl2pPr>
              <a:lnSpc>
                <a:spcPct val="110000"/>
              </a:lnSpc>
              <a:spcAft>
                <a:spcPts val="900"/>
              </a:spcAft>
              <a:buClr>
                <a:schemeClr val="accent1"/>
              </a:buClr>
              <a:defRPr sz="1600">
                <a:solidFill>
                  <a:srgbClr val="000000"/>
                </a:solidFill>
              </a:defRPr>
            </a:lvl2pPr>
            <a:lvl3pPr>
              <a:lnSpc>
                <a:spcPct val="110000"/>
              </a:lnSpc>
              <a:spcAft>
                <a:spcPts val="900"/>
              </a:spcAft>
              <a:buClr>
                <a:schemeClr val="accent1"/>
              </a:buClr>
              <a:defRPr sz="1600">
                <a:solidFill>
                  <a:srgbClr val="000000"/>
                </a:solidFill>
              </a:defRPr>
            </a:lvl3pPr>
            <a:lvl4pPr>
              <a:lnSpc>
                <a:spcPct val="110000"/>
              </a:lnSpc>
              <a:spcAft>
                <a:spcPts val="900"/>
              </a:spcAft>
              <a:buClr>
                <a:schemeClr val="accent1"/>
              </a:buClr>
              <a:defRPr sz="1600">
                <a:solidFill>
                  <a:srgbClr val="000000"/>
                </a:solidFill>
              </a:defRPr>
            </a:lvl4pPr>
            <a:lvl5pPr>
              <a:lnSpc>
                <a:spcPct val="110000"/>
              </a:lnSpc>
              <a:spcAft>
                <a:spcPts val="900"/>
              </a:spcAft>
              <a:buClr>
                <a:schemeClr val="accent1"/>
              </a:buClr>
              <a:defRPr sz="1600">
                <a:solidFill>
                  <a:srgbClr val="00000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SE" dirty="0"/>
          </a:p>
        </p:txBody>
      </p:sp>
      <p:sp>
        <p:nvSpPr>
          <p:cNvPr id="3" name="Content Placeholder 5">
            <a:extLst>
              <a:ext uri="{FF2B5EF4-FFF2-40B4-BE49-F238E27FC236}">
                <a16:creationId xmlns:a16="http://schemas.microsoft.com/office/drawing/2014/main" id="{A0549588-AE11-012D-501E-7C360552855E}"/>
              </a:ext>
            </a:extLst>
          </p:cNvPr>
          <p:cNvSpPr>
            <a:spLocks noGrp="1"/>
          </p:cNvSpPr>
          <p:nvPr>
            <p:ph sz="quarter" idx="14"/>
          </p:nvPr>
        </p:nvSpPr>
        <p:spPr>
          <a:xfrm>
            <a:off x="8334662" y="2024063"/>
            <a:ext cx="3496637" cy="4106913"/>
          </a:xfrm>
          <a:prstGeom prst="rect">
            <a:avLst/>
          </a:prstGeom>
        </p:spPr>
        <p:txBody>
          <a:bodyPr lIns="0" tIns="0" rIns="0" bIns="0"/>
          <a:lstStyle>
            <a:lvl1pPr>
              <a:lnSpc>
                <a:spcPct val="110000"/>
              </a:lnSpc>
              <a:spcAft>
                <a:spcPts val="900"/>
              </a:spcAft>
              <a:buClr>
                <a:schemeClr val="accent1"/>
              </a:buClr>
              <a:defRPr sz="1600">
                <a:solidFill>
                  <a:srgbClr val="000000"/>
                </a:solidFill>
              </a:defRPr>
            </a:lvl1pPr>
            <a:lvl2pPr>
              <a:lnSpc>
                <a:spcPct val="110000"/>
              </a:lnSpc>
              <a:spcAft>
                <a:spcPts val="900"/>
              </a:spcAft>
              <a:buClr>
                <a:schemeClr val="accent1"/>
              </a:buClr>
              <a:defRPr sz="1600">
                <a:solidFill>
                  <a:srgbClr val="000000"/>
                </a:solidFill>
              </a:defRPr>
            </a:lvl2pPr>
            <a:lvl3pPr>
              <a:lnSpc>
                <a:spcPct val="110000"/>
              </a:lnSpc>
              <a:spcAft>
                <a:spcPts val="900"/>
              </a:spcAft>
              <a:buClr>
                <a:schemeClr val="accent1"/>
              </a:buClr>
              <a:defRPr sz="1600">
                <a:solidFill>
                  <a:srgbClr val="000000"/>
                </a:solidFill>
              </a:defRPr>
            </a:lvl3pPr>
            <a:lvl4pPr>
              <a:lnSpc>
                <a:spcPct val="110000"/>
              </a:lnSpc>
              <a:spcAft>
                <a:spcPts val="900"/>
              </a:spcAft>
              <a:buClr>
                <a:schemeClr val="accent1"/>
              </a:buClr>
              <a:defRPr sz="1600">
                <a:solidFill>
                  <a:srgbClr val="000000"/>
                </a:solidFill>
              </a:defRPr>
            </a:lvl4pPr>
            <a:lvl5pPr>
              <a:lnSpc>
                <a:spcPct val="110000"/>
              </a:lnSpc>
              <a:spcAft>
                <a:spcPts val="900"/>
              </a:spcAft>
              <a:buClr>
                <a:schemeClr val="accent1"/>
              </a:buClr>
              <a:defRPr sz="1600">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E" dirty="0"/>
          </a:p>
        </p:txBody>
      </p:sp>
      <p:cxnSp>
        <p:nvCxnSpPr>
          <p:cNvPr id="8" name="Straight Connector 7">
            <a:extLst>
              <a:ext uri="{FF2B5EF4-FFF2-40B4-BE49-F238E27FC236}">
                <a16:creationId xmlns:a16="http://schemas.microsoft.com/office/drawing/2014/main" id="{80EC612A-E59E-5272-2702-DF4BECF6D742}"/>
              </a:ext>
            </a:extLst>
          </p:cNvPr>
          <p:cNvCxnSpPr>
            <a:cxnSpLocks/>
          </p:cNvCxnSpPr>
          <p:nvPr userDrawn="1"/>
        </p:nvCxnSpPr>
        <p:spPr>
          <a:xfrm>
            <a:off x="4078454" y="2024063"/>
            <a:ext cx="0" cy="39508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64B22AC3-A5FC-9066-BF63-84D301CAC6EB}"/>
              </a:ext>
            </a:extLst>
          </p:cNvPr>
          <p:cNvCxnSpPr>
            <a:cxnSpLocks/>
          </p:cNvCxnSpPr>
          <p:nvPr userDrawn="1"/>
        </p:nvCxnSpPr>
        <p:spPr>
          <a:xfrm>
            <a:off x="8064046" y="2024063"/>
            <a:ext cx="0" cy="39508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Slide Number Placeholder 1">
            <a:extLst>
              <a:ext uri="{FF2B5EF4-FFF2-40B4-BE49-F238E27FC236}">
                <a16:creationId xmlns:a16="http://schemas.microsoft.com/office/drawing/2014/main" id="{669A8588-4A0A-B0CE-7375-93519ADCB23A}"/>
              </a:ext>
            </a:extLst>
          </p:cNvPr>
          <p:cNvSpPr>
            <a:spLocks noGrp="1"/>
          </p:cNvSpPr>
          <p:nvPr>
            <p:ph type="sldNum" sz="quarter" idx="15"/>
          </p:nvPr>
        </p:nvSpPr>
        <p:spPr/>
        <p:txBody>
          <a:bodyPr/>
          <a:lstStyle/>
          <a:p>
            <a:fld id="{2CC98B77-332E-004E-BD2A-A6DBBD4442FD}" type="slidenum">
              <a:rPr lang="sv-SE" smtClean="0"/>
              <a:pPr/>
              <a:t>‹#›</a:t>
            </a:fld>
            <a:endParaRPr lang="sv-SE" dirty="0"/>
          </a:p>
        </p:txBody>
      </p:sp>
    </p:spTree>
    <p:extLst>
      <p:ext uri="{BB962C8B-B14F-4D97-AF65-F5344CB8AC3E}">
        <p14:creationId xmlns:p14="http://schemas.microsoft.com/office/powerpoint/2010/main" val="243579789"/>
      </p:ext>
    </p:extLst>
  </p:cSld>
  <p:clrMapOvr>
    <a:masterClrMapping/>
  </p:clrMapOvr>
  <p:transition spd="med">
    <p:pull/>
  </p:transition>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008AB74-75D7-49BE-B9AC-653E7CF10BE0}"/>
              </a:ext>
            </a:extLst>
          </p:cNvPr>
          <p:cNvSpPr/>
          <p:nvPr userDrawn="1"/>
        </p:nvSpPr>
        <p:spPr>
          <a:xfrm>
            <a:off x="4332289" y="188913"/>
            <a:ext cx="7667624" cy="631031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itle 9">
            <a:extLst>
              <a:ext uri="{FF2B5EF4-FFF2-40B4-BE49-F238E27FC236}">
                <a16:creationId xmlns:a16="http://schemas.microsoft.com/office/drawing/2014/main" id="{506C1543-7649-7A48-798B-EE411B858D7D}"/>
              </a:ext>
            </a:extLst>
          </p:cNvPr>
          <p:cNvSpPr>
            <a:spLocks noGrp="1"/>
          </p:cNvSpPr>
          <p:nvPr>
            <p:ph type="title" hasCustomPrompt="1"/>
          </p:nvPr>
        </p:nvSpPr>
        <p:spPr>
          <a:xfrm>
            <a:off x="355600" y="1015873"/>
            <a:ext cx="3508376" cy="2689693"/>
          </a:xfrm>
          <a:prstGeom prst="rect">
            <a:avLst/>
          </a:prstGeom>
        </p:spPr>
        <p:txBody>
          <a:bodyPr lIns="0" tIns="0" rIns="0" bIns="0"/>
          <a:lstStyle>
            <a:lvl1pPr>
              <a:defRPr sz="4000" spc="-20" baseline="0"/>
            </a:lvl1pPr>
          </a:lstStyle>
          <a:p>
            <a:r>
              <a:rPr lang="en-US" noProof="0" dirty="0"/>
              <a:t>Agenda</a:t>
            </a:r>
          </a:p>
        </p:txBody>
      </p:sp>
      <p:sp>
        <p:nvSpPr>
          <p:cNvPr id="12" name="Text Placeholder 11">
            <a:extLst>
              <a:ext uri="{FF2B5EF4-FFF2-40B4-BE49-F238E27FC236}">
                <a16:creationId xmlns:a16="http://schemas.microsoft.com/office/drawing/2014/main" id="{FB96A7B8-50E1-E324-F5B3-96BE2F605770}"/>
              </a:ext>
            </a:extLst>
          </p:cNvPr>
          <p:cNvSpPr>
            <a:spLocks noGrp="1"/>
          </p:cNvSpPr>
          <p:nvPr>
            <p:ph type="body" sz="quarter" idx="10"/>
          </p:nvPr>
        </p:nvSpPr>
        <p:spPr>
          <a:xfrm>
            <a:off x="4630614" y="1628775"/>
            <a:ext cx="7189911" cy="4356100"/>
          </a:xfrm>
          <a:prstGeom prst="rect">
            <a:avLst/>
          </a:prstGeom>
        </p:spPr>
        <p:txBody>
          <a:bodyPr lIns="0" tIns="0" rIns="0" bIns="0"/>
          <a:lstStyle>
            <a:lvl1pPr>
              <a:lnSpc>
                <a:spcPct val="140000"/>
              </a:lnSpc>
              <a:buClr>
                <a:schemeClr val="accent1"/>
              </a:buClr>
              <a:defRPr sz="2400">
                <a:solidFill>
                  <a:srgbClr val="000000"/>
                </a:solidFill>
              </a:defRPr>
            </a:lvl1pPr>
            <a:lvl2pPr>
              <a:lnSpc>
                <a:spcPct val="140000"/>
              </a:lnSpc>
              <a:buClr>
                <a:schemeClr val="accent1"/>
              </a:buClr>
              <a:defRPr sz="2400">
                <a:solidFill>
                  <a:srgbClr val="000000"/>
                </a:solidFill>
              </a:defRPr>
            </a:lvl2pPr>
            <a:lvl3pPr>
              <a:lnSpc>
                <a:spcPct val="140000"/>
              </a:lnSpc>
              <a:buClr>
                <a:schemeClr val="accent1"/>
              </a:buClr>
              <a:defRPr sz="2400">
                <a:solidFill>
                  <a:srgbClr val="000000"/>
                </a:solidFill>
              </a:defRPr>
            </a:lvl3pPr>
            <a:lvl4pPr>
              <a:lnSpc>
                <a:spcPct val="140000"/>
              </a:lnSpc>
              <a:buClr>
                <a:schemeClr val="accent1"/>
              </a:buClr>
              <a:defRPr sz="2400">
                <a:solidFill>
                  <a:srgbClr val="000000"/>
                </a:solidFill>
              </a:defRPr>
            </a:lvl4pPr>
            <a:lvl5pPr>
              <a:lnSpc>
                <a:spcPct val="140000"/>
              </a:lnSpc>
              <a:buClr>
                <a:schemeClr val="accent1"/>
              </a:buClr>
              <a:defRPr sz="2400">
                <a:solidFill>
                  <a:srgbClr val="000000"/>
                </a:solidFill>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 name="Text Placeholder 3">
            <a:extLst>
              <a:ext uri="{FF2B5EF4-FFF2-40B4-BE49-F238E27FC236}">
                <a16:creationId xmlns:a16="http://schemas.microsoft.com/office/drawing/2014/main" id="{4389BE4A-E45B-E543-9761-FB68FB5C27F2}"/>
              </a:ext>
            </a:extLst>
          </p:cNvPr>
          <p:cNvSpPr>
            <a:spLocks noGrp="1"/>
          </p:cNvSpPr>
          <p:nvPr>
            <p:ph type="body" sz="quarter" idx="11" hasCustomPrompt="1"/>
          </p:nvPr>
        </p:nvSpPr>
        <p:spPr>
          <a:xfrm>
            <a:off x="4630614" y="368300"/>
            <a:ext cx="7189911" cy="716450"/>
          </a:xfrm>
          <a:prstGeom prst="rect">
            <a:avLst/>
          </a:prstGeom>
        </p:spPr>
        <p:txBody>
          <a:bodyPr lIns="0" tIns="0" rIns="0" bIns="0"/>
          <a:lstStyle>
            <a:lvl1pPr marL="0" indent="0">
              <a:lnSpc>
                <a:spcPct val="100000"/>
              </a:lnSpc>
              <a:buNone/>
              <a:defRPr sz="240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GB" dirty="0"/>
              <a:t>January 1, 2024</a:t>
            </a:r>
            <a:endParaRPr lang="en-SE" dirty="0"/>
          </a:p>
        </p:txBody>
      </p:sp>
      <p:sp>
        <p:nvSpPr>
          <p:cNvPr id="8" name="Text Placeholder 3">
            <a:extLst>
              <a:ext uri="{FF2B5EF4-FFF2-40B4-BE49-F238E27FC236}">
                <a16:creationId xmlns:a16="http://schemas.microsoft.com/office/drawing/2014/main" id="{E9A73ED8-B5C0-5D3B-A3D8-37C1CE47DA84}"/>
              </a:ext>
            </a:extLst>
          </p:cNvPr>
          <p:cNvSpPr>
            <a:spLocks noGrp="1"/>
          </p:cNvSpPr>
          <p:nvPr>
            <p:ph type="body" sz="quarter" idx="12" hasCustomPrompt="1"/>
          </p:nvPr>
        </p:nvSpPr>
        <p:spPr>
          <a:xfrm>
            <a:off x="363955" y="368300"/>
            <a:ext cx="3508376" cy="887413"/>
          </a:xfrm>
          <a:prstGeom prst="rect">
            <a:avLst/>
          </a:prstGeom>
        </p:spPr>
        <p:txBody>
          <a:bodyPr lIns="0" tIns="0" rIns="0" bIns="0"/>
          <a:lstStyle>
            <a:lvl1pPr marL="0" indent="0">
              <a:lnSpc>
                <a:spcPct val="100000"/>
              </a:lnSpc>
              <a:buNone/>
              <a:defRPr sz="400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GB" dirty="0"/>
              <a:t>eClerx</a:t>
            </a:r>
            <a:endParaRPr lang="en-SE" dirty="0"/>
          </a:p>
        </p:txBody>
      </p:sp>
      <p:sp>
        <p:nvSpPr>
          <p:cNvPr id="2" name="Slide Number Placeholder 1">
            <a:extLst>
              <a:ext uri="{FF2B5EF4-FFF2-40B4-BE49-F238E27FC236}">
                <a16:creationId xmlns:a16="http://schemas.microsoft.com/office/drawing/2014/main" id="{FA62F0A6-A24D-421D-4954-BDC9CCB48986}"/>
              </a:ext>
            </a:extLst>
          </p:cNvPr>
          <p:cNvSpPr>
            <a:spLocks noGrp="1"/>
          </p:cNvSpPr>
          <p:nvPr>
            <p:ph type="sldNum" sz="quarter" idx="13"/>
          </p:nvPr>
        </p:nvSpPr>
        <p:spPr/>
        <p:txBody>
          <a:bodyPr/>
          <a:lstStyle/>
          <a:p>
            <a:fld id="{2CC98B77-332E-004E-BD2A-A6DBBD4442FD}" type="slidenum">
              <a:rPr lang="sv-SE" smtClean="0"/>
              <a:pPr/>
              <a:t>‹#›</a:t>
            </a:fld>
            <a:endParaRPr lang="sv-SE" dirty="0"/>
          </a:p>
        </p:txBody>
      </p:sp>
    </p:spTree>
    <p:extLst>
      <p:ext uri="{BB962C8B-B14F-4D97-AF65-F5344CB8AC3E}">
        <p14:creationId xmlns:p14="http://schemas.microsoft.com/office/powerpoint/2010/main" val="1926224288"/>
      </p:ext>
    </p:extLst>
  </p:cSld>
  <p:clrMapOvr>
    <a:masterClrMapping/>
  </p:clrMapOvr>
  <p:transition spd="med">
    <p:pull/>
  </p:transition>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Headline only Large">
    <p:bg>
      <p:bgPr>
        <a:solidFill>
          <a:schemeClr val="bg1"/>
        </a:solidFill>
        <a:effectLst/>
      </p:bgPr>
    </p:bg>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0A0F692F-D5FF-F486-C448-F92EE38AB29E}"/>
              </a:ext>
            </a:extLst>
          </p:cNvPr>
          <p:cNvSpPr>
            <a:spLocks noGrp="1"/>
          </p:cNvSpPr>
          <p:nvPr>
            <p:ph sz="quarter" idx="10"/>
          </p:nvPr>
        </p:nvSpPr>
        <p:spPr>
          <a:xfrm>
            <a:off x="355600" y="368299"/>
            <a:ext cx="11464924" cy="5616575"/>
          </a:xfrm>
          <a:prstGeom prst="rect">
            <a:avLst/>
          </a:prstGeom>
        </p:spPr>
        <p:txBody>
          <a:bodyPr lIns="0" tIns="0" rIns="0" bIns="0"/>
          <a:lstStyle>
            <a:lvl1pPr marL="0" indent="0">
              <a:lnSpc>
                <a:spcPct val="90000"/>
              </a:lnSpc>
              <a:buClr>
                <a:schemeClr val="accent1"/>
              </a:buClr>
              <a:buNone/>
              <a:defRPr sz="2800" spc="-90" baseline="0">
                <a:solidFill>
                  <a:srgbClr val="000000"/>
                </a:solidFill>
              </a:defRPr>
            </a:lvl1pPr>
            <a:lvl2pPr marL="457200" indent="0">
              <a:buClr>
                <a:schemeClr val="accent1"/>
              </a:buClr>
              <a:buNone/>
              <a:defRPr>
                <a:solidFill>
                  <a:schemeClr val="tx1"/>
                </a:solidFill>
              </a:defRPr>
            </a:lvl2pPr>
            <a:lvl3pPr marL="914400" indent="0">
              <a:buClr>
                <a:schemeClr val="accent1"/>
              </a:buClr>
              <a:buNone/>
              <a:defRPr>
                <a:solidFill>
                  <a:schemeClr val="tx1"/>
                </a:solidFill>
              </a:defRPr>
            </a:lvl3pPr>
            <a:lvl4pPr marL="1371600" indent="0">
              <a:buClr>
                <a:schemeClr val="accent1"/>
              </a:buClr>
              <a:buNone/>
              <a:defRPr>
                <a:solidFill>
                  <a:schemeClr val="tx1"/>
                </a:solidFill>
              </a:defRPr>
            </a:lvl4pPr>
            <a:lvl5pPr marL="1828800" indent="0">
              <a:buClr>
                <a:schemeClr val="accent1"/>
              </a:buClr>
              <a:buNone/>
              <a:defRPr>
                <a:solidFill>
                  <a:schemeClr val="tx1"/>
                </a:solidFill>
              </a:defRPr>
            </a:lvl5pPr>
          </a:lstStyle>
          <a:p>
            <a:pPr lvl="0"/>
            <a:r>
              <a:rPr lang="en-US" dirty="0"/>
              <a:t>Click to edit Master text styles</a:t>
            </a:r>
          </a:p>
        </p:txBody>
      </p:sp>
      <p:sp>
        <p:nvSpPr>
          <p:cNvPr id="2" name="Slide Number Placeholder 1">
            <a:extLst>
              <a:ext uri="{FF2B5EF4-FFF2-40B4-BE49-F238E27FC236}">
                <a16:creationId xmlns:a16="http://schemas.microsoft.com/office/drawing/2014/main" id="{522E60BC-21AD-D8CB-013C-996736339390}"/>
              </a:ext>
            </a:extLst>
          </p:cNvPr>
          <p:cNvSpPr>
            <a:spLocks noGrp="1"/>
          </p:cNvSpPr>
          <p:nvPr>
            <p:ph type="sldNum" sz="quarter" idx="11"/>
          </p:nvPr>
        </p:nvSpPr>
        <p:spPr/>
        <p:txBody>
          <a:bodyPr/>
          <a:lstStyle/>
          <a:p>
            <a:fld id="{2CC98B77-332E-004E-BD2A-A6DBBD4442FD}" type="slidenum">
              <a:rPr lang="sv-SE" smtClean="0"/>
              <a:pPr/>
              <a:t>‹#›</a:t>
            </a:fld>
            <a:endParaRPr lang="sv-SE" dirty="0"/>
          </a:p>
        </p:txBody>
      </p:sp>
    </p:spTree>
    <p:extLst>
      <p:ext uri="{BB962C8B-B14F-4D97-AF65-F5344CB8AC3E}">
        <p14:creationId xmlns:p14="http://schemas.microsoft.com/office/powerpoint/2010/main" val="3254874208"/>
      </p:ext>
    </p:extLst>
  </p:cSld>
  <p:clrMapOvr>
    <a:masterClrMapping/>
  </p:clrMapOvr>
  <p:transition spd="med">
    <p:pull/>
  </p:transition>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Header, text and image">
    <p:bg>
      <p:bgPr>
        <a:solidFill>
          <a:schemeClr val="bg1"/>
        </a:solidFill>
        <a:effectLst/>
      </p:bgPr>
    </p:bg>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506C1543-7649-7A48-798B-EE411B858D7D}"/>
              </a:ext>
            </a:extLst>
          </p:cNvPr>
          <p:cNvSpPr>
            <a:spLocks noGrp="1"/>
          </p:cNvSpPr>
          <p:nvPr>
            <p:ph type="title"/>
          </p:nvPr>
        </p:nvSpPr>
        <p:spPr>
          <a:xfrm>
            <a:off x="355600" y="368300"/>
            <a:ext cx="3508375" cy="1922439"/>
          </a:xfrm>
          <a:prstGeom prst="rect">
            <a:avLst/>
          </a:prstGeom>
        </p:spPr>
        <p:txBody>
          <a:bodyPr lIns="0" tIns="0" rIns="0" bIns="0"/>
          <a:lstStyle>
            <a:lvl1pPr>
              <a:defRPr sz="2800" spc="-20" baseline="0">
                <a:solidFill>
                  <a:schemeClr val="tx1"/>
                </a:solidFill>
              </a:defRPr>
            </a:lvl1pPr>
          </a:lstStyle>
          <a:p>
            <a:r>
              <a:rPr lang="en-US" noProof="0" dirty="0"/>
              <a:t>Click to edit Master title style</a:t>
            </a:r>
          </a:p>
        </p:txBody>
      </p:sp>
      <p:sp>
        <p:nvSpPr>
          <p:cNvPr id="12" name="Text Placeholder 11">
            <a:extLst>
              <a:ext uri="{FF2B5EF4-FFF2-40B4-BE49-F238E27FC236}">
                <a16:creationId xmlns:a16="http://schemas.microsoft.com/office/drawing/2014/main" id="{FB96A7B8-50E1-E324-F5B3-96BE2F605770}"/>
              </a:ext>
            </a:extLst>
          </p:cNvPr>
          <p:cNvSpPr>
            <a:spLocks noGrp="1"/>
          </p:cNvSpPr>
          <p:nvPr>
            <p:ph type="body" sz="quarter" idx="10"/>
          </p:nvPr>
        </p:nvSpPr>
        <p:spPr>
          <a:xfrm>
            <a:off x="355600" y="2492374"/>
            <a:ext cx="3508375" cy="3795691"/>
          </a:xfrm>
          <a:prstGeom prst="rect">
            <a:avLst/>
          </a:prstGeom>
        </p:spPr>
        <p:txBody>
          <a:bodyPr lIns="0" tIns="0" rIns="0" bIns="0"/>
          <a:lstStyle>
            <a:lvl1pPr>
              <a:lnSpc>
                <a:spcPct val="110000"/>
              </a:lnSpc>
              <a:buClr>
                <a:schemeClr val="accent1"/>
              </a:buClr>
              <a:defRPr sz="1600">
                <a:solidFill>
                  <a:schemeClr val="tx1"/>
                </a:solidFill>
              </a:defRPr>
            </a:lvl1pPr>
            <a:lvl2pPr>
              <a:lnSpc>
                <a:spcPct val="110000"/>
              </a:lnSpc>
              <a:buClr>
                <a:schemeClr val="accent1"/>
              </a:buClr>
              <a:defRPr sz="1600">
                <a:solidFill>
                  <a:schemeClr val="tx1"/>
                </a:solidFill>
              </a:defRPr>
            </a:lvl2pPr>
            <a:lvl3pPr>
              <a:lnSpc>
                <a:spcPct val="110000"/>
              </a:lnSpc>
              <a:buClr>
                <a:schemeClr val="accent1"/>
              </a:buClr>
              <a:defRPr sz="1600">
                <a:solidFill>
                  <a:schemeClr val="tx1"/>
                </a:solidFill>
              </a:defRPr>
            </a:lvl3pPr>
            <a:lvl4pPr>
              <a:lnSpc>
                <a:spcPct val="110000"/>
              </a:lnSpc>
              <a:buClr>
                <a:schemeClr val="accent1"/>
              </a:buClr>
              <a:defRPr sz="1600">
                <a:solidFill>
                  <a:schemeClr val="tx1"/>
                </a:solidFill>
              </a:defRPr>
            </a:lvl4pPr>
            <a:lvl5pPr>
              <a:lnSpc>
                <a:spcPct val="110000"/>
              </a:lnSpc>
              <a:buClr>
                <a:schemeClr val="accent1"/>
              </a:buClr>
              <a:defRPr sz="16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4" name="Picture Placeholder 3">
            <a:extLst>
              <a:ext uri="{FF2B5EF4-FFF2-40B4-BE49-F238E27FC236}">
                <a16:creationId xmlns:a16="http://schemas.microsoft.com/office/drawing/2014/main" id="{A86EAD00-DD4D-87AC-1AD3-2CFF026934C6}"/>
              </a:ext>
            </a:extLst>
          </p:cNvPr>
          <p:cNvSpPr>
            <a:spLocks noGrp="1"/>
          </p:cNvSpPr>
          <p:nvPr>
            <p:ph type="pic" sz="quarter" idx="11"/>
          </p:nvPr>
        </p:nvSpPr>
        <p:spPr>
          <a:xfrm>
            <a:off x="4332287" y="188913"/>
            <a:ext cx="7667625" cy="6300787"/>
          </a:xfrm>
          <a:prstGeom prst="rect">
            <a:avLst/>
          </a:prstGeom>
          <a:solidFill>
            <a:schemeClr val="bg2"/>
          </a:solidFill>
        </p:spPr>
        <p:txBody>
          <a:bodyPr/>
          <a:lstStyle>
            <a:lvl1pPr marL="0" indent="0">
              <a:buNone/>
              <a:defRPr/>
            </a:lvl1pPr>
          </a:lstStyle>
          <a:p>
            <a:r>
              <a:rPr lang="en-US" dirty="0"/>
              <a:t>Click icon to add picture</a:t>
            </a:r>
            <a:endParaRPr lang="en-SE"/>
          </a:p>
        </p:txBody>
      </p:sp>
      <p:sp>
        <p:nvSpPr>
          <p:cNvPr id="2" name="Slide Number Placeholder 1">
            <a:extLst>
              <a:ext uri="{FF2B5EF4-FFF2-40B4-BE49-F238E27FC236}">
                <a16:creationId xmlns:a16="http://schemas.microsoft.com/office/drawing/2014/main" id="{7FC7A55C-EEF1-7B96-C7C6-EDFB26803C8A}"/>
              </a:ext>
            </a:extLst>
          </p:cNvPr>
          <p:cNvSpPr>
            <a:spLocks noGrp="1"/>
          </p:cNvSpPr>
          <p:nvPr>
            <p:ph type="sldNum" sz="quarter" idx="12"/>
          </p:nvPr>
        </p:nvSpPr>
        <p:spPr/>
        <p:txBody>
          <a:bodyPr/>
          <a:lstStyle>
            <a:lvl1pPr>
              <a:defRPr>
                <a:solidFill>
                  <a:schemeClr val="tx2"/>
                </a:solidFill>
              </a:defRPr>
            </a:lvl1pPr>
          </a:lstStyle>
          <a:p>
            <a:fld id="{2CC98B77-332E-004E-BD2A-A6DBBD4442FD}" type="slidenum">
              <a:rPr lang="sv-SE" smtClean="0"/>
              <a:pPr/>
              <a:t>‹#›</a:t>
            </a:fld>
            <a:endParaRPr lang="sv-SE" dirty="0"/>
          </a:p>
        </p:txBody>
      </p:sp>
    </p:spTree>
    <p:extLst>
      <p:ext uri="{BB962C8B-B14F-4D97-AF65-F5344CB8AC3E}">
        <p14:creationId xmlns:p14="http://schemas.microsoft.com/office/powerpoint/2010/main" val="2399636746"/>
      </p:ext>
    </p:extLst>
  </p:cSld>
  <p:clrMapOvr>
    <a:masterClrMapping/>
  </p:clrMapOvr>
  <p:transition spd="med">
    <p:pull/>
  </p:transition>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 name="Platshållare för bildnummer 5">
            <a:extLst>
              <a:ext uri="{FF2B5EF4-FFF2-40B4-BE49-F238E27FC236}">
                <a16:creationId xmlns:a16="http://schemas.microsoft.com/office/drawing/2014/main" id="{F70BA994-9AA1-2442-9E40-6DDEEF7D1983}"/>
              </a:ext>
            </a:extLst>
          </p:cNvPr>
          <p:cNvSpPr>
            <a:spLocks noGrp="1"/>
          </p:cNvSpPr>
          <p:nvPr>
            <p:ph type="sldNum" sz="quarter" idx="4"/>
          </p:nvPr>
        </p:nvSpPr>
        <p:spPr>
          <a:xfrm>
            <a:off x="11804968" y="6499225"/>
            <a:ext cx="305102" cy="169863"/>
          </a:xfrm>
          <a:prstGeom prst="rect">
            <a:avLst/>
          </a:prstGeom>
        </p:spPr>
        <p:txBody>
          <a:bodyPr vert="horz" lIns="0" tIns="0" rIns="0" bIns="0" rtlCol="0" anchor="b" anchorCtr="0"/>
          <a:lstStyle>
            <a:lvl1pPr algn="l">
              <a:defRPr sz="800" b="0" i="0">
                <a:solidFill>
                  <a:schemeClr val="tx2"/>
                </a:solidFill>
                <a:latin typeface="Arial" panose="020B0604020202020204" pitchFamily="34" charset="0"/>
                <a:cs typeface="Arial" panose="020B0604020202020204" pitchFamily="34" charset="0"/>
              </a:defRPr>
            </a:lvl1pPr>
          </a:lstStyle>
          <a:p>
            <a:fld id="{2EFB222E-9F42-1743-96B9-B4398B4D272C}" type="slidenum">
              <a:rPr lang="sv-SE" smtClean="0"/>
              <a:pPr/>
              <a:t>‹#›</a:t>
            </a:fld>
            <a:endParaRPr lang="sv-SE" dirty="0"/>
          </a:p>
        </p:txBody>
      </p:sp>
      <p:sp>
        <p:nvSpPr>
          <p:cNvPr id="2" name="Text Placeholder 3">
            <a:extLst>
              <a:ext uri="{FF2B5EF4-FFF2-40B4-BE49-F238E27FC236}">
                <a16:creationId xmlns:a16="http://schemas.microsoft.com/office/drawing/2014/main" id="{B417906B-46F9-4B70-8992-65AF7030CA14}"/>
              </a:ext>
            </a:extLst>
          </p:cNvPr>
          <p:cNvSpPr txBox="1">
            <a:spLocks/>
          </p:cNvSpPr>
          <p:nvPr userDrawn="1"/>
        </p:nvSpPr>
        <p:spPr>
          <a:xfrm>
            <a:off x="10347896" y="6499224"/>
            <a:ext cx="1295400" cy="169864"/>
          </a:xfrm>
          <a:prstGeom prst="rect">
            <a:avLst/>
          </a:prstGeom>
        </p:spPr>
        <p:txBody>
          <a:bodyPr vert="horz" lIns="0" tIns="0" rIns="0" bIns="0" rtlCol="0" anchor="b" anchorCtr="0">
            <a:normAutofit/>
          </a:bodyPr>
          <a:lstStyle>
            <a:lvl1pPr marL="228600" indent="-228600" algn="l" defTabSz="914400" rtl="0" eaLnBrk="1" latinLnBrk="0" hangingPunct="1">
              <a:lnSpc>
                <a:spcPct val="120000"/>
              </a:lnSpc>
              <a:spcBef>
                <a:spcPts val="0"/>
              </a:spcBef>
              <a:buClr>
                <a:srgbClr val="C1002B"/>
              </a:buClr>
              <a:buFont typeface="Wingdings" pitchFamily="2" charset="2"/>
              <a:buChar char="§"/>
              <a:defRPr sz="1400" b="0" i="0" kern="1200">
                <a:solidFill>
                  <a:srgbClr val="04080A"/>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20000"/>
              </a:lnSpc>
              <a:spcBef>
                <a:spcPts val="0"/>
              </a:spcBef>
              <a:buClr>
                <a:srgbClr val="C1002B"/>
              </a:buClr>
              <a:buFont typeface="Wingdings" pitchFamily="2" charset="2"/>
              <a:buChar char="§"/>
              <a:defRPr sz="1400" b="0" i="0" kern="1200">
                <a:solidFill>
                  <a:srgbClr val="04080A"/>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20000"/>
              </a:lnSpc>
              <a:spcBef>
                <a:spcPts val="0"/>
              </a:spcBef>
              <a:buClr>
                <a:srgbClr val="C1002B"/>
              </a:buClr>
              <a:buFont typeface="Wingdings" pitchFamily="2" charset="2"/>
              <a:buChar char="§"/>
              <a:defRPr sz="1400" b="0" i="0" kern="1200">
                <a:solidFill>
                  <a:srgbClr val="04080A"/>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20000"/>
              </a:lnSpc>
              <a:spcBef>
                <a:spcPts val="0"/>
              </a:spcBef>
              <a:buClr>
                <a:srgbClr val="C1002B"/>
              </a:buClr>
              <a:buFont typeface="Wingdings" pitchFamily="2" charset="2"/>
              <a:buChar char="§"/>
              <a:defRPr sz="1400" b="0" i="0" kern="1200">
                <a:solidFill>
                  <a:srgbClr val="04080A"/>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20000"/>
              </a:lnSpc>
              <a:spcBef>
                <a:spcPts val="0"/>
              </a:spcBef>
              <a:buClr>
                <a:srgbClr val="C1002B"/>
              </a:buClr>
              <a:buFont typeface="Wingdings" pitchFamily="2" charset="2"/>
              <a:buChar char="§"/>
              <a:defRPr sz="1400" b="0" i="0" kern="1200">
                <a:solidFill>
                  <a:srgbClr val="04080A"/>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Aft>
                <a:spcPts val="900"/>
              </a:spcAft>
              <a:buFont typeface="Wingdings" pitchFamily="2" charset="2"/>
              <a:buNone/>
            </a:pPr>
            <a:r>
              <a:rPr lang="en-GB" sz="800" dirty="0">
                <a:solidFill>
                  <a:schemeClr val="tx1"/>
                </a:solidFill>
              </a:rPr>
              <a:t>© eClerx </a:t>
            </a:r>
          </a:p>
        </p:txBody>
      </p:sp>
      <p:sp>
        <p:nvSpPr>
          <p:cNvPr id="3" name="Text Placeholder 3">
            <a:extLst>
              <a:ext uri="{FF2B5EF4-FFF2-40B4-BE49-F238E27FC236}">
                <a16:creationId xmlns:a16="http://schemas.microsoft.com/office/drawing/2014/main" id="{9A7718AD-EF1C-9E00-CEC0-72886D3DDB28}"/>
              </a:ext>
            </a:extLst>
          </p:cNvPr>
          <p:cNvSpPr txBox="1">
            <a:spLocks/>
          </p:cNvSpPr>
          <p:nvPr userDrawn="1"/>
        </p:nvSpPr>
        <p:spPr>
          <a:xfrm>
            <a:off x="-647700" y="6499224"/>
            <a:ext cx="1295400" cy="169864"/>
          </a:xfrm>
          <a:prstGeom prst="rect">
            <a:avLst/>
          </a:prstGeom>
        </p:spPr>
        <p:txBody>
          <a:bodyPr vert="horz" lIns="0" tIns="0" rIns="0" bIns="0" rtlCol="0" anchor="b" anchorCtr="0">
            <a:normAutofit fontScale="92500" lnSpcReduction="10000"/>
          </a:bodyPr>
          <a:lstStyle>
            <a:lvl1pPr marL="228600" indent="-228600" algn="l" defTabSz="914400" rtl="0" eaLnBrk="1" latinLnBrk="0" hangingPunct="1">
              <a:lnSpc>
                <a:spcPct val="120000"/>
              </a:lnSpc>
              <a:spcBef>
                <a:spcPts val="0"/>
              </a:spcBef>
              <a:buClr>
                <a:srgbClr val="C1002B"/>
              </a:buClr>
              <a:buFont typeface="Wingdings" pitchFamily="2" charset="2"/>
              <a:buChar char="§"/>
              <a:defRPr sz="1400" b="0" i="0" kern="1200">
                <a:solidFill>
                  <a:srgbClr val="04080A"/>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20000"/>
              </a:lnSpc>
              <a:spcBef>
                <a:spcPts val="0"/>
              </a:spcBef>
              <a:buClr>
                <a:srgbClr val="C1002B"/>
              </a:buClr>
              <a:buFont typeface="Wingdings" pitchFamily="2" charset="2"/>
              <a:buChar char="§"/>
              <a:defRPr sz="1400" b="0" i="0" kern="1200">
                <a:solidFill>
                  <a:srgbClr val="04080A"/>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20000"/>
              </a:lnSpc>
              <a:spcBef>
                <a:spcPts val="0"/>
              </a:spcBef>
              <a:buClr>
                <a:srgbClr val="C1002B"/>
              </a:buClr>
              <a:buFont typeface="Wingdings" pitchFamily="2" charset="2"/>
              <a:buChar char="§"/>
              <a:defRPr sz="1400" b="0" i="0" kern="1200">
                <a:solidFill>
                  <a:srgbClr val="04080A"/>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20000"/>
              </a:lnSpc>
              <a:spcBef>
                <a:spcPts val="0"/>
              </a:spcBef>
              <a:buClr>
                <a:srgbClr val="C1002B"/>
              </a:buClr>
              <a:buFont typeface="Wingdings" pitchFamily="2" charset="2"/>
              <a:buChar char="§"/>
              <a:defRPr sz="1400" b="0" i="0" kern="1200">
                <a:solidFill>
                  <a:srgbClr val="04080A"/>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20000"/>
              </a:lnSpc>
              <a:spcBef>
                <a:spcPts val="0"/>
              </a:spcBef>
              <a:buClr>
                <a:srgbClr val="C1002B"/>
              </a:buClr>
              <a:buFont typeface="Wingdings" pitchFamily="2" charset="2"/>
              <a:buChar char="§"/>
              <a:defRPr sz="1400" b="0" i="0" kern="1200">
                <a:solidFill>
                  <a:srgbClr val="04080A"/>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Aft>
                <a:spcPts val="900"/>
              </a:spcAft>
              <a:buFont typeface="Wingdings" pitchFamily="2" charset="2"/>
              <a:buNone/>
            </a:pPr>
            <a:r>
              <a:rPr lang="en-GB" sz="1100" dirty="0">
                <a:solidFill>
                  <a:schemeClr val="tx1"/>
                </a:solidFill>
                <a:latin typeface="Edmondsans Regular" panose="02000000000000000000" pitchFamily="2" charset="77"/>
              </a:rPr>
              <a:t>eClerx </a:t>
            </a:r>
          </a:p>
        </p:txBody>
      </p:sp>
    </p:spTree>
    <p:extLst>
      <p:ext uri="{BB962C8B-B14F-4D97-AF65-F5344CB8AC3E}">
        <p14:creationId xmlns:p14="http://schemas.microsoft.com/office/powerpoint/2010/main" val="2419869162"/>
      </p:ext>
    </p:extLst>
  </p:cSld>
  <p:clrMap bg1="lt1" tx1="dk1" bg2="lt2" tx2="dk2" accent1="accent1" accent2="accent2" accent3="accent3" accent4="accent4" accent5="accent5" accent6="accent6" hlink="hlink" folHlink="folHlink"/>
  <p:sldLayoutIdLst>
    <p:sldLayoutId id="2147483913" r:id="rId1"/>
    <p:sldLayoutId id="2147483918" r:id="rId2"/>
    <p:sldLayoutId id="2147483924" r:id="rId3"/>
    <p:sldLayoutId id="2147483922" r:id="rId4"/>
    <p:sldLayoutId id="2147483909" r:id="rId5"/>
    <p:sldLayoutId id="2147483910" r:id="rId6"/>
    <p:sldLayoutId id="2147483908" r:id="rId7"/>
    <p:sldLayoutId id="2147483906" r:id="rId8"/>
    <p:sldLayoutId id="2147483881" r:id="rId9"/>
    <p:sldLayoutId id="2147483907" r:id="rId10"/>
    <p:sldLayoutId id="2147483915" r:id="rId11"/>
    <p:sldLayoutId id="2147483911" r:id="rId12"/>
    <p:sldLayoutId id="2147483920" r:id="rId13"/>
    <p:sldLayoutId id="2147483923" r:id="rId14"/>
    <p:sldLayoutId id="2147483903" r:id="rId15"/>
    <p:sldLayoutId id="2147483904" r:id="rId16"/>
    <p:sldLayoutId id="2147483905" r:id="rId17"/>
    <p:sldLayoutId id="2147483892" r:id="rId18"/>
    <p:sldLayoutId id="2147483890" r:id="rId19"/>
    <p:sldLayoutId id="2147483916" r:id="rId20"/>
    <p:sldLayoutId id="2147483912" r:id="rId21"/>
    <p:sldLayoutId id="2147483901" r:id="rId22"/>
  </p:sldLayoutIdLst>
  <p:transition spd="med">
    <p:pull/>
  </p:transition>
  <p:hf hdr="0" ftr="0" dt="0"/>
  <p:txStyles>
    <p:titleStyle>
      <a:lvl1pPr algn="l" defTabSz="914400" rtl="0" eaLnBrk="1" latinLnBrk="0" hangingPunct="1">
        <a:lnSpc>
          <a:spcPct val="100000"/>
        </a:lnSpc>
        <a:spcBef>
          <a:spcPct val="0"/>
        </a:spcBef>
        <a:buNone/>
        <a:defRPr sz="2400" b="0" i="0" kern="1200" spc="0" baseline="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130000"/>
        </a:lnSpc>
        <a:spcBef>
          <a:spcPts val="0"/>
        </a:spcBef>
        <a:buClr>
          <a:srgbClr val="C1002B"/>
        </a:buClr>
        <a:buFont typeface="Wingdings" pitchFamily="2" charset="2"/>
        <a:buChar char="§"/>
        <a:defRPr sz="1200" b="0" i="0" kern="1200">
          <a:solidFill>
            <a:schemeClr val="bg1">
              <a:lumMod val="25000"/>
            </a:schemeClr>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30000"/>
        </a:lnSpc>
        <a:spcBef>
          <a:spcPts val="0"/>
        </a:spcBef>
        <a:buClr>
          <a:srgbClr val="C1002B"/>
        </a:buClr>
        <a:buFont typeface="Wingdings" pitchFamily="2" charset="2"/>
        <a:buChar char="§"/>
        <a:defRPr sz="1200" b="0" i="0" kern="1200">
          <a:solidFill>
            <a:schemeClr val="bg1">
              <a:lumMod val="25000"/>
            </a:schemeClr>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30000"/>
        </a:lnSpc>
        <a:spcBef>
          <a:spcPts val="0"/>
        </a:spcBef>
        <a:buClr>
          <a:srgbClr val="C1002B"/>
        </a:buClr>
        <a:buFont typeface="Wingdings" pitchFamily="2" charset="2"/>
        <a:buChar char="§"/>
        <a:defRPr sz="1200" b="0" i="0" kern="1200">
          <a:solidFill>
            <a:schemeClr val="bg1">
              <a:lumMod val="25000"/>
            </a:schemeClr>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30000"/>
        </a:lnSpc>
        <a:spcBef>
          <a:spcPts val="0"/>
        </a:spcBef>
        <a:buClr>
          <a:srgbClr val="C1002B"/>
        </a:buClr>
        <a:buFont typeface="Wingdings" pitchFamily="2" charset="2"/>
        <a:buChar char="§"/>
        <a:defRPr sz="1200" b="0" i="0" kern="1200">
          <a:solidFill>
            <a:schemeClr val="bg1">
              <a:lumMod val="25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30000"/>
        </a:lnSpc>
        <a:spcBef>
          <a:spcPts val="0"/>
        </a:spcBef>
        <a:buClr>
          <a:srgbClr val="C1002B"/>
        </a:buClr>
        <a:buFont typeface="Wingdings" pitchFamily="2" charset="2"/>
        <a:buChar char="§"/>
        <a:defRPr sz="1200" b="0" i="0" kern="1200">
          <a:solidFill>
            <a:schemeClr val="bg1">
              <a:lumMod val="2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4" orient="horz" pos="1570">
          <p15:clr>
            <a:srgbClr val="F26B43"/>
          </p15:clr>
        </p15:guide>
        <p15:guide id="16" orient="horz" pos="232" userDrawn="1">
          <p15:clr>
            <a:srgbClr val="F26B43"/>
          </p15:clr>
        </p15:guide>
        <p15:guide id="18" orient="horz" pos="3770">
          <p15:clr>
            <a:srgbClr val="F26B43"/>
          </p15:clr>
        </p15:guide>
        <p15:guide id="20" pos="224">
          <p15:clr>
            <a:srgbClr val="F26B43"/>
          </p15:clr>
        </p15:guide>
        <p15:guide id="21" orient="horz" pos="791">
          <p15:clr>
            <a:srgbClr val="F26B43"/>
          </p15:clr>
        </p15:guide>
        <p15:guide id="22" pos="7446">
          <p15:clr>
            <a:srgbClr val="F26B43"/>
          </p15:clr>
        </p15:guide>
        <p15:guide id="23" orient="horz" pos="4088" userDrawn="1">
          <p15:clr>
            <a:srgbClr val="F26B43"/>
          </p15:clr>
        </p15:guide>
        <p15:guide id="24" pos="121">
          <p15:clr>
            <a:srgbClr val="F26B43"/>
          </p15:clr>
        </p15:guide>
        <p15:guide id="25" orient="horz" pos="119">
          <p15:clr>
            <a:srgbClr val="F26B43"/>
          </p15:clr>
        </p15:guide>
        <p15:guide id="26" pos="7559">
          <p15:clr>
            <a:srgbClr val="F26B43"/>
          </p15:clr>
        </p15:guide>
        <p15:guide id="27" orient="horz" pos="4201">
          <p15:clr>
            <a:srgbClr val="F26B43"/>
          </p15:clr>
        </p15:guide>
        <p15:guide id="32" orient="horz" pos="1026" userDrawn="1">
          <p15:clr>
            <a:srgbClr val="F26B43"/>
          </p15:clr>
        </p15:guide>
        <p15:guide id="35" pos="4929" userDrawn="1">
          <p15:clr>
            <a:srgbClr val="F26B43"/>
          </p15:clr>
        </p15:guide>
        <p15:guide id="36" pos="5246" userDrawn="1">
          <p15:clr>
            <a:srgbClr val="F26B43"/>
          </p15:clr>
        </p15:guide>
        <p15:guide id="38" pos="2729" userDrawn="1">
          <p15:clr>
            <a:srgbClr val="F26B43"/>
          </p15:clr>
        </p15:guide>
        <p15:guide id="39" pos="2434" userDrawn="1">
          <p15:clr>
            <a:srgbClr val="F26B43"/>
          </p15:clr>
        </p15:guide>
        <p15:guide id="41" pos="3681" userDrawn="1">
          <p15:clr>
            <a:srgbClr val="F26B43"/>
          </p15:clr>
        </p15:guide>
        <p15:guide id="42" pos="3999" userDrawn="1">
          <p15:clr>
            <a:srgbClr val="F26B43"/>
          </p15:clr>
        </p15:guide>
        <p15:guide id="43" orient="horz" pos="1275"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0FE1E-82AE-1A58-8DD9-0ED69D0CA47F}"/>
              </a:ext>
            </a:extLst>
          </p:cNvPr>
          <p:cNvSpPr>
            <a:spLocks noGrp="1"/>
          </p:cNvSpPr>
          <p:nvPr>
            <p:ph type="title"/>
          </p:nvPr>
        </p:nvSpPr>
        <p:spPr>
          <a:xfrm>
            <a:off x="96807" y="1558964"/>
            <a:ext cx="4156016" cy="2038251"/>
          </a:xfrm>
        </p:spPr>
        <p:txBody>
          <a:bodyPr/>
          <a:lstStyle/>
          <a:p>
            <a:pPr algn="ctr"/>
            <a:r>
              <a:rPr lang="en-US" dirty="0" smtClean="0"/>
              <a:t>ADOBE FRAMEWORK &amp; AWS COST</a:t>
            </a:r>
            <a:r>
              <a:rPr lang="en-US" dirty="0"/>
              <a:t/>
            </a:r>
            <a:br>
              <a:rPr lang="en-US" dirty="0"/>
            </a:br>
            <a:endParaRPr lang="en-US" dirty="0"/>
          </a:p>
        </p:txBody>
      </p:sp>
      <p:sp>
        <p:nvSpPr>
          <p:cNvPr id="4" name="Text Placeholder 3">
            <a:extLst>
              <a:ext uri="{FF2B5EF4-FFF2-40B4-BE49-F238E27FC236}">
                <a16:creationId xmlns:a16="http://schemas.microsoft.com/office/drawing/2014/main" id="{91656D57-43D8-5D99-A033-CD6FC1AFAC73}"/>
              </a:ext>
            </a:extLst>
          </p:cNvPr>
          <p:cNvSpPr>
            <a:spLocks noGrp="1"/>
          </p:cNvSpPr>
          <p:nvPr>
            <p:ph type="body" sz="quarter" idx="13"/>
          </p:nvPr>
        </p:nvSpPr>
        <p:spPr/>
        <p:txBody>
          <a:bodyPr/>
          <a:lstStyle/>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6590614"/>
      </p:ext>
    </p:extLst>
  </p:cSld>
  <p:clrMapOvr>
    <a:masterClrMapping/>
  </p:clrMapOvr>
  <p:transition spd="med">
    <p:pull/>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806" y="92254"/>
            <a:ext cx="11402205" cy="537473"/>
          </a:xfrm>
        </p:spPr>
        <p:txBody>
          <a:bodyPr/>
          <a:lstStyle/>
          <a:p>
            <a:r>
              <a:rPr lang="en-US" sz="2000" b="1" dirty="0" smtClean="0"/>
              <a:t>DATA ISSUES &amp; RCA</a:t>
            </a:r>
            <a:endParaRPr lang="en-IN" sz="2000" b="1" dirty="0"/>
          </a:p>
        </p:txBody>
      </p:sp>
      <p:sp>
        <p:nvSpPr>
          <p:cNvPr id="3" name="Slide Number Placeholder 2"/>
          <p:cNvSpPr>
            <a:spLocks noGrp="1"/>
          </p:cNvSpPr>
          <p:nvPr>
            <p:ph type="sldNum" sz="quarter" idx="4"/>
          </p:nvPr>
        </p:nvSpPr>
        <p:spPr/>
        <p:txBody>
          <a:bodyPr/>
          <a:lstStyle/>
          <a:p>
            <a:fld id="{2CC98B77-332E-004E-BD2A-A6DBBD4442FD}" type="slidenum">
              <a:rPr lang="sv-SE" smtClean="0"/>
              <a:pPr/>
              <a:t>3</a:t>
            </a:fld>
            <a:endParaRPr lang="sv-SE" dirty="0"/>
          </a:p>
        </p:txBody>
      </p:sp>
      <p:graphicFrame>
        <p:nvGraphicFramePr>
          <p:cNvPr id="4" name="Table 3"/>
          <p:cNvGraphicFramePr>
            <a:graphicFrameLocks noGrp="1"/>
          </p:cNvGraphicFramePr>
          <p:nvPr>
            <p:extLst>
              <p:ext uri="{D42A27DB-BD31-4B8C-83A1-F6EECF244321}">
                <p14:modId xmlns:p14="http://schemas.microsoft.com/office/powerpoint/2010/main" val="1801076280"/>
              </p:ext>
            </p:extLst>
          </p:nvPr>
        </p:nvGraphicFramePr>
        <p:xfrm>
          <a:off x="96806" y="508956"/>
          <a:ext cx="12007739" cy="5856848"/>
        </p:xfrm>
        <a:graphic>
          <a:graphicData uri="http://schemas.openxmlformats.org/drawingml/2006/table">
            <a:tbl>
              <a:tblPr>
                <a:tableStyleId>{D7AC3CCA-C797-4891-BE02-D94E43425B78}</a:tableStyleId>
              </a:tblPr>
              <a:tblGrid>
                <a:gridCol w="2423132">
                  <a:extLst>
                    <a:ext uri="{9D8B030D-6E8A-4147-A177-3AD203B41FA5}">
                      <a16:colId xmlns:a16="http://schemas.microsoft.com/office/drawing/2014/main" val="1684554803"/>
                    </a:ext>
                  </a:extLst>
                </a:gridCol>
                <a:gridCol w="861565">
                  <a:extLst>
                    <a:ext uri="{9D8B030D-6E8A-4147-A177-3AD203B41FA5}">
                      <a16:colId xmlns:a16="http://schemas.microsoft.com/office/drawing/2014/main" val="386603345"/>
                    </a:ext>
                  </a:extLst>
                </a:gridCol>
                <a:gridCol w="2008216">
                  <a:extLst>
                    <a:ext uri="{9D8B030D-6E8A-4147-A177-3AD203B41FA5}">
                      <a16:colId xmlns:a16="http://schemas.microsoft.com/office/drawing/2014/main" val="1656434200"/>
                    </a:ext>
                  </a:extLst>
                </a:gridCol>
                <a:gridCol w="3279929">
                  <a:extLst>
                    <a:ext uri="{9D8B030D-6E8A-4147-A177-3AD203B41FA5}">
                      <a16:colId xmlns:a16="http://schemas.microsoft.com/office/drawing/2014/main" val="763702013"/>
                    </a:ext>
                  </a:extLst>
                </a:gridCol>
                <a:gridCol w="1632426">
                  <a:extLst>
                    <a:ext uri="{9D8B030D-6E8A-4147-A177-3AD203B41FA5}">
                      <a16:colId xmlns:a16="http://schemas.microsoft.com/office/drawing/2014/main" val="1943331005"/>
                    </a:ext>
                  </a:extLst>
                </a:gridCol>
                <a:gridCol w="1802471">
                  <a:extLst>
                    <a:ext uri="{9D8B030D-6E8A-4147-A177-3AD203B41FA5}">
                      <a16:colId xmlns:a16="http://schemas.microsoft.com/office/drawing/2014/main" val="2721553494"/>
                    </a:ext>
                  </a:extLst>
                </a:gridCol>
              </a:tblGrid>
              <a:tr h="307994">
                <a:tc>
                  <a:txBody>
                    <a:bodyPr/>
                    <a:lstStyle/>
                    <a:p>
                      <a:pPr algn="ctr" fontAlgn="ctr"/>
                      <a:r>
                        <a:rPr lang="en-IN" sz="1200" b="1" u="none" strike="noStrike" dirty="0">
                          <a:effectLst/>
                        </a:rPr>
                        <a:t>Problem statement &amp; Impact</a:t>
                      </a:r>
                      <a:endParaRPr lang="en-IN" sz="1200" b="1" i="0" u="none" strike="noStrike" dirty="0">
                        <a:solidFill>
                          <a:srgbClr val="000000"/>
                        </a:solidFill>
                        <a:effectLst/>
                        <a:latin typeface="Calibri" panose="020F0502020204030204" pitchFamily="34" charset="0"/>
                      </a:endParaRPr>
                    </a:p>
                  </a:txBody>
                  <a:tcPr marL="1532" marR="1532" marT="1532" marB="0" anchor="ctr"/>
                </a:tc>
                <a:tc>
                  <a:txBody>
                    <a:bodyPr/>
                    <a:lstStyle/>
                    <a:p>
                      <a:pPr algn="ctr" fontAlgn="ctr"/>
                      <a:r>
                        <a:rPr lang="en-IN" sz="1200" b="1" u="none" strike="noStrike">
                          <a:effectLst/>
                        </a:rPr>
                        <a:t>Data Source</a:t>
                      </a:r>
                      <a:endParaRPr lang="en-IN" sz="1200" b="1" i="0" u="none" strike="noStrike">
                        <a:solidFill>
                          <a:srgbClr val="000000"/>
                        </a:solidFill>
                        <a:effectLst/>
                        <a:latin typeface="Calibri" panose="020F0502020204030204" pitchFamily="34" charset="0"/>
                      </a:endParaRPr>
                    </a:p>
                  </a:txBody>
                  <a:tcPr marL="1532" marR="1532" marT="1532" marB="0" anchor="ctr"/>
                </a:tc>
                <a:tc>
                  <a:txBody>
                    <a:bodyPr/>
                    <a:lstStyle/>
                    <a:p>
                      <a:pPr algn="ctr" fontAlgn="ctr"/>
                      <a:r>
                        <a:rPr lang="en-IN" sz="1200" b="1" u="none" strike="noStrike">
                          <a:effectLst/>
                        </a:rPr>
                        <a:t>Steps followed</a:t>
                      </a:r>
                      <a:endParaRPr lang="en-IN" sz="1200" b="1" i="0" u="none" strike="noStrike">
                        <a:solidFill>
                          <a:srgbClr val="000000"/>
                        </a:solidFill>
                        <a:effectLst/>
                        <a:latin typeface="Calibri" panose="020F0502020204030204" pitchFamily="34" charset="0"/>
                      </a:endParaRPr>
                    </a:p>
                  </a:txBody>
                  <a:tcPr marL="1532" marR="1532" marT="1532" marB="0" anchor="ctr"/>
                </a:tc>
                <a:tc>
                  <a:txBody>
                    <a:bodyPr/>
                    <a:lstStyle/>
                    <a:p>
                      <a:pPr algn="ctr" fontAlgn="ctr"/>
                      <a:r>
                        <a:rPr lang="en-IN" sz="1200" b="1" u="none" strike="noStrike" dirty="0">
                          <a:effectLst/>
                        </a:rPr>
                        <a:t>Observations</a:t>
                      </a:r>
                      <a:endParaRPr lang="en-IN" sz="1200" b="1" i="0" u="none" strike="noStrike" dirty="0">
                        <a:solidFill>
                          <a:srgbClr val="000000"/>
                        </a:solidFill>
                        <a:effectLst/>
                        <a:latin typeface="Calibri" panose="020F0502020204030204" pitchFamily="34" charset="0"/>
                      </a:endParaRPr>
                    </a:p>
                  </a:txBody>
                  <a:tcPr marL="1532" marR="1532" marT="1532" marB="0" anchor="ctr"/>
                </a:tc>
                <a:tc>
                  <a:txBody>
                    <a:bodyPr/>
                    <a:lstStyle/>
                    <a:p>
                      <a:pPr algn="ctr" fontAlgn="ctr"/>
                      <a:r>
                        <a:rPr lang="en-IN" sz="1200" b="1" u="none" strike="noStrike" dirty="0">
                          <a:effectLst/>
                        </a:rPr>
                        <a:t> Dependencies</a:t>
                      </a:r>
                      <a:endParaRPr lang="en-IN" sz="1200" b="1" i="0" u="none" strike="noStrike" dirty="0">
                        <a:solidFill>
                          <a:srgbClr val="000000"/>
                        </a:solidFill>
                        <a:effectLst/>
                        <a:latin typeface="Calibri" panose="020F0502020204030204" pitchFamily="34" charset="0"/>
                      </a:endParaRPr>
                    </a:p>
                  </a:txBody>
                  <a:tcPr marL="1532" marR="1532" marT="1532" marB="0" anchor="ctr"/>
                </a:tc>
                <a:tc>
                  <a:txBody>
                    <a:bodyPr/>
                    <a:lstStyle/>
                    <a:p>
                      <a:pPr algn="ctr" fontAlgn="ctr"/>
                      <a:r>
                        <a:rPr lang="en-IN" sz="1200" b="1" u="none" strike="noStrike" dirty="0">
                          <a:effectLst/>
                        </a:rPr>
                        <a:t>Remedial Steps </a:t>
                      </a:r>
                      <a:r>
                        <a:rPr lang="en-IN" sz="1200" b="1" u="none" strike="noStrike" dirty="0" smtClean="0">
                          <a:effectLst/>
                        </a:rPr>
                        <a:t>Initiated</a:t>
                      </a:r>
                      <a:endParaRPr lang="en-IN" sz="1200" b="1" i="0" u="none" strike="noStrike" dirty="0">
                        <a:solidFill>
                          <a:srgbClr val="000000"/>
                        </a:solidFill>
                        <a:effectLst/>
                        <a:latin typeface="Calibri" panose="020F0502020204030204" pitchFamily="34" charset="0"/>
                      </a:endParaRPr>
                    </a:p>
                  </a:txBody>
                  <a:tcPr marL="1532" marR="1532" marT="1532" marB="0" anchor="ctr"/>
                </a:tc>
                <a:extLst>
                  <a:ext uri="{0D108BD9-81ED-4DB2-BD59-A6C34878D82A}">
                    <a16:rowId xmlns:a16="http://schemas.microsoft.com/office/drawing/2014/main" val="4015105219"/>
                  </a:ext>
                </a:extLst>
              </a:tr>
              <a:tr h="3648594">
                <a:tc>
                  <a:txBody>
                    <a:bodyPr/>
                    <a:lstStyle/>
                    <a:p>
                      <a:pPr algn="l" fontAlgn="ctr"/>
                      <a:r>
                        <a:rPr lang="en-US" sz="1100" u="none" strike="noStrike" dirty="0">
                          <a:effectLst/>
                        </a:rPr>
                        <a:t>• The historical data for the </a:t>
                      </a:r>
                      <a:r>
                        <a:rPr lang="en-US" sz="1100" b="1" u="none" strike="noStrike" dirty="0">
                          <a:effectLst/>
                        </a:rPr>
                        <a:t>Visits</a:t>
                      </a:r>
                      <a:r>
                        <a:rPr lang="en-US" sz="1100" u="none" strike="noStrike" dirty="0">
                          <a:effectLst/>
                        </a:rPr>
                        <a:t> and </a:t>
                      </a:r>
                      <a:r>
                        <a:rPr lang="en-US" sz="1100" b="1" u="none" strike="noStrike" dirty="0">
                          <a:effectLst/>
                        </a:rPr>
                        <a:t>Orders</a:t>
                      </a:r>
                      <a:r>
                        <a:rPr lang="en-US" sz="1100" u="none" strike="noStrike" dirty="0">
                          <a:effectLst/>
                        </a:rPr>
                        <a:t> columns is missing for </a:t>
                      </a:r>
                      <a:r>
                        <a:rPr lang="en-US" sz="1100" b="1" u="none" strike="noStrike" dirty="0">
                          <a:effectLst/>
                        </a:rPr>
                        <a:t>January 3rd, 5th, 26th, 28th 2025, </a:t>
                      </a:r>
                      <a:r>
                        <a:rPr lang="en-US" sz="1100" u="none" strike="noStrike" dirty="0" smtClean="0">
                          <a:effectLst/>
                        </a:rPr>
                        <a:t>in </a:t>
                      </a:r>
                      <a:r>
                        <a:rPr lang="en-US" sz="1100" u="none" strike="noStrike" dirty="0">
                          <a:effectLst/>
                        </a:rPr>
                        <a:t>the </a:t>
                      </a:r>
                      <a:r>
                        <a:rPr lang="en-US" sz="1100" b="1" u="none" strike="noStrike" dirty="0" err="1">
                          <a:effectLst/>
                        </a:rPr>
                        <a:t>ds_flow_by_quality_type</a:t>
                      </a:r>
                      <a:r>
                        <a:rPr lang="en-US" sz="1100" u="none" strike="noStrike" dirty="0">
                          <a:effectLst/>
                        </a:rPr>
                        <a:t> table of the </a:t>
                      </a:r>
                      <a:r>
                        <a:rPr lang="en-US" sz="1100" b="1" u="none" strike="noStrike" dirty="0" smtClean="0">
                          <a:effectLst/>
                        </a:rPr>
                        <a:t>Digital </a:t>
                      </a:r>
                      <a:r>
                        <a:rPr lang="en-US" sz="1100" b="1" u="none" strike="noStrike" dirty="0">
                          <a:effectLst/>
                        </a:rPr>
                        <a:t>Pulse Dashboard</a:t>
                      </a:r>
                      <a:r>
                        <a:rPr lang="en-US" sz="1100" u="none" strike="noStrike" dirty="0">
                          <a:effectLst/>
                        </a:rPr>
                        <a:t>.</a:t>
                      </a:r>
                      <a:endParaRPr lang="en-US" sz="1100" b="0" i="0" u="none" strike="noStrike" dirty="0">
                        <a:solidFill>
                          <a:srgbClr val="000000"/>
                        </a:solidFill>
                        <a:effectLst/>
                        <a:latin typeface="Calibri" panose="020F0502020204030204" pitchFamily="34" charset="0"/>
                      </a:endParaRPr>
                    </a:p>
                  </a:txBody>
                  <a:tcPr marL="1532" marR="1532" marT="1532" marB="0" anchor="ctr"/>
                </a:tc>
                <a:tc>
                  <a:txBody>
                    <a:bodyPr/>
                    <a:lstStyle/>
                    <a:p>
                      <a:pPr algn="l" fontAlgn="ctr"/>
                      <a:r>
                        <a:rPr lang="en-IN" sz="1100" b="1" u="none" strike="noStrike" dirty="0" err="1">
                          <a:effectLst/>
                        </a:rPr>
                        <a:t>ds_flow_by_quality_type</a:t>
                      </a:r>
                      <a:endParaRPr lang="en-IN" sz="1100" b="1" i="0" u="none" strike="noStrike" dirty="0">
                        <a:solidFill>
                          <a:srgbClr val="000000"/>
                        </a:solidFill>
                        <a:effectLst/>
                        <a:latin typeface="Calibri" panose="020F0502020204030204" pitchFamily="34" charset="0"/>
                      </a:endParaRPr>
                    </a:p>
                  </a:txBody>
                  <a:tcPr marL="1532" marR="1532" marT="1532" marB="0" anchor="ctr"/>
                </a:tc>
                <a:tc>
                  <a:txBody>
                    <a:bodyPr/>
                    <a:lstStyle/>
                    <a:p>
                      <a:pPr algn="l" fontAlgn="ctr"/>
                      <a:r>
                        <a:rPr lang="en-US" sz="1100" u="none" strike="noStrike" dirty="0">
                          <a:effectLst/>
                        </a:rPr>
                        <a:t>• Temporary tables were created in the sandbox account using the Glue job input Parquet </a:t>
                      </a:r>
                      <a:r>
                        <a:rPr lang="en-US" sz="1100" u="none" strike="noStrike" dirty="0" smtClean="0">
                          <a:effectLst/>
                        </a:rPr>
                        <a:t>files</a:t>
                      </a:r>
                    </a:p>
                    <a:p>
                      <a:pPr algn="l" fontAlgn="ctr"/>
                      <a:r>
                        <a:rPr lang="en-US" sz="1100" u="none" strike="noStrike" dirty="0">
                          <a:effectLst/>
                        </a:rPr>
                        <a:t/>
                      </a:r>
                      <a:br>
                        <a:rPr lang="en-US" sz="1100" u="none" strike="noStrike" dirty="0">
                          <a:effectLst/>
                        </a:rPr>
                      </a:br>
                      <a:r>
                        <a:rPr lang="en-US" sz="1100" u="none" strike="noStrike" dirty="0">
                          <a:effectLst/>
                        </a:rPr>
                        <a:t>• Understanding of Glue job's functionalities, including its modules, source files, and target files.</a:t>
                      </a:r>
                      <a:br>
                        <a:rPr lang="en-US" sz="1100" u="none" strike="noStrike" dirty="0">
                          <a:effectLst/>
                        </a:rPr>
                      </a:br>
                      <a:endParaRPr lang="en-US" sz="1100" b="0" i="0" u="none" strike="noStrike" dirty="0">
                        <a:solidFill>
                          <a:srgbClr val="000000"/>
                        </a:solidFill>
                        <a:effectLst/>
                        <a:latin typeface="Calibri" panose="020F0502020204030204" pitchFamily="34" charset="0"/>
                      </a:endParaRPr>
                    </a:p>
                  </a:txBody>
                  <a:tcPr marL="1532" marR="1532" marT="1532" marB="0" anchor="ctr"/>
                </a:tc>
                <a:tc>
                  <a:txBody>
                    <a:bodyPr/>
                    <a:lstStyle/>
                    <a:p>
                      <a:pPr algn="l" fontAlgn="ctr"/>
                      <a:endParaRPr lang="en-US" sz="1100" u="none" strike="noStrike" dirty="0" smtClean="0">
                        <a:effectLst/>
                      </a:endParaRPr>
                    </a:p>
                    <a:p>
                      <a:pPr algn="l" fontAlgn="ctr"/>
                      <a:r>
                        <a:rPr lang="en-US" sz="1100" u="none" strike="noStrike" dirty="0" smtClean="0">
                          <a:effectLst/>
                        </a:rPr>
                        <a:t> • Source </a:t>
                      </a:r>
                      <a:r>
                        <a:rPr lang="en-US" sz="1100" u="none" strike="noStrike" dirty="0">
                          <a:effectLst/>
                        </a:rPr>
                        <a:t>S3 path updates daily, containing only the </a:t>
                      </a:r>
                      <a:r>
                        <a:rPr lang="en-US" sz="1100" u="none" strike="noStrike" dirty="0" smtClean="0">
                          <a:effectLst/>
                        </a:rPr>
                        <a:t>   latest </a:t>
                      </a:r>
                      <a:r>
                        <a:rPr lang="en-US" sz="1100" u="none" strike="noStrike" dirty="0">
                          <a:effectLst/>
                        </a:rPr>
                        <a:t>7 days of data</a:t>
                      </a:r>
                      <a:r>
                        <a:rPr lang="en-US" sz="1100" u="none" strike="noStrike" dirty="0" smtClean="0">
                          <a:effectLst/>
                        </a:rPr>
                        <a:t>.</a:t>
                      </a:r>
                    </a:p>
                    <a:p>
                      <a:pPr algn="l" fontAlgn="ctr"/>
                      <a:r>
                        <a:rPr lang="en-US" sz="1100" u="none" strike="noStrike" dirty="0">
                          <a:effectLst/>
                        </a:rPr>
                        <a:t/>
                      </a:r>
                      <a:br>
                        <a:rPr lang="en-US" sz="1100" u="none" strike="noStrike" dirty="0">
                          <a:effectLst/>
                        </a:rPr>
                      </a:br>
                      <a:r>
                        <a:rPr lang="en-US" sz="1100" u="none" strike="noStrike" dirty="0" smtClean="0">
                          <a:effectLst/>
                        </a:rPr>
                        <a:t> • </a:t>
                      </a:r>
                      <a:r>
                        <a:rPr lang="en-US" sz="1100" u="none" strike="noStrike" dirty="0">
                          <a:effectLst/>
                        </a:rPr>
                        <a:t>New partition folders ware added to the output S3 path for </a:t>
                      </a:r>
                      <a:r>
                        <a:rPr lang="en-US" sz="1100" u="none" strike="noStrike" dirty="0" err="1">
                          <a:effectLst/>
                        </a:rPr>
                        <a:t>ds_flow_visits_quality</a:t>
                      </a:r>
                      <a:r>
                        <a:rPr lang="en-US" sz="1100" u="none" strike="noStrike" dirty="0">
                          <a:effectLst/>
                        </a:rPr>
                        <a:t> &amp; </a:t>
                      </a:r>
                      <a:r>
                        <a:rPr lang="en-US" sz="1100" u="none" strike="noStrike" dirty="0" err="1">
                          <a:effectLst/>
                        </a:rPr>
                        <a:t>ds_flow_order_quality</a:t>
                      </a:r>
                      <a:r>
                        <a:rPr lang="en-US" sz="1100" u="none" strike="noStrike" dirty="0">
                          <a:effectLst/>
                        </a:rPr>
                        <a:t>, but not for </a:t>
                      </a:r>
                      <a:r>
                        <a:rPr lang="en-US" sz="1100" u="none" strike="noStrike" dirty="0" err="1">
                          <a:effectLst/>
                        </a:rPr>
                        <a:t>ds_flow_by_quality_type</a:t>
                      </a:r>
                      <a:r>
                        <a:rPr lang="en-US" sz="1100" u="none" strike="noStrike" dirty="0" smtClean="0">
                          <a:effectLst/>
                        </a:rPr>
                        <a:t>.</a:t>
                      </a:r>
                    </a:p>
                    <a:p>
                      <a:pPr algn="l" fontAlgn="ctr"/>
                      <a:r>
                        <a:rPr lang="en-US" sz="1100" u="none" strike="noStrike" dirty="0">
                          <a:effectLst/>
                        </a:rPr>
                        <a:t/>
                      </a:r>
                      <a:br>
                        <a:rPr lang="en-US" sz="1100" u="none" strike="noStrike" dirty="0">
                          <a:effectLst/>
                        </a:rPr>
                      </a:br>
                      <a:r>
                        <a:rPr lang="en-US" sz="1100" u="none" strike="noStrike" dirty="0" smtClean="0">
                          <a:effectLst/>
                        </a:rPr>
                        <a:t> •  </a:t>
                      </a:r>
                      <a:r>
                        <a:rPr lang="en-US" sz="1100" u="none" strike="noStrike" dirty="0">
                          <a:effectLst/>
                        </a:rPr>
                        <a:t>Based on the </a:t>
                      </a:r>
                      <a:r>
                        <a:rPr lang="en-US" sz="1100" u="none" strike="noStrike" dirty="0" err="1">
                          <a:effectLst/>
                        </a:rPr>
                        <a:t>PySpark</a:t>
                      </a:r>
                      <a:r>
                        <a:rPr lang="en-US" sz="1100" u="none" strike="noStrike" dirty="0">
                          <a:effectLst/>
                        </a:rPr>
                        <a:t> script and </a:t>
                      </a:r>
                      <a:r>
                        <a:rPr lang="en-US" sz="1100" u="none" strike="noStrike" dirty="0" err="1">
                          <a:effectLst/>
                        </a:rPr>
                        <a:t>CloudWatch</a:t>
                      </a:r>
                      <a:r>
                        <a:rPr lang="en-US" sz="1100" u="none" strike="noStrike" dirty="0">
                          <a:effectLst/>
                        </a:rPr>
                        <a:t> logs, a Full Load is used for </a:t>
                      </a:r>
                      <a:r>
                        <a:rPr lang="en-US" sz="1100" u="none" strike="noStrike" dirty="0" err="1">
                          <a:effectLst/>
                        </a:rPr>
                        <a:t>ds_flow_by_quality_type</a:t>
                      </a:r>
                      <a:r>
                        <a:rPr lang="en-US" sz="1100" u="none" strike="noStrike" dirty="0">
                          <a:effectLst/>
                        </a:rPr>
                        <a:t>, and Incremental Load is used for </a:t>
                      </a:r>
                      <a:r>
                        <a:rPr lang="en-US" sz="1100" u="none" strike="noStrike" dirty="0" err="1">
                          <a:effectLst/>
                        </a:rPr>
                        <a:t>ds_flow_visits_quality</a:t>
                      </a:r>
                      <a:r>
                        <a:rPr lang="en-US" sz="1100" u="none" strike="noStrike" dirty="0">
                          <a:effectLst/>
                        </a:rPr>
                        <a:t> and </a:t>
                      </a:r>
                      <a:r>
                        <a:rPr lang="en-US" sz="1100" u="none" strike="noStrike" dirty="0" err="1">
                          <a:effectLst/>
                        </a:rPr>
                        <a:t>ds_flow_order_quality</a:t>
                      </a:r>
                      <a:r>
                        <a:rPr lang="en-US" sz="1100" u="none" strike="noStrike" dirty="0">
                          <a:effectLst/>
                        </a:rPr>
                        <a:t>.</a:t>
                      </a:r>
                      <a:br>
                        <a:rPr lang="en-US" sz="1100" u="none" strike="noStrike" dirty="0">
                          <a:effectLst/>
                        </a:rPr>
                      </a:br>
                      <a:endParaRPr lang="en-US" sz="1100" b="0" i="0" u="none" strike="noStrike" dirty="0">
                        <a:solidFill>
                          <a:srgbClr val="000000"/>
                        </a:solidFill>
                        <a:effectLst/>
                        <a:latin typeface="Calibri" panose="020F0502020204030204" pitchFamily="34" charset="0"/>
                      </a:endParaRPr>
                    </a:p>
                  </a:txBody>
                  <a:tcPr marL="1532" marR="1532" marT="1532" marB="0" anchor="ctr"/>
                </a:tc>
                <a:tc>
                  <a:txBody>
                    <a:bodyPr/>
                    <a:lstStyle/>
                    <a:p>
                      <a:pPr algn="l" fontAlgn="ctr"/>
                      <a:r>
                        <a:rPr lang="en-US" sz="1100" u="none" strike="noStrike" dirty="0">
                          <a:effectLst/>
                        </a:rPr>
                        <a:t>• The parquet files in source s3 path are generated by </a:t>
                      </a:r>
                      <a:r>
                        <a:rPr lang="en-US" sz="1100" u="none" strike="noStrike" dirty="0" err="1">
                          <a:effectLst/>
                        </a:rPr>
                        <a:t>CloudOps</a:t>
                      </a:r>
                      <a:r>
                        <a:rPr lang="en-US" sz="1100" u="none" strike="noStrike" dirty="0">
                          <a:effectLst/>
                        </a:rPr>
                        <a:t> team</a:t>
                      </a:r>
                      <a:endParaRPr lang="en-US" sz="1100" b="0" i="0" u="none" strike="noStrike" dirty="0">
                        <a:solidFill>
                          <a:srgbClr val="000000"/>
                        </a:solidFill>
                        <a:effectLst/>
                        <a:latin typeface="Calibri" panose="020F0502020204030204" pitchFamily="34" charset="0"/>
                      </a:endParaRPr>
                    </a:p>
                  </a:txBody>
                  <a:tcPr marL="1532" marR="1532" marT="1532" marB="0" anchor="ctr"/>
                </a:tc>
                <a:tc>
                  <a:txBody>
                    <a:bodyPr/>
                    <a:lstStyle/>
                    <a:p>
                      <a:pPr algn="l" fontAlgn="ctr"/>
                      <a:r>
                        <a:rPr lang="en-US" sz="1100" u="none" strike="noStrike" dirty="0">
                          <a:effectLst/>
                        </a:rPr>
                        <a:t>• Raised a ticket HLP000011662979 to run the job to get the Historical Data from </a:t>
                      </a:r>
                      <a:r>
                        <a:rPr lang="en-US" sz="1100" u="none" strike="noStrike" dirty="0" err="1">
                          <a:effectLst/>
                        </a:rPr>
                        <a:t>CloudOps</a:t>
                      </a:r>
                      <a:r>
                        <a:rPr lang="en-US" sz="1100" u="none" strike="noStrike" dirty="0">
                          <a:effectLst/>
                        </a:rPr>
                        <a:t> team</a:t>
                      </a:r>
                      <a:endParaRPr lang="en-US" sz="1100" b="0" i="0" u="none" strike="noStrike" dirty="0">
                        <a:solidFill>
                          <a:srgbClr val="000000"/>
                        </a:solidFill>
                        <a:effectLst/>
                        <a:latin typeface="Calibri" panose="020F0502020204030204" pitchFamily="34" charset="0"/>
                      </a:endParaRPr>
                    </a:p>
                  </a:txBody>
                  <a:tcPr marL="1532" marR="1532" marT="1532" marB="0" anchor="ctr"/>
                </a:tc>
                <a:extLst>
                  <a:ext uri="{0D108BD9-81ED-4DB2-BD59-A6C34878D82A}">
                    <a16:rowId xmlns:a16="http://schemas.microsoft.com/office/drawing/2014/main" val="3691901103"/>
                  </a:ext>
                </a:extLst>
              </a:tr>
              <a:tr h="1840962">
                <a:tc>
                  <a:txBody>
                    <a:bodyPr/>
                    <a:lstStyle/>
                    <a:p>
                      <a:pPr algn="l" fontAlgn="ctr"/>
                      <a:r>
                        <a:rPr lang="en-US" sz="1100" u="none" strike="noStrike" dirty="0">
                          <a:effectLst/>
                        </a:rPr>
                        <a:t>• The data for affordability tiers is missing from </a:t>
                      </a:r>
                      <a:r>
                        <a:rPr lang="en-US" sz="1100" b="1" u="none" strike="noStrike" dirty="0">
                          <a:effectLst/>
                        </a:rPr>
                        <a:t>January 7th </a:t>
                      </a:r>
                      <a:r>
                        <a:rPr lang="en-US" sz="1100" u="none" strike="noStrike" dirty="0">
                          <a:effectLst/>
                        </a:rPr>
                        <a:t>onwards in the </a:t>
                      </a:r>
                      <a:r>
                        <a:rPr lang="en-US" sz="1100" b="1" u="none" strike="noStrike" dirty="0" err="1">
                          <a:effectLst/>
                        </a:rPr>
                        <a:t>chsi_tier_migration_desc</a:t>
                      </a:r>
                      <a:r>
                        <a:rPr lang="en-US" sz="1100" u="none" strike="noStrike" dirty="0">
                          <a:effectLst/>
                        </a:rPr>
                        <a:t> column of the </a:t>
                      </a:r>
                      <a:r>
                        <a:rPr lang="en-US" sz="1100" b="1" u="none" strike="noStrike" dirty="0" err="1">
                          <a:effectLst/>
                        </a:rPr>
                        <a:t>ds_revenue_summary</a:t>
                      </a:r>
                      <a:r>
                        <a:rPr lang="en-US" sz="1100" b="1" u="none" strike="noStrike" dirty="0">
                          <a:effectLst/>
                        </a:rPr>
                        <a:t> </a:t>
                      </a:r>
                      <a:r>
                        <a:rPr lang="en-US" sz="1100" u="none" strike="noStrike" dirty="0">
                          <a:effectLst/>
                        </a:rPr>
                        <a:t>table for the </a:t>
                      </a:r>
                      <a:r>
                        <a:rPr lang="en-US" sz="1100" b="1" u="none" strike="noStrike" dirty="0">
                          <a:effectLst/>
                        </a:rPr>
                        <a:t>MDU Quick Connect, Affiliate, and Affordability Dashboards</a:t>
                      </a:r>
                      <a:r>
                        <a:rPr lang="en-US" sz="1100" u="none" strike="noStrike" dirty="0">
                          <a:effectLst/>
                        </a:rPr>
                        <a:t>.</a:t>
                      </a:r>
                      <a:br>
                        <a:rPr lang="en-US" sz="1100" u="none" strike="noStrike" dirty="0">
                          <a:effectLst/>
                        </a:rPr>
                      </a:br>
                      <a:endParaRPr lang="en-US" sz="1100" b="0" i="0" u="none" strike="noStrike" dirty="0">
                        <a:solidFill>
                          <a:srgbClr val="000000"/>
                        </a:solidFill>
                        <a:effectLst/>
                        <a:latin typeface="Calibri" panose="020F0502020204030204" pitchFamily="34" charset="0"/>
                      </a:endParaRPr>
                    </a:p>
                  </a:txBody>
                  <a:tcPr marL="1532" marR="1532" marT="1532" marB="0" anchor="ctr"/>
                </a:tc>
                <a:tc>
                  <a:txBody>
                    <a:bodyPr/>
                    <a:lstStyle/>
                    <a:p>
                      <a:pPr algn="l" fontAlgn="ctr"/>
                      <a:r>
                        <a:rPr lang="en-IN" sz="1100" b="1" u="none" strike="noStrike" dirty="0" err="1">
                          <a:effectLst/>
                        </a:rPr>
                        <a:t>ds_revenue_summary</a:t>
                      </a:r>
                      <a:endParaRPr lang="en-IN" sz="1100" b="1" i="0" u="none" strike="noStrike" dirty="0">
                        <a:solidFill>
                          <a:srgbClr val="000000"/>
                        </a:solidFill>
                        <a:effectLst/>
                        <a:latin typeface="Calibri" panose="020F0502020204030204" pitchFamily="34" charset="0"/>
                      </a:endParaRPr>
                    </a:p>
                  </a:txBody>
                  <a:tcPr marL="1532" marR="1532" marT="1532" marB="0" anchor="ctr"/>
                </a:tc>
                <a:tc>
                  <a:txBody>
                    <a:bodyPr/>
                    <a:lstStyle/>
                    <a:p>
                      <a:pPr algn="l" fontAlgn="ctr"/>
                      <a:r>
                        <a:rPr lang="en-US" sz="1100" u="none" strike="noStrike" dirty="0">
                          <a:effectLst/>
                        </a:rPr>
                        <a:t>• Temporary tables were created in the sandbox account using the Glue job input CSV </a:t>
                      </a:r>
                      <a:r>
                        <a:rPr lang="en-US" sz="1100" u="none" strike="noStrike" dirty="0" smtClean="0">
                          <a:effectLst/>
                        </a:rPr>
                        <a:t>files</a:t>
                      </a:r>
                    </a:p>
                    <a:p>
                      <a:pPr algn="l" fontAlgn="ctr"/>
                      <a:r>
                        <a:rPr lang="en-US" sz="1100" u="none" strike="noStrike" dirty="0">
                          <a:effectLst/>
                        </a:rPr>
                        <a:t/>
                      </a:r>
                      <a:br>
                        <a:rPr lang="en-US" sz="1100" u="none" strike="noStrike" dirty="0">
                          <a:effectLst/>
                        </a:rPr>
                      </a:br>
                      <a:r>
                        <a:rPr lang="en-US" sz="1100" u="none" strike="noStrike" dirty="0">
                          <a:effectLst/>
                        </a:rPr>
                        <a:t>• Understanding of 3 Glue job's functionalities, including its modules, source files, and target files.</a:t>
                      </a:r>
                      <a:endParaRPr lang="en-US" sz="1100" b="0" i="0" u="none" strike="noStrike" dirty="0">
                        <a:solidFill>
                          <a:srgbClr val="000000"/>
                        </a:solidFill>
                        <a:effectLst/>
                        <a:latin typeface="Calibri" panose="020F0502020204030204" pitchFamily="34" charset="0"/>
                      </a:endParaRPr>
                    </a:p>
                  </a:txBody>
                  <a:tcPr marL="1532" marR="1532" marT="1532" marB="0" anchor="ctr"/>
                </a:tc>
                <a:tc>
                  <a:txBody>
                    <a:bodyPr/>
                    <a:lstStyle/>
                    <a:p>
                      <a:pPr algn="l" fontAlgn="ctr"/>
                      <a:r>
                        <a:rPr lang="en-US" sz="1100" u="none" strike="noStrike" dirty="0">
                          <a:effectLst/>
                        </a:rPr>
                        <a:t>• Found that, the data is missing in the source input CSV files itself</a:t>
                      </a:r>
                      <a:endParaRPr lang="en-US" sz="1100" b="0" i="0" u="none" strike="noStrike" dirty="0">
                        <a:solidFill>
                          <a:srgbClr val="000000"/>
                        </a:solidFill>
                        <a:effectLst/>
                        <a:latin typeface="Calibri" panose="020F0502020204030204" pitchFamily="34" charset="0"/>
                      </a:endParaRPr>
                    </a:p>
                  </a:txBody>
                  <a:tcPr marL="1532" marR="1532" marT="1532" marB="0" anchor="ctr"/>
                </a:tc>
                <a:tc>
                  <a:txBody>
                    <a:bodyPr/>
                    <a:lstStyle/>
                    <a:p>
                      <a:pPr algn="l" fontAlgn="ctr"/>
                      <a:r>
                        <a:rPr lang="en-US" sz="1100" u="none" strike="noStrike" dirty="0">
                          <a:effectLst/>
                        </a:rPr>
                        <a:t>• The CSV files in source s3 path are generated by </a:t>
                      </a:r>
                      <a:r>
                        <a:rPr lang="en-US" sz="1100" u="none" strike="noStrike" dirty="0" err="1">
                          <a:effectLst/>
                        </a:rPr>
                        <a:t>CloudOps</a:t>
                      </a:r>
                      <a:r>
                        <a:rPr lang="en-US" sz="1100" u="none" strike="noStrike" dirty="0">
                          <a:effectLst/>
                        </a:rPr>
                        <a:t> team</a:t>
                      </a:r>
                      <a:endParaRPr lang="en-US" sz="1100" b="0" i="0" u="none" strike="noStrike" dirty="0">
                        <a:solidFill>
                          <a:srgbClr val="000000"/>
                        </a:solidFill>
                        <a:effectLst/>
                        <a:latin typeface="Calibri" panose="020F0502020204030204" pitchFamily="34" charset="0"/>
                      </a:endParaRPr>
                    </a:p>
                  </a:txBody>
                  <a:tcPr marL="1532" marR="1532" marT="1532" marB="0" anchor="ctr"/>
                </a:tc>
                <a:tc>
                  <a:txBody>
                    <a:bodyPr/>
                    <a:lstStyle/>
                    <a:p>
                      <a:pPr algn="l" fontAlgn="ctr"/>
                      <a:r>
                        <a:rPr lang="en-US" sz="1100" u="none" strike="noStrike" dirty="0">
                          <a:effectLst/>
                        </a:rPr>
                        <a:t>• Raised a HLP ticket for further support to </a:t>
                      </a:r>
                      <a:r>
                        <a:rPr lang="en-US" sz="1100" u="none" strike="noStrike" dirty="0" err="1">
                          <a:effectLst/>
                        </a:rPr>
                        <a:t>CloudOps</a:t>
                      </a:r>
                      <a:r>
                        <a:rPr lang="en-US" sz="1100" u="none" strike="noStrike" dirty="0">
                          <a:effectLst/>
                        </a:rPr>
                        <a:t> team</a:t>
                      </a:r>
                      <a:endParaRPr lang="en-US" sz="1100" b="0" i="0" u="none" strike="noStrike" dirty="0">
                        <a:solidFill>
                          <a:srgbClr val="000000"/>
                        </a:solidFill>
                        <a:effectLst/>
                        <a:latin typeface="Calibri" panose="020F0502020204030204" pitchFamily="34" charset="0"/>
                      </a:endParaRPr>
                    </a:p>
                  </a:txBody>
                  <a:tcPr marL="1532" marR="1532" marT="1532" marB="0" anchor="ctr"/>
                </a:tc>
                <a:extLst>
                  <a:ext uri="{0D108BD9-81ED-4DB2-BD59-A6C34878D82A}">
                    <a16:rowId xmlns:a16="http://schemas.microsoft.com/office/drawing/2014/main" val="3897155031"/>
                  </a:ext>
                </a:extLst>
              </a:tr>
            </a:tbl>
          </a:graphicData>
        </a:graphic>
      </p:graphicFrame>
    </p:spTree>
    <p:extLst>
      <p:ext uri="{BB962C8B-B14F-4D97-AF65-F5344CB8AC3E}">
        <p14:creationId xmlns:p14="http://schemas.microsoft.com/office/powerpoint/2010/main" val="3802804553"/>
      </p:ext>
    </p:extLst>
  </p:cSld>
  <p:clrMapOvr>
    <a:masterClrMapping/>
  </p:clrMapOvr>
  <p:transition spd="med">
    <p:pull/>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D9AD5-468E-A2A0-18F0-878C6F7FA420}"/>
              </a:ext>
            </a:extLst>
          </p:cNvPr>
          <p:cNvSpPr>
            <a:spLocks noGrp="1"/>
          </p:cNvSpPr>
          <p:nvPr>
            <p:ph type="title"/>
          </p:nvPr>
        </p:nvSpPr>
        <p:spPr>
          <a:xfrm>
            <a:off x="115437" y="83977"/>
            <a:ext cx="11464925" cy="492312"/>
          </a:xfrm>
        </p:spPr>
        <p:txBody>
          <a:bodyPr lIns="0"/>
          <a:lstStyle/>
          <a:p>
            <a:r>
              <a:rPr lang="en-US" sz="2000" b="1" dirty="0" smtClean="0"/>
              <a:t>EXISTING ADOBE FRAMEWORK</a:t>
            </a:r>
            <a:endParaRPr lang="en-US" sz="2000" b="1" dirty="0"/>
          </a:p>
        </p:txBody>
      </p:sp>
      <p:sp>
        <p:nvSpPr>
          <p:cNvPr id="4" name="Slide Number Placeholder 3">
            <a:extLst>
              <a:ext uri="{FF2B5EF4-FFF2-40B4-BE49-F238E27FC236}">
                <a16:creationId xmlns:a16="http://schemas.microsoft.com/office/drawing/2014/main" id="{D373C05D-928F-CDA1-227F-5CA1EBB0EF63}"/>
              </a:ext>
            </a:extLst>
          </p:cNvPr>
          <p:cNvSpPr>
            <a:spLocks noGrp="1"/>
          </p:cNvSpPr>
          <p:nvPr>
            <p:ph type="sldNum" sz="quarter" idx="4"/>
          </p:nvPr>
        </p:nvSpPr>
        <p:spPr>
          <a:xfrm>
            <a:off x="12039449" y="6473825"/>
            <a:ext cx="305102" cy="169863"/>
          </a:xfrm>
        </p:spPr>
        <p:txBody>
          <a:bodyPr/>
          <a:lstStyle/>
          <a:p>
            <a:fld id="{2CC98B77-332E-004E-BD2A-A6DBBD4442FD}" type="slidenum">
              <a:rPr lang="sv-SE" smtClean="0"/>
              <a:pPr/>
              <a:t>4</a:t>
            </a:fld>
            <a:endParaRPr lang="sv-SE" dirty="0"/>
          </a:p>
        </p:txBody>
      </p:sp>
      <p:sp>
        <p:nvSpPr>
          <p:cNvPr id="8" name="TextBox 7">
            <a:extLst>
              <a:ext uri="{FF2B5EF4-FFF2-40B4-BE49-F238E27FC236}">
                <a16:creationId xmlns:a16="http://schemas.microsoft.com/office/drawing/2014/main" id="{11FC599C-9CC0-178F-4799-EFD38ECBF1C9}"/>
              </a:ext>
            </a:extLst>
          </p:cNvPr>
          <p:cNvSpPr txBox="1"/>
          <p:nvPr/>
        </p:nvSpPr>
        <p:spPr>
          <a:xfrm>
            <a:off x="115435" y="4555067"/>
            <a:ext cx="12229116" cy="2302933"/>
          </a:xfrm>
          <a:prstGeom prst="rect">
            <a:avLst/>
          </a:prstGeom>
          <a:noFill/>
        </p:spPr>
        <p:txBody>
          <a:bodyPr wrap="square" lIns="182880" anchor="ctr">
            <a:noAutofit/>
          </a:bodyPr>
          <a:lstStyle/>
          <a:p>
            <a:pPr marL="285750" lvl="0" indent="-285750">
              <a:buFont typeface="Arial" panose="020B0604020202020204" pitchFamily="34" charset="0"/>
              <a:buChar char="•"/>
            </a:pPr>
            <a:r>
              <a:rPr lang="en-US" sz="1400" dirty="0" err="1"/>
              <a:t>CloudWatch</a:t>
            </a:r>
            <a:r>
              <a:rPr lang="en-US" sz="1400" dirty="0"/>
              <a:t> triggers Lambda Function, which fetches Process IDs from the </a:t>
            </a:r>
            <a:r>
              <a:rPr lang="en-US" sz="1400" dirty="0" err="1"/>
              <a:t>Config</a:t>
            </a:r>
            <a:r>
              <a:rPr lang="en-US" sz="1400" dirty="0"/>
              <a:t> table to start the Glue job.</a:t>
            </a:r>
            <a:endParaRPr lang="en-IN" sz="1400" dirty="0"/>
          </a:p>
          <a:p>
            <a:pPr marL="285750" lvl="0" indent="-285750">
              <a:buFont typeface="Arial" panose="020B0604020202020204" pitchFamily="34" charset="0"/>
              <a:buChar char="•"/>
            </a:pPr>
            <a:r>
              <a:rPr lang="en-US" sz="1400" dirty="0"/>
              <a:t>Glue job calls the Adobe API, loads the </a:t>
            </a:r>
            <a:r>
              <a:rPr lang="en-US" sz="1400" dirty="0" err="1"/>
              <a:t>JOBID_DATE.Done</a:t>
            </a:r>
            <a:r>
              <a:rPr lang="en-US" sz="1400" dirty="0"/>
              <a:t> file into S3, and updates job status in audit/</a:t>
            </a:r>
            <a:r>
              <a:rPr lang="en-US" sz="1400" dirty="0" err="1"/>
              <a:t>config</a:t>
            </a:r>
            <a:r>
              <a:rPr lang="en-US" sz="1400" dirty="0"/>
              <a:t> tables.</a:t>
            </a:r>
            <a:endParaRPr lang="en-IN" sz="1400" dirty="0"/>
          </a:p>
          <a:p>
            <a:pPr marL="285750" lvl="0" indent="-285750">
              <a:buFont typeface="Arial" panose="020B0604020202020204" pitchFamily="34" charset="0"/>
              <a:buChar char="•"/>
            </a:pPr>
            <a:r>
              <a:rPr lang="en-US" sz="1400" dirty="0"/>
              <a:t>Lambda </a:t>
            </a:r>
            <a:r>
              <a:rPr lang="en-US" sz="1400" dirty="0" smtClean="0"/>
              <a:t>Function </a:t>
            </a:r>
            <a:r>
              <a:rPr lang="en-US" sz="1400" dirty="0"/>
              <a:t>retrieves </a:t>
            </a:r>
            <a:r>
              <a:rPr lang="en-US" sz="1400" dirty="0" err="1"/>
              <a:t>Job_ID</a:t>
            </a:r>
            <a:r>
              <a:rPr lang="en-US" sz="1400" dirty="0"/>
              <a:t> from </a:t>
            </a:r>
            <a:r>
              <a:rPr lang="en-US" sz="1400" dirty="0" err="1"/>
              <a:t>Config</a:t>
            </a:r>
            <a:r>
              <a:rPr lang="en-US" sz="1400" dirty="0"/>
              <a:t> table and triggers the next Glue job for further transformations.</a:t>
            </a:r>
            <a:endParaRPr lang="en-IN" sz="1400" dirty="0"/>
          </a:p>
          <a:p>
            <a:pPr marL="285750" lvl="0" indent="-285750">
              <a:buFont typeface="Arial" panose="020B0604020202020204" pitchFamily="34" charset="0"/>
              <a:buChar char="•"/>
            </a:pPr>
            <a:r>
              <a:rPr lang="en-US" sz="1400" dirty="0"/>
              <a:t>Glue job fetches data from S3 and performs necessary transformations &amp; write it into target s3 paths</a:t>
            </a:r>
            <a:endParaRPr lang="en-IN" sz="1400" dirty="0"/>
          </a:p>
          <a:p>
            <a:pPr marL="285750" lvl="0" indent="-285750">
              <a:buFont typeface="Arial" panose="020B0604020202020204" pitchFamily="34" charset="0"/>
              <a:buChar char="•"/>
            </a:pPr>
            <a:r>
              <a:rPr lang="en-US" sz="1400" dirty="0"/>
              <a:t>API credentials are stored in Secrets Manager, with SNS notifications for failed jobs and </a:t>
            </a:r>
            <a:r>
              <a:rPr lang="en-US" sz="1400" dirty="0" err="1"/>
              <a:t>CloudWatch</a:t>
            </a:r>
            <a:r>
              <a:rPr lang="en-US" sz="1400" dirty="0"/>
              <a:t> logs for Glue and Lambda.</a:t>
            </a:r>
            <a:endParaRPr lang="en-IN" sz="1400" dirty="0"/>
          </a:p>
        </p:txBody>
      </p:sp>
      <p:pic>
        <p:nvPicPr>
          <p:cNvPr id="21" name="Picture 2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0806" y="474067"/>
            <a:ext cx="7437441" cy="4507174"/>
          </a:xfrm>
          <a:prstGeom prst="rect">
            <a:avLst/>
          </a:prstGeom>
        </p:spPr>
      </p:pic>
    </p:spTree>
    <p:extLst>
      <p:ext uri="{BB962C8B-B14F-4D97-AF65-F5344CB8AC3E}">
        <p14:creationId xmlns:p14="http://schemas.microsoft.com/office/powerpoint/2010/main" val="3997275253"/>
      </p:ext>
    </p:extLst>
  </p:cSld>
  <p:clrMapOvr>
    <a:masterClrMapping/>
  </p:clrMapOvr>
  <p:transition spd="med">
    <p:pull/>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D9AD5-468E-A2A0-18F0-878C6F7FA420}"/>
              </a:ext>
            </a:extLst>
          </p:cNvPr>
          <p:cNvSpPr>
            <a:spLocks noGrp="1"/>
          </p:cNvSpPr>
          <p:nvPr>
            <p:ph type="title"/>
          </p:nvPr>
        </p:nvSpPr>
        <p:spPr>
          <a:xfrm>
            <a:off x="142344" y="131233"/>
            <a:ext cx="11464925" cy="492312"/>
          </a:xfrm>
        </p:spPr>
        <p:txBody>
          <a:bodyPr lIns="0"/>
          <a:lstStyle/>
          <a:p>
            <a:r>
              <a:rPr lang="en-US" sz="2000" b="1" dirty="0" smtClean="0"/>
              <a:t>NEW ADOBE FRAMEWORK</a:t>
            </a:r>
            <a:endParaRPr lang="en-US" sz="2000" b="1" dirty="0"/>
          </a:p>
        </p:txBody>
      </p:sp>
      <p:sp>
        <p:nvSpPr>
          <p:cNvPr id="4" name="Slide Number Placeholder 3">
            <a:extLst>
              <a:ext uri="{FF2B5EF4-FFF2-40B4-BE49-F238E27FC236}">
                <a16:creationId xmlns:a16="http://schemas.microsoft.com/office/drawing/2014/main" id="{D373C05D-928F-CDA1-227F-5CA1EBB0EF63}"/>
              </a:ext>
            </a:extLst>
          </p:cNvPr>
          <p:cNvSpPr>
            <a:spLocks noGrp="1"/>
          </p:cNvSpPr>
          <p:nvPr>
            <p:ph type="sldNum" sz="quarter" idx="4"/>
          </p:nvPr>
        </p:nvSpPr>
        <p:spPr/>
        <p:txBody>
          <a:bodyPr/>
          <a:lstStyle/>
          <a:p>
            <a:fld id="{2CC98B77-332E-004E-BD2A-A6DBBD4442FD}" type="slidenum">
              <a:rPr lang="sv-SE" smtClean="0"/>
              <a:pPr/>
              <a:t>5</a:t>
            </a:fld>
            <a:endParaRPr lang="sv-SE" dirty="0"/>
          </a:p>
        </p:txBody>
      </p:sp>
      <p:sp>
        <p:nvSpPr>
          <p:cNvPr id="8" name="TextBox 7">
            <a:extLst>
              <a:ext uri="{FF2B5EF4-FFF2-40B4-BE49-F238E27FC236}">
                <a16:creationId xmlns:a16="http://schemas.microsoft.com/office/drawing/2014/main" id="{11FC599C-9CC0-178F-4799-EFD38ECBF1C9}"/>
              </a:ext>
            </a:extLst>
          </p:cNvPr>
          <p:cNvSpPr txBox="1"/>
          <p:nvPr/>
        </p:nvSpPr>
        <p:spPr>
          <a:xfrm>
            <a:off x="142344" y="5134168"/>
            <a:ext cx="10093856" cy="1449988"/>
          </a:xfrm>
          <a:prstGeom prst="rect">
            <a:avLst/>
          </a:prstGeom>
          <a:noFill/>
        </p:spPr>
        <p:txBody>
          <a:bodyPr wrap="square" lIns="182880" anchor="ctr">
            <a:noAutofit/>
          </a:bodyPr>
          <a:lstStyle/>
          <a:p>
            <a:pPr marL="285750" lvl="0" indent="-285750">
              <a:buFont typeface="Arial" panose="020B0604020202020204" pitchFamily="34" charset="0"/>
              <a:buChar char="•"/>
            </a:pPr>
            <a:r>
              <a:rPr lang="en-US" sz="1400" dirty="0"/>
              <a:t>Historical jobs are triggered on-demand, while incremental jobs are scheduled time</a:t>
            </a:r>
            <a:endParaRPr lang="en-IN" sz="1400" dirty="0"/>
          </a:p>
          <a:p>
            <a:pPr marL="285750" lvl="0" indent="-285750">
              <a:buFont typeface="Arial" panose="020B0604020202020204" pitchFamily="34" charset="0"/>
              <a:buChar char="•"/>
            </a:pPr>
            <a:r>
              <a:rPr lang="en-US" sz="1400" dirty="0"/>
              <a:t>Both jobs reference configuration files containing parameter lists for Adobe API calls.</a:t>
            </a:r>
            <a:endParaRPr lang="en-IN" sz="1400" dirty="0"/>
          </a:p>
          <a:p>
            <a:pPr marL="285750" lvl="0" indent="-285750">
              <a:buFont typeface="Arial" panose="020B0604020202020204" pitchFamily="34" charset="0"/>
              <a:buChar char="•"/>
            </a:pPr>
            <a:r>
              <a:rPr lang="en-US" sz="1400" dirty="0"/>
              <a:t>Python module establishes connection to Adobe API, retrieves data, and writes it to S3.</a:t>
            </a:r>
            <a:endParaRPr lang="en-IN" sz="1400" dirty="0"/>
          </a:p>
          <a:p>
            <a:pPr marL="285750" lvl="0" indent="-285750">
              <a:buFont typeface="Arial" panose="020B0604020202020204" pitchFamily="34" charset="0"/>
              <a:buChar char="•"/>
            </a:pPr>
            <a:r>
              <a:rPr lang="en-US" sz="1400" dirty="0"/>
              <a:t>Adobe data is retrieved, transformed via Glue jobs, and written to designated S3 paths.</a:t>
            </a:r>
            <a:endParaRPr lang="en-IN" sz="1400" dirty="0"/>
          </a:p>
          <a:p>
            <a:pPr marL="285750" lvl="0" indent="-285750">
              <a:buFont typeface="Arial" panose="020B0604020202020204" pitchFamily="34" charset="0"/>
              <a:buChar char="•"/>
            </a:pPr>
            <a:r>
              <a:rPr lang="en-US" sz="1400" dirty="0" err="1"/>
              <a:t>CloudWatch</a:t>
            </a:r>
            <a:r>
              <a:rPr lang="en-US" sz="1400" dirty="0"/>
              <a:t> monitors and logs activity for Glue jobs</a:t>
            </a:r>
            <a:r>
              <a:rPr lang="en-US" sz="1400" dirty="0" smtClean="0"/>
              <a:t>.</a:t>
            </a:r>
            <a:endParaRPr lang="en-IN" sz="1400" dirty="0"/>
          </a:p>
        </p:txBody>
      </p:sp>
      <p:pic>
        <p:nvPicPr>
          <p:cNvPr id="19" name="Picture 1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8606" y="478487"/>
            <a:ext cx="7282394" cy="4655681"/>
          </a:xfrm>
          <a:prstGeom prst="rect">
            <a:avLst/>
          </a:prstGeom>
        </p:spPr>
      </p:pic>
    </p:spTree>
    <p:extLst>
      <p:ext uri="{BB962C8B-B14F-4D97-AF65-F5344CB8AC3E}">
        <p14:creationId xmlns:p14="http://schemas.microsoft.com/office/powerpoint/2010/main" val="1232590292"/>
      </p:ext>
    </p:extLst>
  </p:cSld>
  <p:clrMapOvr>
    <a:masterClrMapping/>
  </p:clrMapOvr>
  <p:transition spd="med">
    <p:pull/>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D9AD5-468E-A2A0-18F0-878C6F7FA420}"/>
              </a:ext>
            </a:extLst>
          </p:cNvPr>
          <p:cNvSpPr>
            <a:spLocks noGrp="1"/>
          </p:cNvSpPr>
          <p:nvPr>
            <p:ph type="title"/>
          </p:nvPr>
        </p:nvSpPr>
        <p:spPr>
          <a:xfrm>
            <a:off x="177799" y="214676"/>
            <a:ext cx="11464925" cy="492312"/>
          </a:xfrm>
        </p:spPr>
        <p:txBody>
          <a:bodyPr lIns="0"/>
          <a:lstStyle/>
          <a:p>
            <a:r>
              <a:rPr lang="en-US" sz="2000" b="1" dirty="0" smtClean="0"/>
              <a:t>OBSERVATIONS IN BOTH FRAMEWORK</a:t>
            </a:r>
            <a:endParaRPr lang="en-US" sz="2000" b="1" dirty="0"/>
          </a:p>
        </p:txBody>
      </p:sp>
      <p:sp>
        <p:nvSpPr>
          <p:cNvPr id="4" name="Slide Number Placeholder 3">
            <a:extLst>
              <a:ext uri="{FF2B5EF4-FFF2-40B4-BE49-F238E27FC236}">
                <a16:creationId xmlns:a16="http://schemas.microsoft.com/office/drawing/2014/main" id="{D373C05D-928F-CDA1-227F-5CA1EBB0EF63}"/>
              </a:ext>
            </a:extLst>
          </p:cNvPr>
          <p:cNvSpPr>
            <a:spLocks noGrp="1"/>
          </p:cNvSpPr>
          <p:nvPr>
            <p:ph type="sldNum" sz="quarter" idx="4"/>
          </p:nvPr>
        </p:nvSpPr>
        <p:spPr/>
        <p:txBody>
          <a:bodyPr/>
          <a:lstStyle/>
          <a:p>
            <a:fld id="{2CC98B77-332E-004E-BD2A-A6DBBD4442FD}" type="slidenum">
              <a:rPr lang="sv-SE" smtClean="0"/>
              <a:pPr/>
              <a:t>6</a:t>
            </a:fld>
            <a:endParaRPr lang="sv-SE" dirty="0"/>
          </a:p>
        </p:txBody>
      </p:sp>
      <p:graphicFrame>
        <p:nvGraphicFramePr>
          <p:cNvPr id="3" name="Table 2"/>
          <p:cNvGraphicFramePr>
            <a:graphicFrameLocks noGrp="1"/>
          </p:cNvGraphicFramePr>
          <p:nvPr>
            <p:extLst>
              <p:ext uri="{D42A27DB-BD31-4B8C-83A1-F6EECF244321}">
                <p14:modId xmlns:p14="http://schemas.microsoft.com/office/powerpoint/2010/main" val="875937289"/>
              </p:ext>
            </p:extLst>
          </p:nvPr>
        </p:nvGraphicFramePr>
        <p:xfrm>
          <a:off x="177799" y="853636"/>
          <a:ext cx="11680386" cy="5421612"/>
        </p:xfrm>
        <a:graphic>
          <a:graphicData uri="http://schemas.openxmlformats.org/drawingml/2006/table">
            <a:tbl>
              <a:tblPr firstRow="1" firstCol="1" bandRow="1">
                <a:tableStyleId>{5940675A-B579-460E-94D1-54222C63F5DA}</a:tableStyleId>
              </a:tblPr>
              <a:tblGrid>
                <a:gridCol w="2188402">
                  <a:extLst>
                    <a:ext uri="{9D8B030D-6E8A-4147-A177-3AD203B41FA5}">
                      <a16:colId xmlns:a16="http://schemas.microsoft.com/office/drawing/2014/main" val="4193846186"/>
                    </a:ext>
                  </a:extLst>
                </a:gridCol>
                <a:gridCol w="5354951">
                  <a:extLst>
                    <a:ext uri="{9D8B030D-6E8A-4147-A177-3AD203B41FA5}">
                      <a16:colId xmlns:a16="http://schemas.microsoft.com/office/drawing/2014/main" val="1821038458"/>
                    </a:ext>
                  </a:extLst>
                </a:gridCol>
                <a:gridCol w="4137033">
                  <a:extLst>
                    <a:ext uri="{9D8B030D-6E8A-4147-A177-3AD203B41FA5}">
                      <a16:colId xmlns:a16="http://schemas.microsoft.com/office/drawing/2014/main" val="1692062921"/>
                    </a:ext>
                  </a:extLst>
                </a:gridCol>
              </a:tblGrid>
              <a:tr h="379941">
                <a:tc>
                  <a:txBody>
                    <a:bodyPr/>
                    <a:lstStyle/>
                    <a:p>
                      <a:pPr algn="ctr">
                        <a:lnSpc>
                          <a:spcPct val="107000"/>
                        </a:lnSpc>
                        <a:spcAft>
                          <a:spcPts val="0"/>
                        </a:spcAft>
                      </a:pPr>
                      <a:r>
                        <a:rPr lang="en-IN" sz="1400" b="1" dirty="0">
                          <a:effectLst/>
                        </a:rPr>
                        <a:t>Aspect</a:t>
                      </a:r>
                      <a:endParaRPr lang="en-IN"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116301" marR="116301" marT="53678" marB="53678" anchor="ctr"/>
                </a:tc>
                <a:tc>
                  <a:txBody>
                    <a:bodyPr/>
                    <a:lstStyle/>
                    <a:p>
                      <a:pPr algn="ctr">
                        <a:lnSpc>
                          <a:spcPct val="107000"/>
                        </a:lnSpc>
                        <a:spcAft>
                          <a:spcPts val="0"/>
                        </a:spcAft>
                      </a:pPr>
                      <a:r>
                        <a:rPr lang="en-IN" sz="1400" b="1" dirty="0">
                          <a:effectLst/>
                        </a:rPr>
                        <a:t>Existing Adobe Framework</a:t>
                      </a:r>
                      <a:endParaRPr lang="en-IN"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116301" marR="116301" marT="53678" marB="53678" anchor="ctr"/>
                </a:tc>
                <a:tc>
                  <a:txBody>
                    <a:bodyPr/>
                    <a:lstStyle/>
                    <a:p>
                      <a:pPr algn="ctr">
                        <a:lnSpc>
                          <a:spcPct val="107000"/>
                        </a:lnSpc>
                        <a:spcAft>
                          <a:spcPts val="0"/>
                        </a:spcAft>
                      </a:pPr>
                      <a:r>
                        <a:rPr lang="en-IN" sz="1400" b="1" dirty="0">
                          <a:effectLst/>
                        </a:rPr>
                        <a:t>New Adobe Framework</a:t>
                      </a:r>
                      <a:endParaRPr lang="en-IN"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116301" marR="116301" marT="53678" marB="53678" anchor="ctr"/>
                </a:tc>
                <a:extLst>
                  <a:ext uri="{0D108BD9-81ED-4DB2-BD59-A6C34878D82A}">
                    <a16:rowId xmlns:a16="http://schemas.microsoft.com/office/drawing/2014/main" val="66314651"/>
                  </a:ext>
                </a:extLst>
              </a:tr>
              <a:tr h="589809">
                <a:tc>
                  <a:txBody>
                    <a:bodyPr/>
                    <a:lstStyle/>
                    <a:p>
                      <a:pPr algn="ctr">
                        <a:lnSpc>
                          <a:spcPct val="107000"/>
                        </a:lnSpc>
                        <a:spcAft>
                          <a:spcPts val="0"/>
                        </a:spcAft>
                      </a:pPr>
                      <a:r>
                        <a:rPr lang="en-IN" sz="1400" b="1" dirty="0">
                          <a:effectLst/>
                        </a:rPr>
                        <a:t>Process ID &amp; Job Status</a:t>
                      </a:r>
                      <a:endParaRPr lang="en-IN"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116301" marR="116301" marT="53678" marB="53678" anchor="ctr"/>
                </a:tc>
                <a:tc>
                  <a:txBody>
                    <a:bodyPr/>
                    <a:lstStyle/>
                    <a:p>
                      <a:pPr>
                        <a:lnSpc>
                          <a:spcPct val="107000"/>
                        </a:lnSpc>
                        <a:spcAft>
                          <a:spcPts val="0"/>
                        </a:spcAft>
                      </a:pPr>
                      <a:r>
                        <a:rPr lang="en-IN" sz="1400" dirty="0">
                          <a:effectLst/>
                        </a:rPr>
                        <a:t>Uses </a:t>
                      </a:r>
                      <a:r>
                        <a:rPr lang="en-IN" sz="1400" dirty="0" err="1">
                          <a:effectLst/>
                        </a:rPr>
                        <a:t>Config</a:t>
                      </a:r>
                      <a:r>
                        <a:rPr lang="en-IN" sz="1400" dirty="0">
                          <a:effectLst/>
                        </a:rPr>
                        <a:t> and Audit tables to manage Process IDs and job status entries.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116301" marR="116301" marT="53678" marB="53678" anchor="ctr"/>
                </a:tc>
                <a:tc>
                  <a:txBody>
                    <a:bodyPr/>
                    <a:lstStyle/>
                    <a:p>
                      <a:pPr>
                        <a:lnSpc>
                          <a:spcPct val="107000"/>
                        </a:lnSpc>
                        <a:spcAft>
                          <a:spcPts val="0"/>
                        </a:spcAft>
                      </a:pPr>
                      <a:r>
                        <a:rPr lang="en-IN" sz="1400" dirty="0">
                          <a:effectLst/>
                        </a:rPr>
                        <a:t>Only </a:t>
                      </a:r>
                      <a:r>
                        <a:rPr lang="en-IN" sz="1400" dirty="0" err="1">
                          <a:effectLst/>
                        </a:rPr>
                        <a:t>Config</a:t>
                      </a:r>
                      <a:r>
                        <a:rPr lang="en-IN" sz="1400" dirty="0">
                          <a:effectLst/>
                        </a:rPr>
                        <a:t> file is used</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116301" marR="116301" marT="53678" marB="53678" anchor="ctr"/>
                </a:tc>
                <a:extLst>
                  <a:ext uri="{0D108BD9-81ED-4DB2-BD59-A6C34878D82A}">
                    <a16:rowId xmlns:a16="http://schemas.microsoft.com/office/drawing/2014/main" val="661045173"/>
                  </a:ext>
                </a:extLst>
              </a:tr>
              <a:tr h="818061">
                <a:tc>
                  <a:txBody>
                    <a:bodyPr/>
                    <a:lstStyle/>
                    <a:p>
                      <a:pPr algn="ctr">
                        <a:lnSpc>
                          <a:spcPct val="107000"/>
                        </a:lnSpc>
                        <a:spcAft>
                          <a:spcPts val="0"/>
                        </a:spcAft>
                      </a:pPr>
                      <a:r>
                        <a:rPr lang="en-IN" sz="1400" b="1" dirty="0">
                          <a:effectLst/>
                        </a:rPr>
                        <a:t>Job Scheduling</a:t>
                      </a:r>
                      <a:endParaRPr lang="en-IN"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116301" marR="116301" marT="53678" marB="53678" anchor="ctr"/>
                </a:tc>
                <a:tc>
                  <a:txBody>
                    <a:bodyPr/>
                    <a:lstStyle/>
                    <a:p>
                      <a:pPr>
                        <a:lnSpc>
                          <a:spcPct val="107000"/>
                        </a:lnSpc>
                        <a:spcAft>
                          <a:spcPts val="0"/>
                        </a:spcAft>
                      </a:pPr>
                      <a:r>
                        <a:rPr lang="en-IN" sz="1400" dirty="0">
                          <a:effectLst/>
                        </a:rPr>
                        <a:t>Operates based on scheduled times in </a:t>
                      </a:r>
                      <a:r>
                        <a:rPr lang="en-IN" sz="1400" dirty="0" err="1">
                          <a:effectLst/>
                        </a:rPr>
                        <a:t>CloudWatch</a:t>
                      </a:r>
                      <a:r>
                        <a:rPr lang="en-IN" sz="1400" dirty="0">
                          <a:effectLst/>
                        </a:rPr>
                        <a: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116301" marR="116301" marT="53678" marB="53678" anchor="ctr"/>
                </a:tc>
                <a:tc>
                  <a:txBody>
                    <a:bodyPr/>
                    <a:lstStyle/>
                    <a:p>
                      <a:pPr>
                        <a:lnSpc>
                          <a:spcPct val="107000"/>
                        </a:lnSpc>
                        <a:spcAft>
                          <a:spcPts val="0"/>
                        </a:spcAft>
                      </a:pPr>
                      <a:r>
                        <a:rPr lang="en-IN" sz="1400">
                          <a:effectLst/>
                        </a:rPr>
                        <a:t>Historical load runs on an on-demand trigger, while Incremental load runs on a scheduled basis.</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116301" marR="116301" marT="53678" marB="53678" anchor="ctr"/>
                </a:tc>
                <a:extLst>
                  <a:ext uri="{0D108BD9-81ED-4DB2-BD59-A6C34878D82A}">
                    <a16:rowId xmlns:a16="http://schemas.microsoft.com/office/drawing/2014/main" val="2807247414"/>
                  </a:ext>
                </a:extLst>
              </a:tr>
              <a:tr h="818061">
                <a:tc>
                  <a:txBody>
                    <a:bodyPr/>
                    <a:lstStyle/>
                    <a:p>
                      <a:pPr algn="ctr">
                        <a:lnSpc>
                          <a:spcPct val="107000"/>
                        </a:lnSpc>
                        <a:spcAft>
                          <a:spcPts val="0"/>
                        </a:spcAft>
                      </a:pPr>
                      <a:r>
                        <a:rPr lang="en-IN" sz="1400" b="1" dirty="0">
                          <a:effectLst/>
                        </a:rPr>
                        <a:t>Job Architecture</a:t>
                      </a:r>
                      <a:endParaRPr lang="en-IN"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116301" marR="116301" marT="53678" marB="53678" anchor="ctr"/>
                </a:tc>
                <a:tc>
                  <a:txBody>
                    <a:bodyPr/>
                    <a:lstStyle/>
                    <a:p>
                      <a:pPr>
                        <a:lnSpc>
                          <a:spcPct val="107000"/>
                        </a:lnSpc>
                        <a:spcAft>
                          <a:spcPts val="0"/>
                        </a:spcAft>
                      </a:pPr>
                      <a:r>
                        <a:rPr lang="en-IN" sz="1400" dirty="0">
                          <a:effectLst/>
                        </a:rPr>
                        <a:t>Utilizes 2 Lambda functions and 2 Glue jobs for reading Adobe API data, transforming it, and processing it.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116301" marR="116301" marT="53678" marB="53678" anchor="ctr"/>
                </a:tc>
                <a:tc>
                  <a:txBody>
                    <a:bodyPr/>
                    <a:lstStyle/>
                    <a:p>
                      <a:pPr>
                        <a:lnSpc>
                          <a:spcPct val="107000"/>
                        </a:lnSpc>
                        <a:spcAft>
                          <a:spcPts val="0"/>
                        </a:spcAft>
                      </a:pPr>
                      <a:r>
                        <a:rPr lang="en-IN" sz="1400">
                          <a:effectLst/>
                        </a:rPr>
                        <a:t>Similar job architecture with Historical Load and Incremental Load, but no Lambda Functions is used</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116301" marR="116301" marT="53678" marB="53678" anchor="ctr"/>
                </a:tc>
                <a:extLst>
                  <a:ext uri="{0D108BD9-81ED-4DB2-BD59-A6C34878D82A}">
                    <a16:rowId xmlns:a16="http://schemas.microsoft.com/office/drawing/2014/main" val="1563301446"/>
                  </a:ext>
                </a:extLst>
              </a:tr>
              <a:tr h="818061">
                <a:tc>
                  <a:txBody>
                    <a:bodyPr/>
                    <a:lstStyle/>
                    <a:p>
                      <a:pPr algn="ctr">
                        <a:lnSpc>
                          <a:spcPct val="107000"/>
                        </a:lnSpc>
                        <a:spcAft>
                          <a:spcPts val="0"/>
                        </a:spcAft>
                      </a:pPr>
                      <a:r>
                        <a:rPr lang="en-IN" sz="1400" b="1" dirty="0">
                          <a:effectLst/>
                        </a:rPr>
                        <a:t>Table Creation</a:t>
                      </a:r>
                      <a:endParaRPr lang="en-IN"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116301" marR="116301" marT="53678" marB="53678" anchor="ctr"/>
                </a:tc>
                <a:tc>
                  <a:txBody>
                    <a:bodyPr/>
                    <a:lstStyle/>
                    <a:p>
                      <a:pPr>
                        <a:lnSpc>
                          <a:spcPct val="107000"/>
                        </a:lnSpc>
                        <a:spcAft>
                          <a:spcPts val="0"/>
                        </a:spcAft>
                      </a:pPr>
                      <a:r>
                        <a:rPr lang="en-IN" sz="1400" dirty="0">
                          <a:effectLst/>
                        </a:rPr>
                        <a:t>Crawlers are used to create tables.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116301" marR="116301" marT="53678" marB="53678" anchor="ctr"/>
                </a:tc>
                <a:tc>
                  <a:txBody>
                    <a:bodyPr/>
                    <a:lstStyle/>
                    <a:p>
                      <a:pPr>
                        <a:lnSpc>
                          <a:spcPct val="107000"/>
                        </a:lnSpc>
                        <a:spcAft>
                          <a:spcPts val="0"/>
                        </a:spcAft>
                      </a:pPr>
                      <a:r>
                        <a:rPr lang="en-IN" sz="1400" dirty="0">
                          <a:effectLst/>
                        </a:rPr>
                        <a:t>Athena tables are created directly through hive queries within the job, eliminating the need for crawlers.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116301" marR="116301" marT="53678" marB="53678" anchor="ctr"/>
                </a:tc>
                <a:extLst>
                  <a:ext uri="{0D108BD9-81ED-4DB2-BD59-A6C34878D82A}">
                    <a16:rowId xmlns:a16="http://schemas.microsoft.com/office/drawing/2014/main" val="555867963"/>
                  </a:ext>
                </a:extLst>
              </a:tr>
              <a:tr h="589809">
                <a:tc>
                  <a:txBody>
                    <a:bodyPr/>
                    <a:lstStyle/>
                    <a:p>
                      <a:pPr algn="ctr">
                        <a:lnSpc>
                          <a:spcPct val="107000"/>
                        </a:lnSpc>
                        <a:spcAft>
                          <a:spcPts val="0"/>
                        </a:spcAft>
                      </a:pPr>
                      <a:r>
                        <a:rPr lang="en-IN" sz="1400" b="1" dirty="0">
                          <a:effectLst/>
                        </a:rPr>
                        <a:t>Failure Notification</a:t>
                      </a:r>
                      <a:endParaRPr lang="en-IN"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116301" marR="116301" marT="53678" marB="53678" anchor="ctr"/>
                </a:tc>
                <a:tc>
                  <a:txBody>
                    <a:bodyPr/>
                    <a:lstStyle/>
                    <a:p>
                      <a:pPr>
                        <a:lnSpc>
                          <a:spcPct val="107000"/>
                        </a:lnSpc>
                        <a:spcAft>
                          <a:spcPts val="0"/>
                        </a:spcAft>
                      </a:pPr>
                      <a:r>
                        <a:rPr lang="en-IN" sz="1400" dirty="0">
                          <a:effectLst/>
                        </a:rPr>
                        <a:t>SNS is used to send failure notifications to the respective team.</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116301" marR="116301" marT="53678" marB="53678" anchor="ctr"/>
                </a:tc>
                <a:tc>
                  <a:txBody>
                    <a:bodyPr/>
                    <a:lstStyle/>
                    <a:p>
                      <a:pPr>
                        <a:lnSpc>
                          <a:spcPct val="107000"/>
                        </a:lnSpc>
                        <a:spcAft>
                          <a:spcPts val="0"/>
                        </a:spcAft>
                      </a:pPr>
                      <a:r>
                        <a:rPr lang="en-IN" sz="1400" dirty="0">
                          <a:effectLst/>
                        </a:rPr>
                        <a:t>SNS is not used</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116301" marR="116301" marT="53678" marB="53678" anchor="ctr"/>
                </a:tc>
                <a:extLst>
                  <a:ext uri="{0D108BD9-81ED-4DB2-BD59-A6C34878D82A}">
                    <a16:rowId xmlns:a16="http://schemas.microsoft.com/office/drawing/2014/main" val="3946324823"/>
                  </a:ext>
                </a:extLst>
              </a:tr>
              <a:tr h="589809">
                <a:tc>
                  <a:txBody>
                    <a:bodyPr/>
                    <a:lstStyle/>
                    <a:p>
                      <a:pPr algn="ctr">
                        <a:lnSpc>
                          <a:spcPct val="107000"/>
                        </a:lnSpc>
                        <a:spcAft>
                          <a:spcPts val="0"/>
                        </a:spcAft>
                      </a:pPr>
                      <a:r>
                        <a:rPr lang="en-IN" sz="1400" b="1" dirty="0">
                          <a:effectLst/>
                        </a:rPr>
                        <a:t>API Credentials Management</a:t>
                      </a:r>
                      <a:endParaRPr lang="en-IN"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116301" marR="116301" marT="53678" marB="53678" anchor="ctr"/>
                </a:tc>
                <a:tc>
                  <a:txBody>
                    <a:bodyPr/>
                    <a:lstStyle/>
                    <a:p>
                      <a:pPr>
                        <a:lnSpc>
                          <a:spcPct val="107000"/>
                        </a:lnSpc>
                        <a:spcAft>
                          <a:spcPts val="0"/>
                        </a:spcAft>
                      </a:pPr>
                      <a:r>
                        <a:rPr lang="en-IN" sz="1400">
                          <a:effectLst/>
                        </a:rPr>
                        <a:t>Secret Manager is used for securely storing API endpoints and credentials.</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116301" marR="116301" marT="53678" marB="53678" anchor="ctr"/>
                </a:tc>
                <a:tc>
                  <a:txBody>
                    <a:bodyPr/>
                    <a:lstStyle/>
                    <a:p>
                      <a:pPr>
                        <a:lnSpc>
                          <a:spcPct val="107000"/>
                        </a:lnSpc>
                        <a:spcAft>
                          <a:spcPts val="0"/>
                        </a:spcAft>
                      </a:pPr>
                      <a:r>
                        <a:rPr lang="en-IN" sz="1400" dirty="0">
                          <a:effectLst/>
                        </a:rPr>
                        <a:t>Directly added the API endpoints &amp; Credentials in </a:t>
                      </a:r>
                      <a:r>
                        <a:rPr lang="en-IN" sz="1400" dirty="0" err="1">
                          <a:effectLst/>
                        </a:rPr>
                        <a:t>Config</a:t>
                      </a:r>
                      <a:r>
                        <a:rPr lang="en-IN" sz="1400" dirty="0">
                          <a:effectLst/>
                        </a:rPr>
                        <a:t> file</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116301" marR="116301" marT="53678" marB="53678" anchor="ctr"/>
                </a:tc>
                <a:extLst>
                  <a:ext uri="{0D108BD9-81ED-4DB2-BD59-A6C34878D82A}">
                    <a16:rowId xmlns:a16="http://schemas.microsoft.com/office/drawing/2014/main" val="274402595"/>
                  </a:ext>
                </a:extLst>
              </a:tr>
              <a:tr h="818061">
                <a:tc>
                  <a:txBody>
                    <a:bodyPr/>
                    <a:lstStyle/>
                    <a:p>
                      <a:pPr algn="ctr">
                        <a:lnSpc>
                          <a:spcPct val="107000"/>
                        </a:lnSpc>
                        <a:spcAft>
                          <a:spcPts val="0"/>
                        </a:spcAft>
                      </a:pPr>
                      <a:r>
                        <a:rPr lang="en-IN" sz="1400" b="1" dirty="0">
                          <a:effectLst/>
                        </a:rPr>
                        <a:t>Load Types</a:t>
                      </a:r>
                      <a:endParaRPr lang="en-IN"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116301" marR="116301" marT="53678" marB="53678" anchor="ctr"/>
                </a:tc>
                <a:tc>
                  <a:txBody>
                    <a:bodyPr/>
                    <a:lstStyle/>
                    <a:p>
                      <a:pPr>
                        <a:lnSpc>
                          <a:spcPct val="107000"/>
                        </a:lnSpc>
                        <a:spcAft>
                          <a:spcPts val="0"/>
                        </a:spcAft>
                      </a:pPr>
                      <a:r>
                        <a:rPr lang="en-IN" sz="1400">
                          <a:effectLst/>
                        </a:rPr>
                        <a:t>No specific differentiation between historical and incremental loads.</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116301" marR="116301" marT="53678" marB="53678" anchor="ctr"/>
                </a:tc>
                <a:tc>
                  <a:txBody>
                    <a:bodyPr/>
                    <a:lstStyle/>
                    <a:p>
                      <a:pPr>
                        <a:lnSpc>
                          <a:spcPct val="107000"/>
                        </a:lnSpc>
                        <a:spcAft>
                          <a:spcPts val="0"/>
                        </a:spcAft>
                      </a:pPr>
                      <a:r>
                        <a:rPr lang="en-IN" sz="1400" dirty="0">
                          <a:effectLst/>
                        </a:rPr>
                        <a:t>Two distinct load types: Historical Load (on-demand) and Incremental Load (scheduled), with configurable dates.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116301" marR="116301" marT="53678" marB="53678" anchor="ctr"/>
                </a:tc>
                <a:extLst>
                  <a:ext uri="{0D108BD9-81ED-4DB2-BD59-A6C34878D82A}">
                    <a16:rowId xmlns:a16="http://schemas.microsoft.com/office/drawing/2014/main" val="2218003392"/>
                  </a:ext>
                </a:extLst>
              </a:tr>
            </a:tbl>
          </a:graphicData>
        </a:graphic>
      </p:graphicFrame>
    </p:spTree>
    <p:extLst>
      <p:ext uri="{BB962C8B-B14F-4D97-AF65-F5344CB8AC3E}">
        <p14:creationId xmlns:p14="http://schemas.microsoft.com/office/powerpoint/2010/main" val="2009999141"/>
      </p:ext>
    </p:extLst>
  </p:cSld>
  <p:clrMapOvr>
    <a:masterClrMapping/>
  </p:clrMapOvr>
  <p:transition spd="med">
    <p:pull/>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628252-75AB-18AD-49EF-696061D905C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98DEDFD-EEA9-E3BC-E510-BBA44C26F9D4}"/>
              </a:ext>
            </a:extLst>
          </p:cNvPr>
          <p:cNvSpPr>
            <a:spLocks noGrp="1"/>
          </p:cNvSpPr>
          <p:nvPr>
            <p:ph type="title"/>
          </p:nvPr>
        </p:nvSpPr>
        <p:spPr>
          <a:xfrm>
            <a:off x="177800" y="238905"/>
            <a:ext cx="11464925" cy="492312"/>
          </a:xfrm>
        </p:spPr>
        <p:txBody>
          <a:bodyPr lIns="0"/>
          <a:lstStyle/>
          <a:p>
            <a:r>
              <a:rPr lang="en-US" sz="2000" b="1" dirty="0" smtClean="0"/>
              <a:t>AWS COST SUMMARY – EDS ACCOUNT</a:t>
            </a:r>
            <a:endParaRPr lang="en-US" sz="2000" b="1" dirty="0"/>
          </a:p>
        </p:txBody>
      </p:sp>
      <p:sp>
        <p:nvSpPr>
          <p:cNvPr id="4" name="Slide Number Placeholder 3">
            <a:extLst>
              <a:ext uri="{FF2B5EF4-FFF2-40B4-BE49-F238E27FC236}">
                <a16:creationId xmlns:a16="http://schemas.microsoft.com/office/drawing/2014/main" id="{E08593C4-6239-19B6-8282-177BBD692CDA}"/>
              </a:ext>
            </a:extLst>
          </p:cNvPr>
          <p:cNvSpPr>
            <a:spLocks noGrp="1"/>
          </p:cNvSpPr>
          <p:nvPr>
            <p:ph type="sldNum" sz="quarter" idx="4"/>
          </p:nvPr>
        </p:nvSpPr>
        <p:spPr/>
        <p:txBody>
          <a:bodyPr/>
          <a:lstStyle/>
          <a:p>
            <a:fld id="{2CC98B77-332E-004E-BD2A-A6DBBD4442FD}" type="slidenum">
              <a:rPr lang="sv-SE" smtClean="0"/>
              <a:pPr/>
              <a:t>7</a:t>
            </a:fld>
            <a:endParaRPr lang="sv-SE" dirty="0"/>
          </a:p>
        </p:txBody>
      </p:sp>
      <p:graphicFrame>
        <p:nvGraphicFramePr>
          <p:cNvPr id="3" name="Table 2">
            <a:extLst>
              <a:ext uri="{FF2B5EF4-FFF2-40B4-BE49-F238E27FC236}">
                <a16:creationId xmlns:a16="http://schemas.microsoft.com/office/drawing/2014/main" id="{11238C97-EED1-6EA9-5B6B-0C5C63955870}"/>
              </a:ext>
            </a:extLst>
          </p:cNvPr>
          <p:cNvGraphicFramePr>
            <a:graphicFrameLocks noGrp="1"/>
          </p:cNvGraphicFramePr>
          <p:nvPr>
            <p:extLst>
              <p:ext uri="{D42A27DB-BD31-4B8C-83A1-F6EECF244321}">
                <p14:modId xmlns:p14="http://schemas.microsoft.com/office/powerpoint/2010/main" val="4271103076"/>
              </p:ext>
            </p:extLst>
          </p:nvPr>
        </p:nvGraphicFramePr>
        <p:xfrm>
          <a:off x="1911710" y="861094"/>
          <a:ext cx="7735977" cy="5498828"/>
        </p:xfrm>
        <a:graphic>
          <a:graphicData uri="http://schemas.openxmlformats.org/drawingml/2006/table">
            <a:tbl>
              <a:tblPr>
                <a:tableStyleId>{616DA210-FB5B-4158-B5E0-FEB733F419BA}</a:tableStyleId>
              </a:tblPr>
              <a:tblGrid>
                <a:gridCol w="1835509">
                  <a:extLst>
                    <a:ext uri="{9D8B030D-6E8A-4147-A177-3AD203B41FA5}">
                      <a16:colId xmlns:a16="http://schemas.microsoft.com/office/drawing/2014/main" val="1749425091"/>
                    </a:ext>
                  </a:extLst>
                </a:gridCol>
                <a:gridCol w="901749">
                  <a:extLst>
                    <a:ext uri="{9D8B030D-6E8A-4147-A177-3AD203B41FA5}">
                      <a16:colId xmlns:a16="http://schemas.microsoft.com/office/drawing/2014/main" val="1605589822"/>
                    </a:ext>
                  </a:extLst>
                </a:gridCol>
                <a:gridCol w="1849719">
                  <a:extLst>
                    <a:ext uri="{9D8B030D-6E8A-4147-A177-3AD203B41FA5}">
                      <a16:colId xmlns:a16="http://schemas.microsoft.com/office/drawing/2014/main" val="3326308952"/>
                    </a:ext>
                  </a:extLst>
                </a:gridCol>
                <a:gridCol w="1534910">
                  <a:extLst>
                    <a:ext uri="{9D8B030D-6E8A-4147-A177-3AD203B41FA5}">
                      <a16:colId xmlns:a16="http://schemas.microsoft.com/office/drawing/2014/main" val="3919708836"/>
                    </a:ext>
                  </a:extLst>
                </a:gridCol>
                <a:gridCol w="1614090">
                  <a:extLst>
                    <a:ext uri="{9D8B030D-6E8A-4147-A177-3AD203B41FA5}">
                      <a16:colId xmlns:a16="http://schemas.microsoft.com/office/drawing/2014/main" val="1257581856"/>
                    </a:ext>
                  </a:extLst>
                </a:gridCol>
              </a:tblGrid>
              <a:tr h="379162">
                <a:tc>
                  <a:txBody>
                    <a:bodyPr/>
                    <a:lstStyle/>
                    <a:p>
                      <a:pPr algn="ctr">
                        <a:lnSpc>
                          <a:spcPct val="107000"/>
                        </a:lnSpc>
                        <a:spcAft>
                          <a:spcPts val="0"/>
                        </a:spcAft>
                      </a:pPr>
                      <a:r>
                        <a:rPr lang="en-US" sz="1400" b="1" dirty="0">
                          <a:effectLst/>
                        </a:rPr>
                        <a:t>Date</a:t>
                      </a:r>
                      <a:endParaRPr lang="en-IN" sz="1400" b="1" dirty="0">
                        <a:solidFill>
                          <a:schemeClr val="bg1"/>
                        </a:solidFill>
                        <a:effectLst/>
                        <a:latin typeface="Aptos"/>
                        <a:ea typeface="Aptos"/>
                        <a:cs typeface="Times New Roman" panose="02020603050405020304" pitchFamily="18" charset="0"/>
                      </a:endParaRPr>
                    </a:p>
                  </a:txBody>
                  <a:tcPr marL="68580" marR="68580" marT="0" marB="0"/>
                </a:tc>
                <a:tc>
                  <a:txBody>
                    <a:bodyPr/>
                    <a:lstStyle/>
                    <a:p>
                      <a:pPr algn="ctr">
                        <a:lnSpc>
                          <a:spcPct val="107000"/>
                        </a:lnSpc>
                        <a:spcAft>
                          <a:spcPts val="0"/>
                        </a:spcAft>
                      </a:pPr>
                      <a:r>
                        <a:rPr lang="en-US" sz="1400" b="1" dirty="0">
                          <a:effectLst/>
                        </a:rPr>
                        <a:t>Month</a:t>
                      </a:r>
                      <a:endParaRPr lang="en-IN" sz="1400" b="1" dirty="0">
                        <a:solidFill>
                          <a:schemeClr val="bg1"/>
                        </a:solidFill>
                        <a:effectLst/>
                        <a:latin typeface="Aptos"/>
                        <a:ea typeface="Aptos"/>
                        <a:cs typeface="Times New Roman" panose="02020603050405020304" pitchFamily="18" charset="0"/>
                      </a:endParaRPr>
                    </a:p>
                  </a:txBody>
                  <a:tcPr marL="68580" marR="68580" marT="0" marB="0"/>
                </a:tc>
                <a:tc>
                  <a:txBody>
                    <a:bodyPr/>
                    <a:lstStyle/>
                    <a:p>
                      <a:pPr algn="ctr">
                        <a:lnSpc>
                          <a:spcPct val="107000"/>
                        </a:lnSpc>
                        <a:spcAft>
                          <a:spcPts val="0"/>
                        </a:spcAft>
                      </a:pPr>
                      <a:r>
                        <a:rPr lang="en-US" sz="1400" b="1">
                          <a:effectLst/>
                        </a:rPr>
                        <a:t>Billing Summary</a:t>
                      </a:r>
                      <a:endParaRPr lang="en-IN" sz="1400" b="1">
                        <a:solidFill>
                          <a:schemeClr val="bg1"/>
                        </a:solidFill>
                        <a:effectLst/>
                        <a:latin typeface="Aptos"/>
                        <a:ea typeface="Aptos"/>
                        <a:cs typeface="Times New Roman" panose="02020603050405020304" pitchFamily="18" charset="0"/>
                      </a:endParaRPr>
                    </a:p>
                  </a:txBody>
                  <a:tcPr marL="68580" marR="68580" marT="0" marB="0"/>
                </a:tc>
                <a:tc>
                  <a:txBody>
                    <a:bodyPr/>
                    <a:lstStyle/>
                    <a:p>
                      <a:pPr algn="ctr">
                        <a:lnSpc>
                          <a:spcPct val="107000"/>
                        </a:lnSpc>
                        <a:spcAft>
                          <a:spcPts val="0"/>
                        </a:spcAft>
                      </a:pPr>
                      <a:r>
                        <a:rPr lang="en-US" sz="1400" b="1">
                          <a:effectLst/>
                        </a:rPr>
                        <a:t>Cost Explorer (All)</a:t>
                      </a:r>
                      <a:endParaRPr lang="en-IN" sz="1400" b="1">
                        <a:solidFill>
                          <a:schemeClr val="bg1"/>
                        </a:solidFill>
                        <a:effectLst/>
                        <a:latin typeface="Aptos"/>
                        <a:ea typeface="Aptos"/>
                        <a:cs typeface="Times New Roman" panose="02020603050405020304" pitchFamily="18" charset="0"/>
                      </a:endParaRPr>
                    </a:p>
                  </a:txBody>
                  <a:tcPr marL="68580" marR="68580" marT="0" marB="0"/>
                </a:tc>
                <a:tc>
                  <a:txBody>
                    <a:bodyPr/>
                    <a:lstStyle/>
                    <a:p>
                      <a:pPr algn="ctr">
                        <a:lnSpc>
                          <a:spcPct val="107000"/>
                        </a:lnSpc>
                        <a:spcAft>
                          <a:spcPts val="0"/>
                        </a:spcAft>
                      </a:pPr>
                      <a:r>
                        <a:rPr lang="en-US" sz="1400" b="1" dirty="0">
                          <a:effectLst/>
                        </a:rPr>
                        <a:t>Cost Explorer (Glue)</a:t>
                      </a:r>
                      <a:endParaRPr lang="en-IN" sz="1400" b="1" dirty="0">
                        <a:solidFill>
                          <a:schemeClr val="bg1"/>
                        </a:solidFill>
                        <a:effectLst/>
                        <a:latin typeface="Aptos"/>
                        <a:ea typeface="Aptos"/>
                        <a:cs typeface="Times New Roman" panose="02020603050405020304" pitchFamily="18" charset="0"/>
                      </a:endParaRPr>
                    </a:p>
                  </a:txBody>
                  <a:tcPr marL="68580" marR="68580" marT="0" marB="0"/>
                </a:tc>
                <a:extLst>
                  <a:ext uri="{0D108BD9-81ED-4DB2-BD59-A6C34878D82A}">
                    <a16:rowId xmlns:a16="http://schemas.microsoft.com/office/drawing/2014/main" val="4072086557"/>
                  </a:ext>
                </a:extLst>
              </a:tr>
              <a:tr h="363855">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400" dirty="0" smtClean="0">
                          <a:effectLst/>
                        </a:rPr>
                        <a:t>19-03-2025</a:t>
                      </a:r>
                      <a:endParaRPr lang="en-IN" sz="1400" dirty="0" smtClean="0">
                        <a:effectLst/>
                        <a:latin typeface="Aptos"/>
                        <a:ea typeface="Aptos"/>
                        <a:cs typeface="Times New Roman" panose="02020603050405020304" pitchFamily="18" charset="0"/>
                      </a:endParaRPr>
                    </a:p>
                  </a:txBody>
                  <a:tcPr marL="68580" marR="68580" marT="0" marB="0"/>
                </a:tc>
                <a:tc>
                  <a:txBody>
                    <a:bodyPr/>
                    <a:lstStyle/>
                    <a:p>
                      <a:pPr algn="ctr">
                        <a:lnSpc>
                          <a:spcPct val="107000"/>
                        </a:lnSpc>
                        <a:spcAft>
                          <a:spcPts val="0"/>
                        </a:spcAft>
                      </a:pPr>
                      <a:r>
                        <a:rPr lang="en-US" sz="1400" dirty="0">
                          <a:effectLst/>
                        </a:rPr>
                        <a:t>OCT-24</a:t>
                      </a:r>
                      <a:endParaRPr lang="en-IN" sz="1400" dirty="0">
                        <a:effectLst/>
                        <a:latin typeface="Aptos"/>
                        <a:ea typeface="Aptos"/>
                        <a:cs typeface="Times New Roman" panose="02020603050405020304" pitchFamily="18" charset="0"/>
                      </a:endParaRPr>
                    </a:p>
                  </a:txBody>
                  <a:tcPr marL="68580" marR="68580" marT="0" marB="0"/>
                </a:tc>
                <a:tc>
                  <a:txBody>
                    <a:bodyPr/>
                    <a:lstStyle/>
                    <a:p>
                      <a:pPr algn="ctr">
                        <a:lnSpc>
                          <a:spcPct val="107000"/>
                        </a:lnSpc>
                        <a:spcAft>
                          <a:spcPts val="0"/>
                        </a:spcAft>
                      </a:pPr>
                      <a:r>
                        <a:rPr lang="en-US" sz="1400">
                          <a:effectLst/>
                        </a:rPr>
                        <a:t>$49,429.06</a:t>
                      </a:r>
                      <a:endParaRPr lang="en-IN" sz="1400">
                        <a:effectLst/>
                        <a:latin typeface="Aptos"/>
                        <a:ea typeface="Aptos"/>
                        <a:cs typeface="Times New Roman" panose="02020603050405020304" pitchFamily="18" charset="0"/>
                      </a:endParaRPr>
                    </a:p>
                  </a:txBody>
                  <a:tcPr marL="68580" marR="68580" marT="0" marB="0"/>
                </a:tc>
                <a:tc>
                  <a:txBody>
                    <a:bodyPr/>
                    <a:lstStyle/>
                    <a:p>
                      <a:pPr algn="ctr">
                        <a:lnSpc>
                          <a:spcPct val="107000"/>
                        </a:lnSpc>
                        <a:spcAft>
                          <a:spcPts val="0"/>
                        </a:spcAft>
                      </a:pPr>
                      <a:r>
                        <a:rPr lang="en-US" sz="1400">
                          <a:effectLst/>
                        </a:rPr>
                        <a:t>$64,910.00</a:t>
                      </a:r>
                      <a:endParaRPr lang="en-IN" sz="1400">
                        <a:effectLst/>
                        <a:latin typeface="Aptos"/>
                        <a:ea typeface="Aptos"/>
                        <a:cs typeface="Times New Roman" panose="02020603050405020304" pitchFamily="18" charset="0"/>
                      </a:endParaRPr>
                    </a:p>
                  </a:txBody>
                  <a:tcPr marL="68580" marR="68580" marT="0" marB="0"/>
                </a:tc>
                <a:tc>
                  <a:txBody>
                    <a:bodyPr/>
                    <a:lstStyle/>
                    <a:p>
                      <a:pPr algn="ctr">
                        <a:lnSpc>
                          <a:spcPct val="107000"/>
                        </a:lnSpc>
                        <a:spcAft>
                          <a:spcPts val="0"/>
                        </a:spcAft>
                      </a:pPr>
                      <a:r>
                        <a:rPr lang="en-US" sz="1400" dirty="0">
                          <a:effectLst/>
                        </a:rPr>
                        <a:t>$28.392.01</a:t>
                      </a:r>
                      <a:endParaRPr lang="en-IN" sz="1400" dirty="0">
                        <a:effectLst/>
                        <a:latin typeface="Aptos"/>
                        <a:ea typeface="Aptos"/>
                        <a:cs typeface="Times New Roman" panose="02020603050405020304" pitchFamily="18" charset="0"/>
                      </a:endParaRPr>
                    </a:p>
                  </a:txBody>
                  <a:tcPr marL="68580" marR="68580" marT="0" marB="0"/>
                </a:tc>
                <a:extLst>
                  <a:ext uri="{0D108BD9-81ED-4DB2-BD59-A6C34878D82A}">
                    <a16:rowId xmlns:a16="http://schemas.microsoft.com/office/drawing/2014/main" val="3216380993"/>
                  </a:ext>
                </a:extLst>
              </a:tr>
              <a:tr h="363855">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400" dirty="0">
                          <a:effectLst/>
                        </a:rPr>
                        <a:t> </a:t>
                      </a:r>
                      <a:r>
                        <a:rPr lang="en-US" sz="1400" dirty="0" smtClean="0">
                          <a:effectLst/>
                        </a:rPr>
                        <a:t>19-03-202</a:t>
                      </a:r>
                      <a:endParaRPr lang="en-IN" sz="1400" dirty="0" smtClean="0">
                        <a:effectLst/>
                        <a:latin typeface="Aptos"/>
                        <a:ea typeface="Aptos"/>
                        <a:cs typeface="Times New Roman" panose="02020603050405020304" pitchFamily="18" charset="0"/>
                      </a:endParaRPr>
                    </a:p>
                  </a:txBody>
                  <a:tcPr marL="68580" marR="68580" marT="0" marB="0"/>
                </a:tc>
                <a:tc>
                  <a:txBody>
                    <a:bodyPr/>
                    <a:lstStyle/>
                    <a:p>
                      <a:pPr algn="ctr">
                        <a:lnSpc>
                          <a:spcPct val="107000"/>
                        </a:lnSpc>
                        <a:spcAft>
                          <a:spcPts val="0"/>
                        </a:spcAft>
                      </a:pPr>
                      <a:r>
                        <a:rPr lang="en-US" sz="1400" dirty="0">
                          <a:effectLst/>
                        </a:rPr>
                        <a:t>NOV-24</a:t>
                      </a:r>
                      <a:endParaRPr lang="en-IN" sz="1400" dirty="0">
                        <a:effectLst/>
                        <a:latin typeface="Aptos"/>
                        <a:ea typeface="Aptos"/>
                        <a:cs typeface="Times New Roman" panose="02020603050405020304" pitchFamily="18" charset="0"/>
                      </a:endParaRPr>
                    </a:p>
                  </a:txBody>
                  <a:tcPr marL="68580" marR="68580" marT="0" marB="0"/>
                </a:tc>
                <a:tc>
                  <a:txBody>
                    <a:bodyPr/>
                    <a:lstStyle/>
                    <a:p>
                      <a:pPr algn="ctr">
                        <a:lnSpc>
                          <a:spcPct val="107000"/>
                        </a:lnSpc>
                        <a:spcAft>
                          <a:spcPts val="0"/>
                        </a:spcAft>
                      </a:pPr>
                      <a:r>
                        <a:rPr lang="en-US" sz="1400" dirty="0">
                          <a:effectLst/>
                        </a:rPr>
                        <a:t>$67,528,80</a:t>
                      </a:r>
                      <a:endParaRPr lang="en-IN" sz="1400" dirty="0">
                        <a:effectLst/>
                        <a:latin typeface="Aptos"/>
                        <a:ea typeface="Aptos"/>
                        <a:cs typeface="Times New Roman" panose="02020603050405020304" pitchFamily="18" charset="0"/>
                      </a:endParaRPr>
                    </a:p>
                  </a:txBody>
                  <a:tcPr marL="68580" marR="68580" marT="0" marB="0"/>
                </a:tc>
                <a:tc>
                  <a:txBody>
                    <a:bodyPr/>
                    <a:lstStyle/>
                    <a:p>
                      <a:pPr algn="ctr">
                        <a:lnSpc>
                          <a:spcPct val="107000"/>
                        </a:lnSpc>
                        <a:spcAft>
                          <a:spcPts val="0"/>
                        </a:spcAft>
                      </a:pPr>
                      <a:r>
                        <a:rPr lang="en-US" sz="1400">
                          <a:effectLst/>
                        </a:rPr>
                        <a:t>$88,690.91</a:t>
                      </a:r>
                      <a:endParaRPr lang="en-IN" sz="1400">
                        <a:effectLst/>
                        <a:latin typeface="Aptos"/>
                        <a:ea typeface="Aptos"/>
                        <a:cs typeface="Times New Roman" panose="02020603050405020304" pitchFamily="18" charset="0"/>
                      </a:endParaRPr>
                    </a:p>
                  </a:txBody>
                  <a:tcPr marL="68580" marR="68580" marT="0" marB="0"/>
                </a:tc>
                <a:tc>
                  <a:txBody>
                    <a:bodyPr/>
                    <a:lstStyle/>
                    <a:p>
                      <a:pPr algn="ctr">
                        <a:lnSpc>
                          <a:spcPct val="107000"/>
                        </a:lnSpc>
                        <a:spcAft>
                          <a:spcPts val="0"/>
                        </a:spcAft>
                      </a:pPr>
                      <a:r>
                        <a:rPr lang="en-US" sz="1400">
                          <a:effectLst/>
                        </a:rPr>
                        <a:t>$47,816.57</a:t>
                      </a:r>
                      <a:endParaRPr lang="en-IN" sz="1400">
                        <a:effectLst/>
                        <a:latin typeface="Aptos"/>
                        <a:ea typeface="Aptos"/>
                        <a:cs typeface="Times New Roman" panose="02020603050405020304" pitchFamily="18" charset="0"/>
                      </a:endParaRPr>
                    </a:p>
                  </a:txBody>
                  <a:tcPr marL="68580" marR="68580" marT="0" marB="0"/>
                </a:tc>
                <a:extLst>
                  <a:ext uri="{0D108BD9-81ED-4DB2-BD59-A6C34878D82A}">
                    <a16:rowId xmlns:a16="http://schemas.microsoft.com/office/drawing/2014/main" val="453962303"/>
                  </a:ext>
                </a:extLst>
              </a:tr>
              <a:tr h="363855">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400" dirty="0">
                          <a:effectLst/>
                        </a:rPr>
                        <a:t> </a:t>
                      </a:r>
                      <a:r>
                        <a:rPr lang="en-US" sz="1400" dirty="0" smtClean="0">
                          <a:effectLst/>
                        </a:rPr>
                        <a:t>19-03-2025</a:t>
                      </a:r>
                      <a:endParaRPr lang="en-IN" sz="1400" dirty="0" smtClean="0">
                        <a:effectLst/>
                        <a:latin typeface="Aptos"/>
                        <a:ea typeface="Aptos"/>
                        <a:cs typeface="Times New Roman" panose="02020603050405020304" pitchFamily="18" charset="0"/>
                      </a:endParaRPr>
                    </a:p>
                  </a:txBody>
                  <a:tcPr marL="68580" marR="68580" marT="0" marB="0"/>
                </a:tc>
                <a:tc>
                  <a:txBody>
                    <a:bodyPr/>
                    <a:lstStyle/>
                    <a:p>
                      <a:pPr algn="ctr">
                        <a:lnSpc>
                          <a:spcPct val="107000"/>
                        </a:lnSpc>
                        <a:spcAft>
                          <a:spcPts val="0"/>
                        </a:spcAft>
                      </a:pPr>
                      <a:r>
                        <a:rPr lang="en-US" sz="1400">
                          <a:effectLst/>
                        </a:rPr>
                        <a:t>DEC-24</a:t>
                      </a:r>
                      <a:endParaRPr lang="en-IN" sz="1400">
                        <a:effectLst/>
                        <a:latin typeface="Aptos"/>
                        <a:ea typeface="Aptos"/>
                        <a:cs typeface="Times New Roman" panose="02020603050405020304" pitchFamily="18" charset="0"/>
                      </a:endParaRPr>
                    </a:p>
                  </a:txBody>
                  <a:tcPr marL="68580" marR="68580" marT="0" marB="0"/>
                </a:tc>
                <a:tc>
                  <a:txBody>
                    <a:bodyPr/>
                    <a:lstStyle/>
                    <a:p>
                      <a:pPr algn="ctr">
                        <a:lnSpc>
                          <a:spcPct val="107000"/>
                        </a:lnSpc>
                        <a:spcAft>
                          <a:spcPts val="0"/>
                        </a:spcAft>
                      </a:pPr>
                      <a:r>
                        <a:rPr lang="en-US" sz="1400" dirty="0">
                          <a:effectLst/>
                        </a:rPr>
                        <a:t>$72227.29</a:t>
                      </a:r>
                      <a:endParaRPr lang="en-IN" sz="1400" dirty="0">
                        <a:effectLst/>
                        <a:latin typeface="Aptos"/>
                        <a:ea typeface="Aptos"/>
                        <a:cs typeface="Times New Roman" panose="02020603050405020304" pitchFamily="18" charset="0"/>
                      </a:endParaRPr>
                    </a:p>
                  </a:txBody>
                  <a:tcPr marL="68580" marR="68580" marT="0" marB="0"/>
                </a:tc>
                <a:tc>
                  <a:txBody>
                    <a:bodyPr/>
                    <a:lstStyle/>
                    <a:p>
                      <a:pPr algn="ctr">
                        <a:lnSpc>
                          <a:spcPct val="107000"/>
                        </a:lnSpc>
                        <a:spcAft>
                          <a:spcPts val="0"/>
                        </a:spcAft>
                      </a:pPr>
                      <a:r>
                        <a:rPr lang="en-US" sz="1400" dirty="0">
                          <a:effectLst/>
                        </a:rPr>
                        <a:t>$94,615.47</a:t>
                      </a:r>
                      <a:endParaRPr lang="en-IN" sz="1400" dirty="0">
                        <a:effectLst/>
                        <a:latin typeface="Aptos"/>
                        <a:ea typeface="Aptos"/>
                        <a:cs typeface="Times New Roman" panose="02020603050405020304" pitchFamily="18" charset="0"/>
                      </a:endParaRPr>
                    </a:p>
                  </a:txBody>
                  <a:tcPr marL="68580" marR="68580" marT="0" marB="0"/>
                </a:tc>
                <a:tc>
                  <a:txBody>
                    <a:bodyPr/>
                    <a:lstStyle/>
                    <a:p>
                      <a:pPr algn="ctr">
                        <a:lnSpc>
                          <a:spcPct val="107000"/>
                        </a:lnSpc>
                        <a:spcAft>
                          <a:spcPts val="0"/>
                        </a:spcAft>
                      </a:pPr>
                      <a:r>
                        <a:rPr lang="en-US" sz="1400" dirty="0">
                          <a:effectLst/>
                        </a:rPr>
                        <a:t>$53,600.23</a:t>
                      </a:r>
                      <a:endParaRPr lang="en-IN" sz="1400" dirty="0">
                        <a:effectLst/>
                        <a:latin typeface="Aptos"/>
                        <a:ea typeface="Aptos"/>
                        <a:cs typeface="Times New Roman" panose="02020603050405020304" pitchFamily="18" charset="0"/>
                      </a:endParaRPr>
                    </a:p>
                  </a:txBody>
                  <a:tcPr marL="68580" marR="68580" marT="0" marB="0"/>
                </a:tc>
                <a:extLst>
                  <a:ext uri="{0D108BD9-81ED-4DB2-BD59-A6C34878D82A}">
                    <a16:rowId xmlns:a16="http://schemas.microsoft.com/office/drawing/2014/main" val="2835042442"/>
                  </a:ext>
                </a:extLst>
              </a:tr>
              <a:tr h="363855">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400" dirty="0">
                          <a:effectLst/>
                        </a:rPr>
                        <a:t> </a:t>
                      </a:r>
                      <a:r>
                        <a:rPr lang="en-US" sz="1400" dirty="0" smtClean="0">
                          <a:effectLst/>
                        </a:rPr>
                        <a:t>19-03-2025</a:t>
                      </a:r>
                      <a:endParaRPr lang="en-IN" sz="1400" dirty="0" smtClean="0">
                        <a:effectLst/>
                        <a:latin typeface="Aptos"/>
                        <a:ea typeface="Aptos"/>
                        <a:cs typeface="Times New Roman" panose="02020603050405020304" pitchFamily="18" charset="0"/>
                      </a:endParaRPr>
                    </a:p>
                  </a:txBody>
                  <a:tcPr marL="68580" marR="68580" marT="0" marB="0"/>
                </a:tc>
                <a:tc>
                  <a:txBody>
                    <a:bodyPr/>
                    <a:lstStyle/>
                    <a:p>
                      <a:pPr algn="ctr">
                        <a:lnSpc>
                          <a:spcPct val="107000"/>
                        </a:lnSpc>
                        <a:spcAft>
                          <a:spcPts val="0"/>
                        </a:spcAft>
                      </a:pPr>
                      <a:r>
                        <a:rPr lang="en-US" sz="1400">
                          <a:effectLst/>
                        </a:rPr>
                        <a:t>JAN-25</a:t>
                      </a:r>
                      <a:endParaRPr lang="en-IN" sz="1400">
                        <a:effectLst/>
                        <a:latin typeface="Aptos"/>
                        <a:ea typeface="Aptos"/>
                        <a:cs typeface="Times New Roman" panose="02020603050405020304" pitchFamily="18" charset="0"/>
                      </a:endParaRPr>
                    </a:p>
                  </a:txBody>
                  <a:tcPr marL="68580" marR="68580" marT="0" marB="0"/>
                </a:tc>
                <a:tc>
                  <a:txBody>
                    <a:bodyPr/>
                    <a:lstStyle/>
                    <a:p>
                      <a:pPr algn="ctr">
                        <a:lnSpc>
                          <a:spcPct val="107000"/>
                        </a:lnSpc>
                        <a:spcAft>
                          <a:spcPts val="0"/>
                        </a:spcAft>
                      </a:pPr>
                      <a:r>
                        <a:rPr lang="en-US" sz="1400" dirty="0">
                          <a:effectLst/>
                        </a:rPr>
                        <a:t>$76,413.39</a:t>
                      </a:r>
                      <a:endParaRPr lang="en-IN" sz="1400" dirty="0">
                        <a:effectLst/>
                        <a:latin typeface="Aptos"/>
                        <a:ea typeface="Aptos"/>
                        <a:cs typeface="Times New Roman" panose="02020603050405020304" pitchFamily="18" charset="0"/>
                      </a:endParaRPr>
                    </a:p>
                  </a:txBody>
                  <a:tcPr marL="68580" marR="68580" marT="0" marB="0"/>
                </a:tc>
                <a:tc>
                  <a:txBody>
                    <a:bodyPr/>
                    <a:lstStyle/>
                    <a:p>
                      <a:pPr algn="ctr">
                        <a:lnSpc>
                          <a:spcPct val="107000"/>
                        </a:lnSpc>
                        <a:spcAft>
                          <a:spcPts val="0"/>
                        </a:spcAft>
                      </a:pPr>
                      <a:r>
                        <a:rPr lang="en-US" sz="1400">
                          <a:effectLst/>
                        </a:rPr>
                        <a:t>$100,023.72</a:t>
                      </a:r>
                      <a:endParaRPr lang="en-IN" sz="1400">
                        <a:effectLst/>
                        <a:latin typeface="Aptos"/>
                        <a:ea typeface="Aptos"/>
                        <a:cs typeface="Times New Roman" panose="02020603050405020304" pitchFamily="18" charset="0"/>
                      </a:endParaRPr>
                    </a:p>
                  </a:txBody>
                  <a:tcPr marL="68580" marR="68580" marT="0" marB="0"/>
                </a:tc>
                <a:tc>
                  <a:txBody>
                    <a:bodyPr/>
                    <a:lstStyle/>
                    <a:p>
                      <a:pPr algn="ctr">
                        <a:lnSpc>
                          <a:spcPct val="107000"/>
                        </a:lnSpc>
                        <a:spcAft>
                          <a:spcPts val="0"/>
                        </a:spcAft>
                      </a:pPr>
                      <a:r>
                        <a:rPr lang="en-US" sz="1400" dirty="0">
                          <a:effectLst/>
                        </a:rPr>
                        <a:t>$49,994.37</a:t>
                      </a:r>
                      <a:endParaRPr lang="en-IN" sz="1400" dirty="0">
                        <a:effectLst/>
                        <a:latin typeface="Aptos"/>
                        <a:ea typeface="Aptos"/>
                        <a:cs typeface="Times New Roman" panose="02020603050405020304" pitchFamily="18" charset="0"/>
                      </a:endParaRPr>
                    </a:p>
                  </a:txBody>
                  <a:tcPr marL="68580" marR="68580" marT="0" marB="0"/>
                </a:tc>
                <a:extLst>
                  <a:ext uri="{0D108BD9-81ED-4DB2-BD59-A6C34878D82A}">
                    <a16:rowId xmlns:a16="http://schemas.microsoft.com/office/drawing/2014/main" val="1931012145"/>
                  </a:ext>
                </a:extLst>
              </a:tr>
              <a:tr h="363855">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400" dirty="0">
                          <a:effectLst/>
                        </a:rPr>
                        <a:t> </a:t>
                      </a:r>
                      <a:r>
                        <a:rPr lang="en-US" sz="1400" dirty="0" smtClean="0">
                          <a:effectLst/>
                        </a:rPr>
                        <a:t>19-03-2025</a:t>
                      </a:r>
                      <a:endParaRPr lang="en-IN" sz="1400" dirty="0" smtClean="0">
                        <a:effectLst/>
                        <a:latin typeface="Aptos"/>
                        <a:ea typeface="Aptos"/>
                        <a:cs typeface="Times New Roman" panose="02020603050405020304" pitchFamily="18" charset="0"/>
                      </a:endParaRPr>
                    </a:p>
                  </a:txBody>
                  <a:tcPr marL="68580" marR="68580" marT="0" marB="0"/>
                </a:tc>
                <a:tc>
                  <a:txBody>
                    <a:bodyPr/>
                    <a:lstStyle/>
                    <a:p>
                      <a:pPr algn="ctr">
                        <a:lnSpc>
                          <a:spcPct val="107000"/>
                        </a:lnSpc>
                        <a:spcAft>
                          <a:spcPts val="0"/>
                        </a:spcAft>
                      </a:pPr>
                      <a:r>
                        <a:rPr lang="en-US" sz="1400">
                          <a:effectLst/>
                        </a:rPr>
                        <a:t>FEB-25</a:t>
                      </a:r>
                      <a:endParaRPr lang="en-IN" sz="1400">
                        <a:effectLst/>
                        <a:latin typeface="Aptos"/>
                        <a:ea typeface="Aptos"/>
                        <a:cs typeface="Times New Roman" panose="02020603050405020304" pitchFamily="18" charset="0"/>
                      </a:endParaRPr>
                    </a:p>
                  </a:txBody>
                  <a:tcPr marL="68580" marR="68580" marT="0" marB="0"/>
                </a:tc>
                <a:tc>
                  <a:txBody>
                    <a:bodyPr/>
                    <a:lstStyle/>
                    <a:p>
                      <a:pPr algn="ctr">
                        <a:lnSpc>
                          <a:spcPct val="107000"/>
                        </a:lnSpc>
                        <a:spcAft>
                          <a:spcPts val="0"/>
                        </a:spcAft>
                      </a:pPr>
                      <a:r>
                        <a:rPr lang="en-US" sz="1400" dirty="0">
                          <a:effectLst/>
                        </a:rPr>
                        <a:t>$62,028.49</a:t>
                      </a:r>
                      <a:endParaRPr lang="en-IN" sz="1400" dirty="0">
                        <a:effectLst/>
                        <a:latin typeface="Aptos"/>
                        <a:ea typeface="Aptos"/>
                        <a:cs typeface="Times New Roman" panose="02020603050405020304" pitchFamily="18" charset="0"/>
                      </a:endParaRPr>
                    </a:p>
                  </a:txBody>
                  <a:tcPr marL="68580" marR="68580" marT="0" marB="0"/>
                </a:tc>
                <a:tc>
                  <a:txBody>
                    <a:bodyPr/>
                    <a:lstStyle/>
                    <a:p>
                      <a:pPr algn="ctr">
                        <a:lnSpc>
                          <a:spcPct val="107000"/>
                        </a:lnSpc>
                        <a:spcAft>
                          <a:spcPts val="0"/>
                        </a:spcAft>
                      </a:pPr>
                      <a:r>
                        <a:rPr lang="en-US" sz="1400">
                          <a:effectLst/>
                        </a:rPr>
                        <a:t>$81,277.63</a:t>
                      </a:r>
                      <a:endParaRPr lang="en-IN" sz="1400">
                        <a:effectLst/>
                        <a:latin typeface="Aptos"/>
                        <a:ea typeface="Aptos"/>
                        <a:cs typeface="Times New Roman" panose="02020603050405020304" pitchFamily="18" charset="0"/>
                      </a:endParaRPr>
                    </a:p>
                  </a:txBody>
                  <a:tcPr marL="68580" marR="68580" marT="0" marB="0"/>
                </a:tc>
                <a:tc>
                  <a:txBody>
                    <a:bodyPr/>
                    <a:lstStyle/>
                    <a:p>
                      <a:pPr algn="ctr">
                        <a:lnSpc>
                          <a:spcPct val="107000"/>
                        </a:lnSpc>
                        <a:spcAft>
                          <a:spcPts val="0"/>
                        </a:spcAft>
                      </a:pPr>
                      <a:r>
                        <a:rPr lang="en-US" sz="1400">
                          <a:effectLst/>
                        </a:rPr>
                        <a:t>$41,527.14</a:t>
                      </a:r>
                      <a:endParaRPr lang="en-IN" sz="1400">
                        <a:effectLst/>
                        <a:latin typeface="Aptos"/>
                        <a:ea typeface="Aptos"/>
                        <a:cs typeface="Times New Roman" panose="02020603050405020304" pitchFamily="18" charset="0"/>
                      </a:endParaRPr>
                    </a:p>
                  </a:txBody>
                  <a:tcPr marL="68580" marR="68580" marT="0" marB="0"/>
                </a:tc>
                <a:extLst>
                  <a:ext uri="{0D108BD9-81ED-4DB2-BD59-A6C34878D82A}">
                    <a16:rowId xmlns:a16="http://schemas.microsoft.com/office/drawing/2014/main" val="2331164914"/>
                  </a:ext>
                </a:extLst>
              </a:tr>
              <a:tr h="330685">
                <a:tc>
                  <a:txBody>
                    <a:bodyPr/>
                    <a:lstStyle/>
                    <a:p>
                      <a:pPr algn="ctr">
                        <a:lnSpc>
                          <a:spcPct val="107000"/>
                        </a:lnSpc>
                        <a:spcAft>
                          <a:spcPts val="0"/>
                        </a:spcAft>
                      </a:pPr>
                      <a:r>
                        <a:rPr lang="en-US" sz="1400" dirty="0">
                          <a:effectLst/>
                        </a:rPr>
                        <a:t>19-03-2025</a:t>
                      </a:r>
                      <a:endParaRPr lang="en-IN" sz="1400" dirty="0">
                        <a:effectLst/>
                        <a:latin typeface="Aptos"/>
                        <a:ea typeface="Aptos"/>
                        <a:cs typeface="Times New Roman" panose="02020603050405020304" pitchFamily="18" charset="0"/>
                      </a:endParaRPr>
                    </a:p>
                  </a:txBody>
                  <a:tcPr marL="68580" marR="68580" marT="0" marB="0"/>
                </a:tc>
                <a:tc>
                  <a:txBody>
                    <a:bodyPr/>
                    <a:lstStyle/>
                    <a:p>
                      <a:pPr algn="ctr">
                        <a:lnSpc>
                          <a:spcPct val="107000"/>
                        </a:lnSpc>
                        <a:spcAft>
                          <a:spcPts val="0"/>
                        </a:spcAft>
                      </a:pPr>
                      <a:r>
                        <a:rPr lang="en-US" sz="1400" dirty="0">
                          <a:effectLst/>
                        </a:rPr>
                        <a:t>MAR-25</a:t>
                      </a:r>
                      <a:endParaRPr lang="en-IN" sz="1400" dirty="0">
                        <a:effectLst/>
                        <a:latin typeface="Aptos"/>
                        <a:ea typeface="Aptos"/>
                        <a:cs typeface="Times New Roman" panose="02020603050405020304" pitchFamily="18" charset="0"/>
                      </a:endParaRPr>
                    </a:p>
                  </a:txBody>
                  <a:tcPr marL="68580" marR="68580" marT="0" marB="0"/>
                </a:tc>
                <a:tc>
                  <a:txBody>
                    <a:bodyPr/>
                    <a:lstStyle/>
                    <a:p>
                      <a:pPr algn="ctr">
                        <a:lnSpc>
                          <a:spcPct val="107000"/>
                        </a:lnSpc>
                        <a:spcAft>
                          <a:spcPts val="0"/>
                        </a:spcAft>
                      </a:pPr>
                      <a:r>
                        <a:rPr lang="en-US" sz="1400">
                          <a:effectLst/>
                        </a:rPr>
                        <a:t>$36.241.96</a:t>
                      </a:r>
                      <a:endParaRPr lang="en-IN" sz="1400">
                        <a:effectLst/>
                        <a:latin typeface="Aptos"/>
                        <a:ea typeface="Aptos"/>
                        <a:cs typeface="Times New Roman" panose="02020603050405020304" pitchFamily="18" charset="0"/>
                      </a:endParaRPr>
                    </a:p>
                  </a:txBody>
                  <a:tcPr marL="68580" marR="68580" marT="0" marB="0"/>
                </a:tc>
                <a:tc>
                  <a:txBody>
                    <a:bodyPr/>
                    <a:lstStyle/>
                    <a:p>
                      <a:pPr algn="ctr">
                        <a:lnSpc>
                          <a:spcPct val="107000"/>
                        </a:lnSpc>
                        <a:spcAft>
                          <a:spcPts val="0"/>
                        </a:spcAft>
                      </a:pPr>
                      <a:r>
                        <a:rPr lang="en-US" sz="1400" dirty="0">
                          <a:effectLst/>
                        </a:rPr>
                        <a:t>$79,817.05</a:t>
                      </a:r>
                      <a:endParaRPr lang="en-IN" sz="1400" dirty="0">
                        <a:effectLst/>
                        <a:latin typeface="Aptos"/>
                        <a:ea typeface="Aptos"/>
                        <a:cs typeface="Times New Roman" panose="02020603050405020304" pitchFamily="18" charset="0"/>
                      </a:endParaRPr>
                    </a:p>
                  </a:txBody>
                  <a:tcPr marL="68580" marR="68580" marT="0" marB="0"/>
                </a:tc>
                <a:tc>
                  <a:txBody>
                    <a:bodyPr/>
                    <a:lstStyle/>
                    <a:p>
                      <a:pPr algn="ctr">
                        <a:lnSpc>
                          <a:spcPct val="107000"/>
                        </a:lnSpc>
                        <a:spcAft>
                          <a:spcPts val="0"/>
                        </a:spcAft>
                      </a:pPr>
                      <a:r>
                        <a:rPr lang="en-US" sz="1400" dirty="0">
                          <a:effectLst/>
                        </a:rPr>
                        <a:t>$32,662.40</a:t>
                      </a:r>
                      <a:endParaRPr lang="en-IN" sz="1400" dirty="0">
                        <a:effectLst/>
                        <a:latin typeface="Aptos"/>
                        <a:ea typeface="Aptos"/>
                        <a:cs typeface="Times New Roman" panose="02020603050405020304" pitchFamily="18" charset="0"/>
                      </a:endParaRPr>
                    </a:p>
                  </a:txBody>
                  <a:tcPr marL="68580" marR="68580" marT="0" marB="0"/>
                </a:tc>
                <a:extLst>
                  <a:ext uri="{0D108BD9-81ED-4DB2-BD59-A6C34878D82A}">
                    <a16:rowId xmlns:a16="http://schemas.microsoft.com/office/drawing/2014/main" val="2731670378"/>
                  </a:ext>
                </a:extLst>
              </a:tr>
              <a:tr h="363855">
                <a:tc>
                  <a:txBody>
                    <a:bodyPr/>
                    <a:lstStyle/>
                    <a:p>
                      <a:pPr algn="ctr">
                        <a:lnSpc>
                          <a:spcPct val="107000"/>
                        </a:lnSpc>
                        <a:spcAft>
                          <a:spcPts val="0"/>
                        </a:spcAft>
                      </a:pPr>
                      <a:r>
                        <a:rPr lang="en-US" sz="1400" dirty="0" smtClean="0">
                          <a:effectLst/>
                        </a:rPr>
                        <a:t>20-03-2025</a:t>
                      </a:r>
                      <a:r>
                        <a:rPr lang="en-US" sz="1400" baseline="0" dirty="0" smtClean="0">
                          <a:effectLst/>
                        </a:rPr>
                        <a:t> </a:t>
                      </a:r>
                      <a:r>
                        <a:rPr lang="en-US" sz="1400" dirty="0" smtClean="0">
                          <a:effectLst/>
                        </a:rPr>
                        <a:t>12PM</a:t>
                      </a:r>
                      <a:endParaRPr lang="en-IN" sz="1400" dirty="0">
                        <a:effectLst/>
                        <a:latin typeface="Aptos"/>
                        <a:ea typeface="Aptos"/>
                        <a:cs typeface="Times New Roman" panose="02020603050405020304" pitchFamily="18" charset="0"/>
                      </a:endParaRPr>
                    </a:p>
                  </a:txBody>
                  <a:tcPr marL="68580" marR="68580" marT="0" marB="0"/>
                </a:tc>
                <a:tc>
                  <a:txBody>
                    <a:bodyPr/>
                    <a:lstStyle/>
                    <a:p>
                      <a:pPr algn="ctr">
                        <a:lnSpc>
                          <a:spcPct val="107000"/>
                        </a:lnSpc>
                        <a:spcAft>
                          <a:spcPts val="0"/>
                        </a:spcAft>
                      </a:pPr>
                      <a:r>
                        <a:rPr lang="en-US" sz="1400" dirty="0">
                          <a:effectLst/>
                        </a:rPr>
                        <a:t>MAR-25</a:t>
                      </a:r>
                      <a:endParaRPr lang="en-IN" sz="1400" dirty="0">
                        <a:effectLst/>
                        <a:latin typeface="Aptos"/>
                        <a:ea typeface="Aptos"/>
                        <a:cs typeface="Times New Roman" panose="02020603050405020304" pitchFamily="18" charset="0"/>
                      </a:endParaRPr>
                    </a:p>
                  </a:txBody>
                  <a:tcPr marL="68580" marR="68580" marT="0" marB="0"/>
                </a:tc>
                <a:tc>
                  <a:txBody>
                    <a:bodyPr/>
                    <a:lstStyle/>
                    <a:p>
                      <a:pPr algn="ctr">
                        <a:lnSpc>
                          <a:spcPct val="107000"/>
                        </a:lnSpc>
                        <a:spcAft>
                          <a:spcPts val="0"/>
                        </a:spcAft>
                      </a:pPr>
                      <a:r>
                        <a:rPr lang="en-US" sz="1400">
                          <a:effectLst/>
                        </a:rPr>
                        <a:t>$37,603.07</a:t>
                      </a:r>
                      <a:endParaRPr lang="en-IN" sz="1400">
                        <a:effectLst/>
                        <a:latin typeface="Aptos"/>
                        <a:ea typeface="Aptos"/>
                        <a:cs typeface="Times New Roman" panose="02020603050405020304" pitchFamily="18" charset="0"/>
                      </a:endParaRPr>
                    </a:p>
                  </a:txBody>
                  <a:tcPr marL="68580" marR="68580" marT="0" marB="0"/>
                </a:tc>
                <a:tc>
                  <a:txBody>
                    <a:bodyPr/>
                    <a:lstStyle/>
                    <a:p>
                      <a:pPr algn="ctr">
                        <a:lnSpc>
                          <a:spcPct val="107000"/>
                        </a:lnSpc>
                        <a:spcAft>
                          <a:spcPts val="0"/>
                        </a:spcAft>
                      </a:pPr>
                      <a:r>
                        <a:rPr lang="en-US" sz="1400" dirty="0">
                          <a:effectLst/>
                        </a:rPr>
                        <a:t>$49,387.23</a:t>
                      </a:r>
                      <a:endParaRPr lang="en-IN" sz="1400" dirty="0">
                        <a:effectLst/>
                        <a:latin typeface="Aptos"/>
                        <a:ea typeface="Aptos"/>
                        <a:cs typeface="Times New Roman" panose="02020603050405020304" pitchFamily="18" charset="0"/>
                      </a:endParaRPr>
                    </a:p>
                  </a:txBody>
                  <a:tcPr marL="68580" marR="68580" marT="0" marB="0"/>
                </a:tc>
                <a:tc>
                  <a:txBody>
                    <a:bodyPr/>
                    <a:lstStyle/>
                    <a:p>
                      <a:pPr algn="ctr">
                        <a:lnSpc>
                          <a:spcPct val="107000"/>
                        </a:lnSpc>
                        <a:spcAft>
                          <a:spcPts val="0"/>
                        </a:spcAft>
                      </a:pPr>
                      <a:r>
                        <a:rPr lang="en-US" sz="1400">
                          <a:effectLst/>
                        </a:rPr>
                        <a:t>$20706.98</a:t>
                      </a:r>
                      <a:endParaRPr lang="en-IN" sz="1400">
                        <a:effectLst/>
                        <a:latin typeface="Aptos"/>
                        <a:ea typeface="Aptos"/>
                        <a:cs typeface="Times New Roman" panose="02020603050405020304" pitchFamily="18" charset="0"/>
                      </a:endParaRPr>
                    </a:p>
                  </a:txBody>
                  <a:tcPr marL="68580" marR="68580" marT="0" marB="0"/>
                </a:tc>
                <a:extLst>
                  <a:ext uri="{0D108BD9-81ED-4DB2-BD59-A6C34878D82A}">
                    <a16:rowId xmlns:a16="http://schemas.microsoft.com/office/drawing/2014/main" val="1227909553"/>
                  </a:ext>
                </a:extLst>
              </a:tr>
              <a:tr h="363855">
                <a:tc>
                  <a:txBody>
                    <a:bodyPr/>
                    <a:lstStyle/>
                    <a:p>
                      <a:pPr algn="ctr">
                        <a:lnSpc>
                          <a:spcPct val="107000"/>
                        </a:lnSpc>
                        <a:spcAft>
                          <a:spcPts val="0"/>
                        </a:spcAft>
                      </a:pPr>
                      <a:r>
                        <a:rPr lang="en-US" sz="1400" dirty="0">
                          <a:effectLst/>
                        </a:rPr>
                        <a:t>20-03-2025 9PM</a:t>
                      </a:r>
                      <a:endParaRPr lang="en-IN" sz="1400" dirty="0">
                        <a:effectLst/>
                        <a:latin typeface="Aptos"/>
                        <a:ea typeface="Aptos"/>
                        <a:cs typeface="Times New Roman" panose="02020603050405020304" pitchFamily="18" charset="0"/>
                      </a:endParaRPr>
                    </a:p>
                  </a:txBody>
                  <a:tcPr marL="68580" marR="68580" marT="0" marB="0"/>
                </a:tc>
                <a:tc>
                  <a:txBody>
                    <a:bodyPr/>
                    <a:lstStyle/>
                    <a:p>
                      <a:pPr algn="ctr">
                        <a:lnSpc>
                          <a:spcPct val="107000"/>
                        </a:lnSpc>
                        <a:spcAft>
                          <a:spcPts val="0"/>
                        </a:spcAft>
                      </a:pPr>
                      <a:r>
                        <a:rPr lang="en-US" sz="1400" dirty="0">
                          <a:effectLst/>
                        </a:rPr>
                        <a:t>MAR-25</a:t>
                      </a:r>
                      <a:endParaRPr lang="en-IN" sz="1400" dirty="0">
                        <a:effectLst/>
                        <a:latin typeface="Aptos"/>
                        <a:ea typeface="Aptos"/>
                        <a:cs typeface="Times New Roman" panose="02020603050405020304" pitchFamily="18" charset="0"/>
                      </a:endParaRPr>
                    </a:p>
                  </a:txBody>
                  <a:tcPr marL="68580" marR="68580" marT="0" marB="0"/>
                </a:tc>
                <a:tc>
                  <a:txBody>
                    <a:bodyPr/>
                    <a:lstStyle/>
                    <a:p>
                      <a:pPr algn="ctr">
                        <a:lnSpc>
                          <a:spcPct val="107000"/>
                        </a:lnSpc>
                        <a:spcAft>
                          <a:spcPts val="0"/>
                        </a:spcAft>
                      </a:pPr>
                      <a:r>
                        <a:rPr lang="en-US" sz="1400" dirty="0">
                          <a:effectLst/>
                        </a:rPr>
                        <a:t> $38,292.58</a:t>
                      </a:r>
                      <a:endParaRPr lang="en-IN" sz="1400" dirty="0">
                        <a:effectLst/>
                      </a:endParaRPr>
                    </a:p>
                    <a:p>
                      <a:pPr algn="ctr">
                        <a:lnSpc>
                          <a:spcPct val="107000"/>
                        </a:lnSpc>
                        <a:spcAft>
                          <a:spcPts val="0"/>
                        </a:spcAft>
                      </a:pPr>
                      <a:r>
                        <a:rPr lang="en-US" sz="1400" dirty="0">
                          <a:effectLst/>
                        </a:rPr>
                        <a:t> </a:t>
                      </a:r>
                      <a:endParaRPr lang="en-IN" sz="1400" dirty="0">
                        <a:effectLst/>
                        <a:latin typeface="Aptos"/>
                        <a:ea typeface="Aptos"/>
                        <a:cs typeface="Times New Roman" panose="02020603050405020304" pitchFamily="18" charset="0"/>
                      </a:endParaRPr>
                    </a:p>
                  </a:txBody>
                  <a:tcPr marL="68580" marR="68580" marT="0" marB="0"/>
                </a:tc>
                <a:tc>
                  <a:txBody>
                    <a:bodyPr/>
                    <a:lstStyle/>
                    <a:p>
                      <a:pPr algn="ctr">
                        <a:lnSpc>
                          <a:spcPct val="107000"/>
                        </a:lnSpc>
                        <a:spcAft>
                          <a:spcPts val="0"/>
                        </a:spcAft>
                      </a:pPr>
                      <a:r>
                        <a:rPr lang="en-US" sz="1400" dirty="0">
                          <a:effectLst/>
                        </a:rPr>
                        <a:t>$49,387.23</a:t>
                      </a:r>
                      <a:endParaRPr lang="en-IN" sz="1400" dirty="0">
                        <a:effectLst/>
                        <a:latin typeface="Aptos"/>
                        <a:ea typeface="Aptos"/>
                        <a:cs typeface="Times New Roman" panose="02020603050405020304" pitchFamily="18" charset="0"/>
                      </a:endParaRPr>
                    </a:p>
                  </a:txBody>
                  <a:tcPr marL="68580" marR="68580" marT="0" marB="0"/>
                </a:tc>
                <a:tc>
                  <a:txBody>
                    <a:bodyPr/>
                    <a:lstStyle/>
                    <a:p>
                      <a:pPr algn="ctr">
                        <a:lnSpc>
                          <a:spcPct val="107000"/>
                        </a:lnSpc>
                        <a:spcAft>
                          <a:spcPts val="0"/>
                        </a:spcAft>
                      </a:pPr>
                      <a:r>
                        <a:rPr lang="en-US" sz="1400" dirty="0">
                          <a:effectLst/>
                        </a:rPr>
                        <a:t>$</a:t>
                      </a:r>
                      <a:r>
                        <a:rPr lang="en-US" sz="1400" dirty="0" smtClean="0">
                          <a:effectLst/>
                        </a:rPr>
                        <a:t>38,292.5</a:t>
                      </a:r>
                      <a:endParaRPr lang="en-IN" sz="1400" dirty="0">
                        <a:effectLst/>
                        <a:latin typeface="Aptos"/>
                        <a:ea typeface="Aptos"/>
                        <a:cs typeface="Times New Roman" panose="02020603050405020304" pitchFamily="18" charset="0"/>
                      </a:endParaRPr>
                    </a:p>
                  </a:txBody>
                  <a:tcPr marL="68580" marR="68580" marT="0" marB="0"/>
                </a:tc>
                <a:extLst>
                  <a:ext uri="{0D108BD9-81ED-4DB2-BD59-A6C34878D82A}">
                    <a16:rowId xmlns:a16="http://schemas.microsoft.com/office/drawing/2014/main" val="55317266"/>
                  </a:ext>
                </a:extLst>
              </a:tr>
              <a:tr h="363855">
                <a:tc>
                  <a:txBody>
                    <a:bodyPr/>
                    <a:lstStyle/>
                    <a:p>
                      <a:pPr algn="ctr">
                        <a:lnSpc>
                          <a:spcPct val="107000"/>
                        </a:lnSpc>
                        <a:spcAft>
                          <a:spcPts val="0"/>
                        </a:spcAft>
                      </a:pPr>
                      <a:r>
                        <a:rPr lang="en-US" sz="1400" dirty="0">
                          <a:effectLst/>
                        </a:rPr>
                        <a:t>21-03-2025 12PM</a:t>
                      </a:r>
                      <a:endParaRPr lang="en-IN" sz="1400" dirty="0">
                        <a:effectLst/>
                        <a:latin typeface="Aptos"/>
                        <a:ea typeface="Aptos"/>
                        <a:cs typeface="Times New Roman" panose="02020603050405020304" pitchFamily="18" charset="0"/>
                      </a:endParaRPr>
                    </a:p>
                  </a:txBody>
                  <a:tcPr marL="68580" marR="68580" marT="0" marB="0"/>
                </a:tc>
                <a:tc>
                  <a:txBody>
                    <a:bodyPr/>
                    <a:lstStyle/>
                    <a:p>
                      <a:pPr algn="ctr">
                        <a:lnSpc>
                          <a:spcPct val="107000"/>
                        </a:lnSpc>
                        <a:spcAft>
                          <a:spcPts val="0"/>
                        </a:spcAft>
                      </a:pPr>
                      <a:r>
                        <a:rPr lang="en-US" sz="1400">
                          <a:effectLst/>
                        </a:rPr>
                        <a:t>MAR-25</a:t>
                      </a:r>
                      <a:endParaRPr lang="en-IN" sz="1400">
                        <a:effectLst/>
                        <a:latin typeface="Aptos"/>
                        <a:ea typeface="Aptos"/>
                        <a:cs typeface="Times New Roman" panose="02020603050405020304" pitchFamily="18" charset="0"/>
                      </a:endParaRPr>
                    </a:p>
                  </a:txBody>
                  <a:tcPr marL="68580" marR="68580" marT="0" marB="0"/>
                </a:tc>
                <a:tc>
                  <a:txBody>
                    <a:bodyPr/>
                    <a:lstStyle/>
                    <a:p>
                      <a:pPr algn="ctr">
                        <a:lnSpc>
                          <a:spcPct val="107000"/>
                        </a:lnSpc>
                        <a:spcAft>
                          <a:spcPts val="0"/>
                        </a:spcAft>
                      </a:pPr>
                      <a:r>
                        <a:rPr lang="en-US" sz="1400">
                          <a:effectLst/>
                        </a:rPr>
                        <a:t>$37,603.07</a:t>
                      </a:r>
                      <a:endParaRPr lang="en-IN" sz="1400">
                        <a:effectLst/>
                      </a:endParaRPr>
                    </a:p>
                    <a:p>
                      <a:pPr algn="ctr">
                        <a:lnSpc>
                          <a:spcPct val="107000"/>
                        </a:lnSpc>
                        <a:spcAft>
                          <a:spcPts val="0"/>
                        </a:spcAft>
                      </a:pPr>
                      <a:r>
                        <a:rPr lang="en-US" sz="1400">
                          <a:effectLst/>
                        </a:rPr>
                        <a:t> </a:t>
                      </a:r>
                      <a:endParaRPr lang="en-IN" sz="1400">
                        <a:effectLst/>
                        <a:latin typeface="Aptos"/>
                        <a:ea typeface="Aptos"/>
                        <a:cs typeface="Times New Roman" panose="02020603050405020304" pitchFamily="18" charset="0"/>
                      </a:endParaRPr>
                    </a:p>
                  </a:txBody>
                  <a:tcPr marL="68580" marR="68580" marT="0" marB="0"/>
                </a:tc>
                <a:tc>
                  <a:txBody>
                    <a:bodyPr/>
                    <a:lstStyle/>
                    <a:p>
                      <a:pPr algn="ctr">
                        <a:lnSpc>
                          <a:spcPct val="107000"/>
                        </a:lnSpc>
                        <a:spcAft>
                          <a:spcPts val="0"/>
                        </a:spcAft>
                      </a:pPr>
                      <a:r>
                        <a:rPr lang="en-US" sz="1400" dirty="0">
                          <a:effectLst/>
                        </a:rPr>
                        <a:t>$49,387.23</a:t>
                      </a:r>
                      <a:endParaRPr lang="en-IN" sz="1400" dirty="0">
                        <a:effectLst/>
                        <a:latin typeface="Aptos"/>
                        <a:ea typeface="Aptos"/>
                        <a:cs typeface="Times New Roman" panose="02020603050405020304" pitchFamily="18" charset="0"/>
                      </a:endParaRPr>
                    </a:p>
                  </a:txBody>
                  <a:tcPr marL="68580" marR="68580" marT="0" marB="0"/>
                </a:tc>
                <a:tc>
                  <a:txBody>
                    <a:bodyPr/>
                    <a:lstStyle/>
                    <a:p>
                      <a:pPr algn="ctr">
                        <a:lnSpc>
                          <a:spcPct val="107000"/>
                        </a:lnSpc>
                        <a:spcAft>
                          <a:spcPts val="0"/>
                        </a:spcAft>
                      </a:pPr>
                      <a:r>
                        <a:rPr lang="en-US" sz="1400" dirty="0">
                          <a:effectLst/>
                        </a:rPr>
                        <a:t>$21,013.10</a:t>
                      </a:r>
                      <a:endParaRPr lang="en-IN" sz="1400" dirty="0">
                        <a:effectLst/>
                        <a:latin typeface="Aptos"/>
                        <a:ea typeface="Aptos"/>
                        <a:cs typeface="Times New Roman" panose="02020603050405020304" pitchFamily="18" charset="0"/>
                      </a:endParaRPr>
                    </a:p>
                  </a:txBody>
                  <a:tcPr marL="68580" marR="68580" marT="0" marB="0"/>
                </a:tc>
                <a:extLst>
                  <a:ext uri="{0D108BD9-81ED-4DB2-BD59-A6C34878D82A}">
                    <a16:rowId xmlns:a16="http://schemas.microsoft.com/office/drawing/2014/main" val="1977243836"/>
                  </a:ext>
                </a:extLst>
              </a:tr>
              <a:tr h="338333">
                <a:tc>
                  <a:txBody>
                    <a:bodyPr/>
                    <a:lstStyle/>
                    <a:p>
                      <a:pPr algn="ctr">
                        <a:lnSpc>
                          <a:spcPct val="107000"/>
                        </a:lnSpc>
                        <a:spcAft>
                          <a:spcPts val="0"/>
                        </a:spcAft>
                      </a:pPr>
                      <a:r>
                        <a:rPr lang="en-US" sz="1400" dirty="0">
                          <a:effectLst/>
                        </a:rPr>
                        <a:t>21-03-2025 9PM</a:t>
                      </a:r>
                      <a:endParaRPr lang="en-IN" sz="1400" dirty="0">
                        <a:effectLst/>
                        <a:latin typeface="Aptos"/>
                        <a:ea typeface="Aptos"/>
                        <a:cs typeface="Times New Roman" panose="02020603050405020304" pitchFamily="18" charset="0"/>
                      </a:endParaRPr>
                    </a:p>
                  </a:txBody>
                  <a:tcPr marL="68580" marR="68580" marT="0" marB="0"/>
                </a:tc>
                <a:tc>
                  <a:txBody>
                    <a:bodyPr/>
                    <a:lstStyle/>
                    <a:p>
                      <a:pPr algn="ctr">
                        <a:lnSpc>
                          <a:spcPct val="107000"/>
                        </a:lnSpc>
                        <a:spcAft>
                          <a:spcPts val="0"/>
                        </a:spcAft>
                      </a:pPr>
                      <a:r>
                        <a:rPr lang="en-US" sz="1400">
                          <a:effectLst/>
                        </a:rPr>
                        <a:t>MAR-25</a:t>
                      </a:r>
                      <a:endParaRPr lang="en-IN" sz="1400">
                        <a:effectLst/>
                        <a:latin typeface="Aptos"/>
                        <a:ea typeface="Aptos"/>
                        <a:cs typeface="Times New Roman" panose="02020603050405020304" pitchFamily="18" charset="0"/>
                      </a:endParaRPr>
                    </a:p>
                  </a:txBody>
                  <a:tcPr marL="68580" marR="68580" marT="0" marB="0"/>
                </a:tc>
                <a:tc>
                  <a:txBody>
                    <a:bodyPr/>
                    <a:lstStyle/>
                    <a:p>
                      <a:pPr algn="ctr">
                        <a:lnSpc>
                          <a:spcPct val="107000"/>
                        </a:lnSpc>
                        <a:spcAft>
                          <a:spcPts val="0"/>
                        </a:spcAft>
                      </a:pPr>
                      <a:r>
                        <a:rPr lang="en-US" sz="1400">
                          <a:effectLst/>
                        </a:rPr>
                        <a:t>$39,885.16</a:t>
                      </a:r>
                      <a:endParaRPr lang="en-IN" sz="1400">
                        <a:effectLst/>
                        <a:latin typeface="Aptos"/>
                        <a:ea typeface="Aptos"/>
                        <a:cs typeface="Times New Roman" panose="02020603050405020304" pitchFamily="18" charset="0"/>
                      </a:endParaRPr>
                    </a:p>
                  </a:txBody>
                  <a:tcPr marL="68580" marR="68580" marT="0" marB="0"/>
                </a:tc>
                <a:tc>
                  <a:txBody>
                    <a:bodyPr/>
                    <a:lstStyle/>
                    <a:p>
                      <a:pPr algn="ctr">
                        <a:lnSpc>
                          <a:spcPct val="107000"/>
                        </a:lnSpc>
                        <a:spcAft>
                          <a:spcPts val="0"/>
                        </a:spcAft>
                      </a:pPr>
                      <a:r>
                        <a:rPr lang="en-US" sz="1400">
                          <a:effectLst/>
                        </a:rPr>
                        <a:t>$51,882.35</a:t>
                      </a:r>
                      <a:endParaRPr lang="en-IN" sz="1400">
                        <a:effectLst/>
                        <a:latin typeface="Aptos"/>
                        <a:ea typeface="Aptos"/>
                        <a:cs typeface="Times New Roman" panose="02020603050405020304" pitchFamily="18" charset="0"/>
                      </a:endParaRPr>
                    </a:p>
                  </a:txBody>
                  <a:tcPr marL="68580" marR="68580" marT="0" marB="0"/>
                </a:tc>
                <a:tc>
                  <a:txBody>
                    <a:bodyPr/>
                    <a:lstStyle/>
                    <a:p>
                      <a:pPr algn="ctr">
                        <a:lnSpc>
                          <a:spcPct val="107000"/>
                        </a:lnSpc>
                        <a:spcAft>
                          <a:spcPts val="0"/>
                        </a:spcAft>
                      </a:pPr>
                      <a:r>
                        <a:rPr lang="en-US" sz="1400" dirty="0">
                          <a:effectLst/>
                        </a:rPr>
                        <a:t>$21,557.38</a:t>
                      </a:r>
                      <a:endParaRPr lang="en-IN" sz="1400" dirty="0">
                        <a:effectLst/>
                        <a:latin typeface="Aptos"/>
                        <a:ea typeface="Aptos"/>
                        <a:cs typeface="Times New Roman" panose="02020603050405020304" pitchFamily="18" charset="0"/>
                      </a:endParaRPr>
                    </a:p>
                  </a:txBody>
                  <a:tcPr marL="68580" marR="68580" marT="0" marB="0"/>
                </a:tc>
                <a:extLst>
                  <a:ext uri="{0D108BD9-81ED-4DB2-BD59-A6C34878D82A}">
                    <a16:rowId xmlns:a16="http://schemas.microsoft.com/office/drawing/2014/main" val="57050497"/>
                  </a:ext>
                </a:extLst>
              </a:tr>
              <a:tr h="363855">
                <a:tc>
                  <a:txBody>
                    <a:bodyPr/>
                    <a:lstStyle/>
                    <a:p>
                      <a:pPr marL="0" algn="ctr" defTabSz="914400" rtl="0" eaLnBrk="1" latinLnBrk="0" hangingPunct="1">
                        <a:lnSpc>
                          <a:spcPct val="107000"/>
                        </a:lnSpc>
                        <a:spcAft>
                          <a:spcPts val="0"/>
                        </a:spcAft>
                      </a:pPr>
                      <a:r>
                        <a:rPr lang="en-US" sz="1400" kern="1200" dirty="0">
                          <a:effectLst/>
                        </a:rPr>
                        <a:t>24-03-2025 12PM</a:t>
                      </a:r>
                      <a:endParaRPr lang="en-IN" sz="1400" kern="1200" dirty="0">
                        <a:solidFill>
                          <a:schemeClr val="tx1"/>
                        </a:solidFill>
                        <a:effectLst/>
                        <a:latin typeface="Aptos"/>
                        <a:ea typeface="Aptos"/>
                        <a:cs typeface="Times New Roman" panose="02020603050405020304" pitchFamily="18" charset="0"/>
                      </a:endParaRPr>
                    </a:p>
                  </a:txBody>
                  <a:tcPr marL="68580" marR="68580" marT="0" marB="0"/>
                </a:tc>
                <a:tc>
                  <a:txBody>
                    <a:bodyPr/>
                    <a:lstStyle/>
                    <a:p>
                      <a:pPr marL="0" algn="ctr" defTabSz="914400" rtl="0" eaLnBrk="1" latinLnBrk="0" hangingPunct="1">
                        <a:lnSpc>
                          <a:spcPct val="107000"/>
                        </a:lnSpc>
                        <a:spcAft>
                          <a:spcPts val="0"/>
                        </a:spcAft>
                      </a:pPr>
                      <a:r>
                        <a:rPr lang="en-US" sz="1400" kern="1200">
                          <a:effectLst/>
                        </a:rPr>
                        <a:t>MAR-25</a:t>
                      </a:r>
                      <a:endParaRPr lang="en-IN" sz="1400" kern="1200">
                        <a:solidFill>
                          <a:schemeClr val="tx1"/>
                        </a:solidFill>
                        <a:effectLst/>
                        <a:latin typeface="Aptos"/>
                        <a:ea typeface="Aptos"/>
                        <a:cs typeface="Times New Roman" panose="02020603050405020304" pitchFamily="18" charset="0"/>
                      </a:endParaRPr>
                    </a:p>
                  </a:txBody>
                  <a:tcPr marL="68580" marR="68580" marT="0" marB="0"/>
                </a:tc>
                <a:tc>
                  <a:txBody>
                    <a:bodyPr/>
                    <a:lstStyle/>
                    <a:p>
                      <a:pPr marL="0" algn="ctr" defTabSz="914400" rtl="0" eaLnBrk="1" latinLnBrk="0" hangingPunct="1">
                        <a:lnSpc>
                          <a:spcPct val="107000"/>
                        </a:lnSpc>
                        <a:spcAft>
                          <a:spcPts val="0"/>
                        </a:spcAft>
                      </a:pPr>
                      <a:r>
                        <a:rPr lang="en-US" sz="1400" kern="1200">
                          <a:effectLst/>
                        </a:rPr>
                        <a:t>$43,552.05</a:t>
                      </a:r>
                      <a:endParaRPr lang="en-IN" sz="1400" kern="1200">
                        <a:effectLst/>
                      </a:endParaRPr>
                    </a:p>
                    <a:p>
                      <a:pPr marL="0" algn="ctr" defTabSz="914400" rtl="0" eaLnBrk="1" latinLnBrk="0" hangingPunct="1">
                        <a:lnSpc>
                          <a:spcPct val="107000"/>
                        </a:lnSpc>
                        <a:spcAft>
                          <a:spcPts val="0"/>
                        </a:spcAft>
                      </a:pPr>
                      <a:r>
                        <a:rPr lang="en-US" sz="1400" kern="1200">
                          <a:effectLst/>
                        </a:rPr>
                        <a:t> </a:t>
                      </a:r>
                      <a:endParaRPr lang="en-IN" sz="1400" kern="1200">
                        <a:solidFill>
                          <a:schemeClr val="tx1"/>
                        </a:solidFill>
                        <a:effectLst/>
                        <a:latin typeface="Aptos"/>
                        <a:ea typeface="Aptos"/>
                        <a:cs typeface="Times New Roman" panose="02020603050405020304" pitchFamily="18" charset="0"/>
                      </a:endParaRPr>
                    </a:p>
                  </a:txBody>
                  <a:tcPr marL="68580" marR="68580" marT="0" marB="0"/>
                </a:tc>
                <a:tc>
                  <a:txBody>
                    <a:bodyPr/>
                    <a:lstStyle/>
                    <a:p>
                      <a:pPr marL="0" algn="ctr" defTabSz="914400" rtl="0" eaLnBrk="1" latinLnBrk="0" hangingPunct="1">
                        <a:lnSpc>
                          <a:spcPct val="107000"/>
                        </a:lnSpc>
                        <a:spcAft>
                          <a:spcPts val="0"/>
                        </a:spcAft>
                      </a:pPr>
                      <a:r>
                        <a:rPr lang="en-US" sz="1400" kern="1200" dirty="0">
                          <a:effectLst/>
                        </a:rPr>
                        <a:t>$57,226.43</a:t>
                      </a:r>
                      <a:endParaRPr lang="en-IN" sz="1400" kern="1200" dirty="0">
                        <a:solidFill>
                          <a:schemeClr val="tx1"/>
                        </a:solidFill>
                        <a:effectLst/>
                        <a:latin typeface="Aptos"/>
                        <a:ea typeface="Aptos"/>
                        <a:cs typeface="Times New Roman" panose="02020603050405020304" pitchFamily="18" charset="0"/>
                      </a:endParaRPr>
                    </a:p>
                  </a:txBody>
                  <a:tcPr marL="68580" marR="68580" marT="0" marB="0"/>
                </a:tc>
                <a:tc>
                  <a:txBody>
                    <a:bodyPr/>
                    <a:lstStyle/>
                    <a:p>
                      <a:pPr marL="0" algn="ctr" defTabSz="914400" rtl="0" eaLnBrk="1" latinLnBrk="0" hangingPunct="1">
                        <a:lnSpc>
                          <a:spcPct val="107000"/>
                        </a:lnSpc>
                        <a:spcAft>
                          <a:spcPts val="0"/>
                        </a:spcAft>
                      </a:pPr>
                      <a:r>
                        <a:rPr lang="en-US" sz="1400" kern="1200" dirty="0">
                          <a:effectLst/>
                        </a:rPr>
                        <a:t>$23,352.56</a:t>
                      </a:r>
                      <a:endParaRPr lang="en-IN" sz="1400" kern="1200" dirty="0">
                        <a:solidFill>
                          <a:schemeClr val="tx1"/>
                        </a:solidFill>
                        <a:effectLst/>
                        <a:latin typeface="Aptos"/>
                        <a:ea typeface="Aptos"/>
                        <a:cs typeface="Times New Roman" panose="02020603050405020304" pitchFamily="18" charset="0"/>
                      </a:endParaRPr>
                    </a:p>
                  </a:txBody>
                  <a:tcPr marL="68580" marR="68580" marT="0" marB="0"/>
                </a:tc>
                <a:extLst>
                  <a:ext uri="{0D108BD9-81ED-4DB2-BD59-A6C34878D82A}">
                    <a16:rowId xmlns:a16="http://schemas.microsoft.com/office/drawing/2014/main" val="3603865199"/>
                  </a:ext>
                </a:extLst>
              </a:tr>
              <a:tr h="363855">
                <a:tc>
                  <a:txBody>
                    <a:bodyPr/>
                    <a:lstStyle/>
                    <a:p>
                      <a:pPr marL="0" algn="ctr" defTabSz="914400" rtl="0" eaLnBrk="1" latinLnBrk="0" hangingPunct="1">
                        <a:lnSpc>
                          <a:spcPct val="107000"/>
                        </a:lnSpc>
                        <a:spcAft>
                          <a:spcPts val="0"/>
                        </a:spcAft>
                      </a:pPr>
                      <a:r>
                        <a:rPr lang="en-US" sz="1400" kern="1200" dirty="0">
                          <a:effectLst/>
                        </a:rPr>
                        <a:t>24-03-2025 9PM</a:t>
                      </a:r>
                      <a:endParaRPr lang="en-IN" sz="1400" kern="1200" dirty="0">
                        <a:solidFill>
                          <a:schemeClr val="tx1"/>
                        </a:solidFill>
                        <a:effectLst/>
                        <a:latin typeface="Aptos"/>
                        <a:ea typeface="Aptos"/>
                        <a:cs typeface="Times New Roman" panose="02020603050405020304" pitchFamily="18" charset="0"/>
                      </a:endParaRPr>
                    </a:p>
                  </a:txBody>
                  <a:tcPr marL="68580" marR="68580" marT="0" marB="0"/>
                </a:tc>
                <a:tc>
                  <a:txBody>
                    <a:bodyPr/>
                    <a:lstStyle/>
                    <a:p>
                      <a:pPr marL="0" algn="ctr" defTabSz="914400" rtl="0" eaLnBrk="1" latinLnBrk="0" hangingPunct="1">
                        <a:lnSpc>
                          <a:spcPct val="107000"/>
                        </a:lnSpc>
                        <a:spcAft>
                          <a:spcPts val="0"/>
                        </a:spcAft>
                      </a:pPr>
                      <a:r>
                        <a:rPr lang="en-US" sz="1400" kern="1200">
                          <a:effectLst/>
                        </a:rPr>
                        <a:t>MAR-25</a:t>
                      </a:r>
                      <a:endParaRPr lang="en-IN" sz="1400" kern="1200">
                        <a:solidFill>
                          <a:schemeClr val="tx1"/>
                        </a:solidFill>
                        <a:effectLst/>
                        <a:latin typeface="Aptos"/>
                        <a:ea typeface="Aptos"/>
                        <a:cs typeface="Times New Roman" panose="02020603050405020304" pitchFamily="18" charset="0"/>
                      </a:endParaRPr>
                    </a:p>
                  </a:txBody>
                  <a:tcPr marL="68580" marR="68580" marT="0" marB="0"/>
                </a:tc>
                <a:tc>
                  <a:txBody>
                    <a:bodyPr/>
                    <a:lstStyle/>
                    <a:p>
                      <a:pPr marL="0" algn="ctr" defTabSz="914400" rtl="0" eaLnBrk="1" latinLnBrk="0" hangingPunct="1">
                        <a:lnSpc>
                          <a:spcPct val="107000"/>
                        </a:lnSpc>
                        <a:spcAft>
                          <a:spcPts val="0"/>
                        </a:spcAft>
                      </a:pPr>
                      <a:r>
                        <a:rPr lang="en-US" sz="1400" kern="1200" dirty="0">
                          <a:effectLst/>
                        </a:rPr>
                        <a:t>$43,552.05</a:t>
                      </a:r>
                      <a:endParaRPr lang="en-IN" sz="1400" kern="1200" dirty="0">
                        <a:effectLst/>
                      </a:endParaRPr>
                    </a:p>
                    <a:p>
                      <a:pPr marL="0" algn="ctr" defTabSz="914400" rtl="0" eaLnBrk="1" latinLnBrk="0" hangingPunct="1">
                        <a:lnSpc>
                          <a:spcPct val="107000"/>
                        </a:lnSpc>
                        <a:spcAft>
                          <a:spcPts val="0"/>
                        </a:spcAft>
                      </a:pPr>
                      <a:r>
                        <a:rPr lang="en-US" sz="1400" kern="1200" dirty="0">
                          <a:effectLst/>
                        </a:rPr>
                        <a:t> </a:t>
                      </a:r>
                      <a:endParaRPr lang="en-IN" sz="1400" kern="1200" dirty="0">
                        <a:solidFill>
                          <a:schemeClr val="tx1"/>
                        </a:solidFill>
                        <a:effectLst/>
                        <a:latin typeface="Aptos"/>
                        <a:ea typeface="Aptos"/>
                        <a:cs typeface="Times New Roman" panose="02020603050405020304" pitchFamily="18" charset="0"/>
                      </a:endParaRPr>
                    </a:p>
                  </a:txBody>
                  <a:tcPr marL="68580" marR="68580" marT="0" marB="0"/>
                </a:tc>
                <a:tc>
                  <a:txBody>
                    <a:bodyPr/>
                    <a:lstStyle/>
                    <a:p>
                      <a:pPr marL="0" algn="ctr" defTabSz="914400" rtl="0" eaLnBrk="1" latinLnBrk="0" hangingPunct="1">
                        <a:lnSpc>
                          <a:spcPct val="107000"/>
                        </a:lnSpc>
                        <a:spcBef>
                          <a:spcPts val="1800"/>
                        </a:spcBef>
                        <a:spcAft>
                          <a:spcPts val="0"/>
                        </a:spcAft>
                      </a:pPr>
                      <a:r>
                        <a:rPr lang="en-US" sz="1400" kern="1200">
                          <a:effectLst/>
                        </a:rPr>
                        <a:t> $57,226.43</a:t>
                      </a:r>
                      <a:endParaRPr lang="en-IN" sz="1400" kern="1200">
                        <a:effectLst/>
                      </a:endParaRPr>
                    </a:p>
                    <a:p>
                      <a:pPr marL="0" algn="ctr" defTabSz="914400" rtl="0" eaLnBrk="1" latinLnBrk="0" hangingPunct="1">
                        <a:lnSpc>
                          <a:spcPct val="107000"/>
                        </a:lnSpc>
                        <a:spcAft>
                          <a:spcPts val="0"/>
                        </a:spcAft>
                      </a:pPr>
                      <a:r>
                        <a:rPr lang="en-US" sz="1400" kern="1200">
                          <a:effectLst/>
                        </a:rPr>
                        <a:t> </a:t>
                      </a:r>
                      <a:endParaRPr lang="en-IN" sz="1400" kern="1200">
                        <a:solidFill>
                          <a:schemeClr val="tx1"/>
                        </a:solidFill>
                        <a:effectLst/>
                        <a:latin typeface="Aptos"/>
                        <a:ea typeface="Aptos"/>
                        <a:cs typeface="Times New Roman" panose="02020603050405020304" pitchFamily="18" charset="0"/>
                      </a:endParaRPr>
                    </a:p>
                  </a:txBody>
                  <a:tcPr marL="68580" marR="68580" marT="0" marB="0"/>
                </a:tc>
                <a:tc>
                  <a:txBody>
                    <a:bodyPr/>
                    <a:lstStyle/>
                    <a:p>
                      <a:pPr marL="0" algn="ctr" defTabSz="914400" rtl="0" eaLnBrk="1" latinLnBrk="0" hangingPunct="1">
                        <a:lnSpc>
                          <a:spcPct val="107000"/>
                        </a:lnSpc>
                        <a:spcAft>
                          <a:spcPts val="0"/>
                        </a:spcAft>
                        <a:tabLst>
                          <a:tab pos="1141730" algn="l"/>
                        </a:tabLst>
                      </a:pPr>
                      <a:r>
                        <a:rPr lang="en-US" sz="1400" kern="1200" dirty="0">
                          <a:effectLst/>
                        </a:rPr>
                        <a:t>: $23,352.56</a:t>
                      </a:r>
                      <a:endParaRPr lang="en-IN" sz="1400" kern="1200" dirty="0">
                        <a:effectLst/>
                      </a:endParaRPr>
                    </a:p>
                    <a:p>
                      <a:pPr marL="0" algn="ctr" defTabSz="914400" rtl="0" eaLnBrk="1" latinLnBrk="0" hangingPunct="1">
                        <a:lnSpc>
                          <a:spcPct val="107000"/>
                        </a:lnSpc>
                        <a:spcAft>
                          <a:spcPts val="0"/>
                        </a:spcAft>
                      </a:pPr>
                      <a:r>
                        <a:rPr lang="en-US" sz="1400" kern="1200" dirty="0">
                          <a:effectLst/>
                        </a:rPr>
                        <a:t> </a:t>
                      </a:r>
                      <a:endParaRPr lang="en-IN" sz="1400" kern="1200" dirty="0">
                        <a:solidFill>
                          <a:schemeClr val="tx1"/>
                        </a:solidFill>
                        <a:effectLst/>
                        <a:latin typeface="Aptos"/>
                        <a:ea typeface="Aptos"/>
                        <a:cs typeface="Times New Roman" panose="02020603050405020304" pitchFamily="18" charset="0"/>
                      </a:endParaRPr>
                    </a:p>
                  </a:txBody>
                  <a:tcPr marL="68580" marR="68580" marT="0" marB="0"/>
                </a:tc>
                <a:extLst>
                  <a:ext uri="{0D108BD9-81ED-4DB2-BD59-A6C34878D82A}">
                    <a16:rowId xmlns:a16="http://schemas.microsoft.com/office/drawing/2014/main" val="555702160"/>
                  </a:ext>
                </a:extLst>
              </a:tr>
              <a:tr h="363855">
                <a:tc>
                  <a:txBody>
                    <a:bodyPr/>
                    <a:lstStyle/>
                    <a:p>
                      <a:pPr marL="0" algn="ctr" defTabSz="914400" rtl="0" eaLnBrk="1" latinLnBrk="0" hangingPunct="1">
                        <a:lnSpc>
                          <a:spcPct val="107000"/>
                        </a:lnSpc>
                        <a:spcAft>
                          <a:spcPts val="0"/>
                        </a:spcAft>
                      </a:pPr>
                      <a:r>
                        <a:rPr lang="en-US" sz="1400" kern="1200" dirty="0">
                          <a:effectLst/>
                        </a:rPr>
                        <a:t>25-03-2025 12PM</a:t>
                      </a:r>
                      <a:endParaRPr lang="en-IN" sz="1400" kern="1200" dirty="0">
                        <a:solidFill>
                          <a:schemeClr val="tx1"/>
                        </a:solidFill>
                        <a:effectLst/>
                        <a:latin typeface="Aptos"/>
                        <a:ea typeface="Aptos"/>
                        <a:cs typeface="Times New Roman" panose="02020603050405020304" pitchFamily="18" charset="0"/>
                      </a:endParaRPr>
                    </a:p>
                  </a:txBody>
                  <a:tcPr marL="68580" marR="68580" marT="0" marB="0"/>
                </a:tc>
                <a:tc>
                  <a:txBody>
                    <a:bodyPr/>
                    <a:lstStyle/>
                    <a:p>
                      <a:pPr marL="0" algn="ctr" defTabSz="914400" rtl="0" eaLnBrk="1" latinLnBrk="0" hangingPunct="1">
                        <a:lnSpc>
                          <a:spcPct val="107000"/>
                        </a:lnSpc>
                        <a:spcAft>
                          <a:spcPts val="0"/>
                        </a:spcAft>
                      </a:pPr>
                      <a:r>
                        <a:rPr lang="en-US" sz="1400" kern="1200">
                          <a:effectLst/>
                        </a:rPr>
                        <a:t>MAR-25</a:t>
                      </a:r>
                      <a:endParaRPr lang="en-IN" sz="1400" kern="1200">
                        <a:solidFill>
                          <a:schemeClr val="tx1"/>
                        </a:solidFill>
                        <a:effectLst/>
                        <a:latin typeface="Aptos"/>
                        <a:ea typeface="Aptos"/>
                        <a:cs typeface="Times New Roman" panose="02020603050405020304" pitchFamily="18" charset="0"/>
                      </a:endParaRPr>
                    </a:p>
                  </a:txBody>
                  <a:tcPr marL="68580" marR="68580" marT="0" marB="0"/>
                </a:tc>
                <a:tc>
                  <a:txBody>
                    <a:bodyPr/>
                    <a:lstStyle/>
                    <a:p>
                      <a:pPr marL="0" algn="ctr" defTabSz="914400" rtl="0" eaLnBrk="1" latinLnBrk="0" hangingPunct="1">
                        <a:lnSpc>
                          <a:spcPct val="107000"/>
                        </a:lnSpc>
                        <a:spcAft>
                          <a:spcPts val="0"/>
                        </a:spcAft>
                      </a:pPr>
                      <a:r>
                        <a:rPr lang="en-US" sz="1400" kern="1200" dirty="0">
                          <a:effectLst/>
                        </a:rPr>
                        <a:t>$44566.26</a:t>
                      </a:r>
                      <a:endParaRPr lang="en-IN" sz="1400" kern="1200" dirty="0">
                        <a:solidFill>
                          <a:schemeClr val="tx1"/>
                        </a:solidFill>
                        <a:effectLst/>
                        <a:latin typeface="Aptos"/>
                        <a:ea typeface="Aptos"/>
                        <a:cs typeface="Times New Roman" panose="02020603050405020304" pitchFamily="18" charset="0"/>
                      </a:endParaRPr>
                    </a:p>
                  </a:txBody>
                  <a:tcPr marL="68580" marR="68580" marT="0" marB="0"/>
                </a:tc>
                <a:tc>
                  <a:txBody>
                    <a:bodyPr/>
                    <a:lstStyle/>
                    <a:p>
                      <a:pPr marL="0" algn="ctr" defTabSz="914400" rtl="0" eaLnBrk="1" latinLnBrk="0" hangingPunct="1">
                        <a:lnSpc>
                          <a:spcPct val="107000"/>
                        </a:lnSpc>
                        <a:spcBef>
                          <a:spcPts val="1800"/>
                        </a:spcBef>
                        <a:spcAft>
                          <a:spcPts val="0"/>
                        </a:spcAft>
                      </a:pPr>
                      <a:r>
                        <a:rPr lang="en-US" sz="1400" kern="1200" dirty="0">
                          <a:effectLst/>
                        </a:rPr>
                        <a:t>$58553.26</a:t>
                      </a:r>
                      <a:endParaRPr lang="en-IN" sz="1400" kern="1200" dirty="0">
                        <a:solidFill>
                          <a:schemeClr val="tx1"/>
                        </a:solidFill>
                        <a:effectLst/>
                        <a:latin typeface="Aptos"/>
                        <a:ea typeface="Aptos"/>
                        <a:cs typeface="Times New Roman" panose="02020603050405020304" pitchFamily="18" charset="0"/>
                      </a:endParaRPr>
                    </a:p>
                  </a:txBody>
                  <a:tcPr marL="68580" marR="68580" marT="0" marB="0"/>
                </a:tc>
                <a:tc>
                  <a:txBody>
                    <a:bodyPr/>
                    <a:lstStyle/>
                    <a:p>
                      <a:pPr marL="0" algn="ctr" defTabSz="914400" rtl="0" eaLnBrk="1" latinLnBrk="0" hangingPunct="1">
                        <a:lnSpc>
                          <a:spcPct val="107000"/>
                        </a:lnSpc>
                        <a:spcAft>
                          <a:spcPts val="0"/>
                        </a:spcAft>
                        <a:tabLst>
                          <a:tab pos="1141730" algn="l"/>
                        </a:tabLst>
                      </a:pPr>
                      <a:r>
                        <a:rPr lang="en-US" sz="1400" kern="1200" dirty="0">
                          <a:effectLst/>
                        </a:rPr>
                        <a:t>$23,794.36</a:t>
                      </a:r>
                      <a:endParaRPr lang="en-IN" sz="1400" kern="1200" dirty="0">
                        <a:solidFill>
                          <a:schemeClr val="tx1"/>
                        </a:solidFill>
                        <a:effectLst/>
                        <a:latin typeface="Aptos"/>
                        <a:ea typeface="Aptos"/>
                        <a:cs typeface="Times New Roman" panose="02020603050405020304" pitchFamily="18" charset="0"/>
                      </a:endParaRPr>
                    </a:p>
                  </a:txBody>
                  <a:tcPr marL="68580" marR="68580" marT="0" marB="0"/>
                </a:tc>
                <a:extLst>
                  <a:ext uri="{0D108BD9-81ED-4DB2-BD59-A6C34878D82A}">
                    <a16:rowId xmlns:a16="http://schemas.microsoft.com/office/drawing/2014/main" val="1574367126"/>
                  </a:ext>
                </a:extLst>
              </a:tr>
            </a:tbl>
          </a:graphicData>
        </a:graphic>
      </p:graphicFrame>
    </p:spTree>
    <p:extLst>
      <p:ext uri="{BB962C8B-B14F-4D97-AF65-F5344CB8AC3E}">
        <p14:creationId xmlns:p14="http://schemas.microsoft.com/office/powerpoint/2010/main" val="2603586723"/>
      </p:ext>
    </p:extLst>
  </p:cSld>
  <p:clrMapOvr>
    <a:masterClrMapping/>
  </p:clrMapOvr>
  <p:transition spd="med">
    <p:pull/>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933BF-7A5F-D963-5C28-9827FBF21037}"/>
              </a:ext>
            </a:extLst>
          </p:cNvPr>
          <p:cNvSpPr>
            <a:spLocks noGrp="1"/>
          </p:cNvSpPr>
          <p:nvPr>
            <p:ph type="title"/>
          </p:nvPr>
        </p:nvSpPr>
        <p:spPr>
          <a:xfrm>
            <a:off x="355601" y="1155026"/>
            <a:ext cx="5487987" cy="1337350"/>
          </a:xfrm>
        </p:spPr>
        <p:txBody>
          <a:bodyPr/>
          <a:lstStyle/>
          <a:p>
            <a:r>
              <a:rPr lang="en-SE"/>
              <a:t>Thank you message</a:t>
            </a:r>
          </a:p>
        </p:txBody>
      </p:sp>
      <p:sp>
        <p:nvSpPr>
          <p:cNvPr id="5" name="Text Placeholder 3">
            <a:extLst>
              <a:ext uri="{FF2B5EF4-FFF2-40B4-BE49-F238E27FC236}">
                <a16:creationId xmlns:a16="http://schemas.microsoft.com/office/drawing/2014/main" id="{CCCA431F-00C4-C92A-230A-994F739A87B9}"/>
              </a:ext>
            </a:extLst>
          </p:cNvPr>
          <p:cNvSpPr txBox="1">
            <a:spLocks/>
          </p:cNvSpPr>
          <p:nvPr/>
        </p:nvSpPr>
        <p:spPr>
          <a:xfrm>
            <a:off x="355602" y="4966957"/>
            <a:ext cx="4783326" cy="1171073"/>
          </a:xfrm>
          <a:prstGeom prst="rect">
            <a:avLst/>
          </a:prstGeom>
        </p:spPr>
        <p:txBody>
          <a:bodyPr lIns="0" tIns="0" rIns="0" bIns="0"/>
          <a:lstStyle>
            <a:lvl1pPr marL="0" indent="0" algn="l" defTabSz="914400" rtl="0" eaLnBrk="1" latinLnBrk="0" hangingPunct="1">
              <a:lnSpc>
                <a:spcPct val="130000"/>
              </a:lnSpc>
              <a:spcBef>
                <a:spcPts val="0"/>
              </a:spcBef>
              <a:buClr>
                <a:schemeClr val="accent1"/>
              </a:buClr>
              <a:buFont typeface="Wingdings" pitchFamily="2" charset="2"/>
              <a:buNone/>
              <a:defRPr sz="1600" b="0" i="0" kern="1200">
                <a:solidFill>
                  <a:schemeClr val="bg1"/>
                </a:solidFill>
                <a:latin typeface="Arial" panose="020B0604020202020204" pitchFamily="34" charset="0"/>
                <a:ea typeface="+mn-ea"/>
                <a:cs typeface="Arial" panose="020B0604020202020204" pitchFamily="34" charset="0"/>
              </a:defRPr>
            </a:lvl1pPr>
            <a:lvl2pPr marL="457200" indent="0" algn="l" defTabSz="914400" rtl="0" eaLnBrk="1" latinLnBrk="0" hangingPunct="1">
              <a:lnSpc>
                <a:spcPct val="130000"/>
              </a:lnSpc>
              <a:spcBef>
                <a:spcPts val="0"/>
              </a:spcBef>
              <a:buClr>
                <a:schemeClr val="accent1"/>
              </a:buClr>
              <a:buFont typeface="Wingdings" pitchFamily="2" charset="2"/>
              <a:buNone/>
              <a:defRPr sz="1200" b="0" i="0" kern="1200">
                <a:solidFill>
                  <a:schemeClr val="bg1"/>
                </a:solidFill>
                <a:latin typeface="Arial" panose="020B0604020202020204" pitchFamily="34" charset="0"/>
                <a:ea typeface="+mn-ea"/>
                <a:cs typeface="Arial" panose="020B0604020202020204" pitchFamily="34" charset="0"/>
              </a:defRPr>
            </a:lvl2pPr>
            <a:lvl3pPr marL="914400" indent="0" algn="l" defTabSz="914400" rtl="0" eaLnBrk="1" latinLnBrk="0" hangingPunct="1">
              <a:lnSpc>
                <a:spcPct val="130000"/>
              </a:lnSpc>
              <a:spcBef>
                <a:spcPts val="0"/>
              </a:spcBef>
              <a:buClr>
                <a:schemeClr val="accent1"/>
              </a:buClr>
              <a:buFont typeface="Wingdings" pitchFamily="2" charset="2"/>
              <a:buNone/>
              <a:defRPr sz="1200" b="0" i="0" kern="1200">
                <a:solidFill>
                  <a:schemeClr val="bg1"/>
                </a:solidFill>
                <a:latin typeface="Arial" panose="020B0604020202020204" pitchFamily="34" charset="0"/>
                <a:ea typeface="+mn-ea"/>
                <a:cs typeface="Arial" panose="020B0604020202020204" pitchFamily="34" charset="0"/>
              </a:defRPr>
            </a:lvl3pPr>
            <a:lvl4pPr marL="1371600" indent="0" algn="l" defTabSz="914400" rtl="0" eaLnBrk="1" latinLnBrk="0" hangingPunct="1">
              <a:lnSpc>
                <a:spcPct val="130000"/>
              </a:lnSpc>
              <a:spcBef>
                <a:spcPts val="0"/>
              </a:spcBef>
              <a:buClr>
                <a:schemeClr val="accent1"/>
              </a:buClr>
              <a:buFont typeface="Wingdings" pitchFamily="2" charset="2"/>
              <a:buNone/>
              <a:defRPr sz="1200" b="0" i="0" kern="1200">
                <a:solidFill>
                  <a:schemeClr val="bg1"/>
                </a:solidFill>
                <a:latin typeface="Arial" panose="020B0604020202020204" pitchFamily="34" charset="0"/>
                <a:ea typeface="+mn-ea"/>
                <a:cs typeface="Arial" panose="020B0604020202020204" pitchFamily="34" charset="0"/>
              </a:defRPr>
            </a:lvl4pPr>
            <a:lvl5pPr marL="1828800" indent="0" algn="l" defTabSz="914400" rtl="0" eaLnBrk="1" latinLnBrk="0" hangingPunct="1">
              <a:lnSpc>
                <a:spcPct val="130000"/>
              </a:lnSpc>
              <a:spcBef>
                <a:spcPts val="0"/>
              </a:spcBef>
              <a:buClr>
                <a:schemeClr val="accent1"/>
              </a:buClr>
              <a:buFont typeface="Wingdings" pitchFamily="2" charset="2"/>
              <a:buNone/>
              <a:defRPr sz="1200" b="0" i="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IN" sz="1200" b="0" i="0" u="none" strike="noStrike" dirty="0">
                <a:effectLst/>
              </a:rPr>
              <a:t>© 2024 eClerx. All rights reserved. This presentation and its contents are protected by copyright laws and international treaties. Unauthorized use, reproduction, duplication, or distribution of this material, in whole or in part, is strictly prohibited. No portion of this presentation may be copied, transmitted, or otherwise used, in any form or by any means—whether electronic, mechanical, or otherwise—without the express prior written consent of eClerx. Any unauthorized use or distribution of this material may result in legal action.</a:t>
            </a:r>
            <a:r>
              <a:rPr lang="en-IN" sz="1200" dirty="0"/>
              <a:t/>
            </a:r>
            <a:br>
              <a:rPr lang="en-IN" sz="1200" dirty="0"/>
            </a:br>
            <a:endParaRPr lang="en-SE" sz="1200"/>
          </a:p>
        </p:txBody>
      </p:sp>
      <p:cxnSp>
        <p:nvCxnSpPr>
          <p:cNvPr id="6" name="Straight Connector 5">
            <a:extLst>
              <a:ext uri="{FF2B5EF4-FFF2-40B4-BE49-F238E27FC236}">
                <a16:creationId xmlns:a16="http://schemas.microsoft.com/office/drawing/2014/main" id="{F4B7C88A-22BA-1CCD-77E3-3E30ED341F8A}"/>
              </a:ext>
            </a:extLst>
          </p:cNvPr>
          <p:cNvCxnSpPr>
            <a:cxnSpLocks/>
          </p:cNvCxnSpPr>
          <p:nvPr/>
        </p:nvCxnSpPr>
        <p:spPr>
          <a:xfrm>
            <a:off x="320842" y="4716379"/>
            <a:ext cx="4844716"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Slide Number Placeholder 6">
            <a:extLst>
              <a:ext uri="{FF2B5EF4-FFF2-40B4-BE49-F238E27FC236}">
                <a16:creationId xmlns:a16="http://schemas.microsoft.com/office/drawing/2014/main" id="{A2928BD3-3186-E951-5482-161BFFC963CA}"/>
              </a:ext>
            </a:extLst>
          </p:cNvPr>
          <p:cNvSpPr>
            <a:spLocks noGrp="1"/>
          </p:cNvSpPr>
          <p:nvPr>
            <p:ph type="sldNum" sz="quarter" idx="4"/>
          </p:nvPr>
        </p:nvSpPr>
        <p:spPr/>
        <p:txBody>
          <a:bodyPr/>
          <a:lstStyle/>
          <a:p>
            <a:fld id="{2CC98B77-332E-004E-BD2A-A6DBBD4442FD}" type="slidenum">
              <a:rPr lang="sv-SE" smtClean="0"/>
              <a:pPr/>
              <a:t>8</a:t>
            </a:fld>
            <a:endParaRPr lang="sv-SE" dirty="0"/>
          </a:p>
        </p:txBody>
      </p:sp>
    </p:spTree>
    <p:extLst>
      <p:ext uri="{BB962C8B-B14F-4D97-AF65-F5344CB8AC3E}">
        <p14:creationId xmlns:p14="http://schemas.microsoft.com/office/powerpoint/2010/main" val="1224041720"/>
      </p:ext>
    </p:extLst>
  </p:cSld>
  <p:clrMapOvr>
    <a:masterClrMapping/>
  </p:clrMapOvr>
  <p:transition spd="med">
    <p:pull/>
  </p:transition>
  <p:timing>
    <p:tnLst>
      <p:par>
        <p:cTn id="1" dur="indefinite" restart="never" nodeType="tmRoot"/>
      </p:par>
    </p:tnLst>
  </p:timing>
</p:sld>
</file>

<file path=ppt/theme/theme1.xml><?xml version="1.0" encoding="utf-8"?>
<a:theme xmlns:a="http://schemas.openxmlformats.org/drawingml/2006/main" name="White">
  <a:themeElements>
    <a:clrScheme name="Custom 27">
      <a:dk1>
        <a:srgbClr val="000000"/>
      </a:dk1>
      <a:lt1>
        <a:srgbClr val="FFFFFF"/>
      </a:lt1>
      <a:dk2>
        <a:srgbClr val="0E1259"/>
      </a:dk2>
      <a:lt2>
        <a:srgbClr val="F7F5F2"/>
      </a:lt2>
      <a:accent1>
        <a:srgbClr val="007BFF"/>
      </a:accent1>
      <a:accent2>
        <a:srgbClr val="8CC6FF"/>
      </a:accent2>
      <a:accent3>
        <a:srgbClr val="71007B"/>
      </a:accent3>
      <a:accent4>
        <a:srgbClr val="FF9600"/>
      </a:accent4>
      <a:accent5>
        <a:srgbClr val="008765"/>
      </a:accent5>
      <a:accent6>
        <a:srgbClr val="C150C9"/>
      </a:accent6>
      <a:hlink>
        <a:srgbClr val="FF9600"/>
      </a:hlink>
      <a:folHlink>
        <a:srgbClr val="FFD79E"/>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Clerx Digital ppt template" id="{6B5C8273-BA28-AB41-9C5E-B7CB62A478E6}" vid="{C3E02240-5A5E-8A4C-8AD0-41F0E8A08DC2}"/>
    </a:ext>
  </a:ext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4B36B8E8044EE448C1F9E933F9E9EBE" ma:contentTypeVersion="17" ma:contentTypeDescription="Create a new document." ma:contentTypeScope="" ma:versionID="9d91b0fb31cbeb08d90b5b1494a27bd3">
  <xsd:schema xmlns:xsd="http://www.w3.org/2001/XMLSchema" xmlns:xs="http://www.w3.org/2001/XMLSchema" xmlns:p="http://schemas.microsoft.com/office/2006/metadata/properties" xmlns:ns2="478c285d-9d81-48a9-a84a-203f99ea0142" xmlns:ns3="213d865b-9c35-4e90-9602-f27bbaa8e019" targetNamespace="http://schemas.microsoft.com/office/2006/metadata/properties" ma:root="true" ma:fieldsID="bd08dfac31e2f89fde045c56523970f2" ns2:_="" ns3:_="">
    <xsd:import namespace="478c285d-9d81-48a9-a84a-203f99ea0142"/>
    <xsd:import namespace="213d865b-9c35-4e90-9602-f27bbaa8e019"/>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MediaServiceObjectDetectorVersions" minOccurs="0"/>
                <xsd:element ref="ns2:MediaServiceDateTaken" minOccurs="0"/>
                <xsd:element ref="ns2:MediaLengthInSeconds" minOccurs="0"/>
                <xsd:element ref="ns2:MediaServiceSearchPropertie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78c285d-9d81-48a9-a84a-203f99ea014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ObjectDetectorVersions" ma:index="18" nillable="true" ma:displayName="MediaServiceObjectDetectorVersions" ma:hidden="true" ma:indexed="true" ma:internalName="MediaServiceObjectDetectorVersions" ma:readOnly="true">
      <xsd:simpleType>
        <xsd:restriction base="dms:Text"/>
      </xsd:simpleType>
    </xsd:element>
    <xsd:element name="MediaServiceDateTaken" ma:index="19" nillable="true" ma:displayName="MediaServiceDateTaken" ma:hidden="true" ma:indexed="true" ma:internalName="MediaServiceDateTaken" ma:readOnly="true">
      <xsd:simpleType>
        <xsd:restriction base="dms:Text"/>
      </xsd:simpleType>
    </xsd:element>
    <xsd:element name="MediaLengthInSeconds" ma:index="20" nillable="true" ma:displayName="MediaLengthInSeconds" ma:hidden="true" ma:internalName="MediaLengthInSeconds" ma:readOnly="true">
      <xsd:simpleType>
        <xsd:restriction base="dms:Unknown"/>
      </xsd:simpleType>
    </xsd:element>
    <xsd:element name="MediaServiceSearchProperties" ma:index="21" nillable="true" ma:displayName="MediaServiceSearchProperties" ma:hidden="true" ma:internalName="MediaServiceSearchProperties" ma:readOnly="true">
      <xsd:simpleType>
        <xsd:restriction base="dms:Note"/>
      </xsd:simpleType>
    </xsd:element>
    <xsd:element name="lcf76f155ced4ddcb4097134ff3c332f" ma:index="23" nillable="true" ma:taxonomy="true" ma:internalName="lcf76f155ced4ddcb4097134ff3c332f" ma:taxonomyFieldName="MediaServiceImageTags" ma:displayName="Image Tags" ma:readOnly="false" ma:fieldId="{5cf76f15-5ced-4ddc-b409-7134ff3c332f}" ma:taxonomyMulti="true" ma:sspId="b1b9a2b0-d64c-4e95-80ab-8818a25a549a"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213d865b-9c35-4e90-9602-f27bbaa8e019"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element name="TaxCatchAll" ma:index="24" nillable="true" ma:displayName="Taxonomy Catch All Column" ma:hidden="true" ma:list="{7876854e-6de7-4879-b7f0-42cbcd403256}" ma:internalName="TaxCatchAll" ma:showField="CatchAllData" ma:web="213d865b-9c35-4e90-9602-f27bbaa8e019">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axCatchAll xmlns="213d865b-9c35-4e90-9602-f27bbaa8e019" xsi:nil="true"/>
    <lcf76f155ced4ddcb4097134ff3c332f xmlns="478c285d-9d81-48a9-a84a-203f99ea0142">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01E1F15E-F957-472A-95F0-465086A34577}">
  <ds:schemaRefs>
    <ds:schemaRef ds:uri="http://schemas.microsoft.com/sharepoint/v3/contenttype/forms"/>
  </ds:schemaRefs>
</ds:datastoreItem>
</file>

<file path=customXml/itemProps2.xml><?xml version="1.0" encoding="utf-8"?>
<ds:datastoreItem xmlns:ds="http://schemas.openxmlformats.org/officeDocument/2006/customXml" ds:itemID="{0B848E26-9D41-4BE0-8567-80446A058F3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78c285d-9d81-48a9-a84a-203f99ea0142"/>
    <ds:schemaRef ds:uri="213d865b-9c35-4e90-9602-f27bbaa8e01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649E116-7CC0-409C-A20B-15F3E914BA25}">
  <ds:schemaRefs>
    <ds:schemaRef ds:uri="http://schemas.microsoft.com/office/2006/metadata/properties"/>
    <ds:schemaRef ds:uri="http://www.w3.org/XML/1998/namespace"/>
    <ds:schemaRef ds:uri="http://purl.org/dc/terms/"/>
    <ds:schemaRef ds:uri="http://purl.org/dc/dcmitype/"/>
    <ds:schemaRef ds:uri="http://schemas.microsoft.com/office/2006/documentManagement/types"/>
    <ds:schemaRef ds:uri="213d865b-9c35-4e90-9602-f27bbaa8e019"/>
    <ds:schemaRef ds:uri="http://schemas.openxmlformats.org/package/2006/metadata/core-properties"/>
    <ds:schemaRef ds:uri="http://purl.org/dc/elements/1.1/"/>
    <ds:schemaRef ds:uri="http://schemas.microsoft.com/office/infopath/2007/PartnerControls"/>
    <ds:schemaRef ds:uri="478c285d-9d81-48a9-a84a-203f99ea0142"/>
  </ds:schemaRefs>
</ds:datastoreItem>
</file>

<file path=docProps/app.xml><?xml version="1.0" encoding="utf-8"?>
<Properties xmlns="http://schemas.openxmlformats.org/officeDocument/2006/extended-properties" xmlns:vt="http://schemas.openxmlformats.org/officeDocument/2006/docPropsVTypes">
  <Template>White</Template>
  <TotalTime>1470</TotalTime>
  <Words>926</Words>
  <Application>Microsoft Office PowerPoint</Application>
  <PresentationFormat>Widescreen</PresentationFormat>
  <Paragraphs>149</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Aptos</vt:lpstr>
      <vt:lpstr>Arial</vt:lpstr>
      <vt:lpstr>Calibri</vt:lpstr>
      <vt:lpstr>Edmondsans Regular</vt:lpstr>
      <vt:lpstr>Times New Roman</vt:lpstr>
      <vt:lpstr>Wingdings</vt:lpstr>
      <vt:lpstr>White</vt:lpstr>
      <vt:lpstr>ADOBE FRAMEWORK &amp; AWS COST </vt:lpstr>
      <vt:lpstr>DATA ISSUES &amp; RCA</vt:lpstr>
      <vt:lpstr>EXISTING ADOBE FRAMEWORK</vt:lpstr>
      <vt:lpstr>NEW ADOBE FRAMEWORK</vt:lpstr>
      <vt:lpstr>OBSERVATIONS IN BOTH FRAMEWORK</vt:lpstr>
      <vt:lpstr>AWS COST SUMMARY – EDS ACCOUNT</vt:lpstr>
      <vt:lpstr>Thank you message</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eClerx Digital Template tips</dc:title>
  <dc:subject/>
  <dc:creator>eClerx</dc:creator>
  <cp:keywords/>
  <dc:description/>
  <cp:lastModifiedBy>Gokul 02</cp:lastModifiedBy>
  <cp:revision>55</cp:revision>
  <dcterms:created xsi:type="dcterms:W3CDTF">2023-05-12T19:28:04Z</dcterms:created>
  <dcterms:modified xsi:type="dcterms:W3CDTF">2025-03-26T12:13:04Z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ediaServiceImageTags">
    <vt:lpwstr/>
  </property>
  <property fmtid="{D5CDD505-2E9C-101B-9397-08002B2CF9AE}" pid="3" name="ContentTypeId">
    <vt:lpwstr>0x01010054B36B8E8044EE448C1F9E933F9E9EBE</vt:lpwstr>
  </property>
  <property fmtid="{D5CDD505-2E9C-101B-9397-08002B2CF9AE}" pid="4" name="Order">
    <vt:r8>200</vt:r8>
  </property>
  <property fmtid="{D5CDD505-2E9C-101B-9397-08002B2CF9AE}" pid="5" name="xd_Signature">
    <vt:bool>false</vt:bool>
  </property>
  <property fmtid="{D5CDD505-2E9C-101B-9397-08002B2CF9AE}" pid="6" name="xd_ProgID">
    <vt:lpwstr/>
  </property>
  <property fmtid="{D5CDD505-2E9C-101B-9397-08002B2CF9AE}" pid="7" name="TriggerFlowInfo">
    <vt:lpwstr/>
  </property>
  <property fmtid="{D5CDD505-2E9C-101B-9397-08002B2CF9AE}" pid="8" name="ComplianceAssetId">
    <vt:lpwstr/>
  </property>
  <property fmtid="{D5CDD505-2E9C-101B-9397-08002B2CF9AE}" pid="9" name="TemplateUrl">
    <vt:lpwstr/>
  </property>
  <property fmtid="{D5CDD505-2E9C-101B-9397-08002B2CF9AE}" pid="10" name="_ExtendedDescription">
    <vt:lpwstr/>
  </property>
</Properties>
</file>