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autoCompressPictures="0">
  <p:sldMasterIdLst>
    <p:sldMasterId id="2147483843" r:id="rId4"/>
  </p:sldMasterIdLst>
  <p:notesMasterIdLst>
    <p:notesMasterId r:id="rId13"/>
  </p:notesMasterIdLst>
  <p:sldIdLst>
    <p:sldId id="2147474809" r:id="rId5"/>
    <p:sldId id="2147474813" r:id="rId6"/>
    <p:sldId id="1539" r:id="rId7"/>
    <p:sldId id="2147474810" r:id="rId8"/>
    <p:sldId id="2147474811" r:id="rId9"/>
    <p:sldId id="2147474812" r:id="rId10"/>
    <p:sldId id="2147474814" r:id="rId11"/>
    <p:sldId id="1537" r:id="rId12"/>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BBFF59B-ABC1-731E-C38F-D5F9EE0CEE22}" name="Joakim Fernstad" initials="JF" userId="S::joakim.fernstad@qrtech.se::d822f530-d2df-4086-99ca-629311641d13" providerId="AD"/>
  <p188:author id="{8CF746AD-F3A4-1D63-FF73-0625CBCC8AEF}" name="Helena Reimeringer" initials="HR" userId="S::helena.reimeringer@qrtech.se::b3838fa9-5114-47b8-b819-e336b65b28b3" providerId="AD"/>
  <p188:author id="{ADAF32E7-B0AB-31B5-032C-0CDE4E9C265E}" name="Claes Pettersson" initials="CP" userId="S::claes.pettersson@qrtech.se::fe7a491e-6515-4b4f-ac30-1685957dcb9e" providerId="AD"/>
  <p188:author id="{8B5A42EF-7C39-51F6-704B-C553C37E45CC}" name="Daniel Röjnemark" initials="DR" userId="S::daniel.rojnemark@qrtech.se::4d07d2a3-7e21-4a1a-b10d-ae6c731ccb2e" providerId="AD"/>
  <p188:author id="{004B20FD-1C1E-4A3B-4ED3-B188F0788ACB}" name="Roger Kanstrup" initials="RK" userId="S::roger.kanstrup@qrtech.se::a527c825-d834-45fe-b730-c1148ea3b3c8"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Gästanvändare" initials="Gä" lastIdx="10" clrIdx="0">
    <p:extLst>
      <p:ext uri="{19B8F6BF-5375-455C-9EA6-DF929625EA0E}">
        <p15:presenceInfo xmlns:p15="http://schemas.microsoft.com/office/powerpoint/2012/main" userId="S::urn:spo:anon#dcc84078aaadc26fdd36524dcedb50dc76203c7d3bdc62ba2de4a9a6011130e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7BFF"/>
    <a:srgbClr val="0E1259"/>
    <a:srgbClr val="008765"/>
    <a:srgbClr val="FF9600"/>
    <a:srgbClr val="71007B"/>
    <a:srgbClr val="F7F5F2"/>
    <a:srgbClr val="8CC6FF"/>
    <a:srgbClr val="1E247E"/>
    <a:srgbClr val="550C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5606"/>
  </p:normalViewPr>
  <p:slideViewPr>
    <p:cSldViewPr snapToGrid="0">
      <p:cViewPr varScale="1">
        <p:scale>
          <a:sx n="83" d="100"/>
          <a:sy n="83" d="100"/>
        </p:scale>
        <p:origin x="1133" y="82"/>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dirty="0"/>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110801-C68E-184B-8906-8B1CCDB8144B}" type="datetimeFigureOut">
              <a:rPr lang="sv-SE" smtClean="0"/>
              <a:t>2024-12-23</a:t>
            </a:fld>
            <a:endParaRPr lang="sv-SE" dirty="0"/>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dirty="0"/>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dirty="0"/>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63B1F2-A83B-F842-B009-520C5EFD50A4}" type="slidenum">
              <a:rPr lang="sv-SE" smtClean="0"/>
              <a:t>‹#›</a:t>
            </a:fld>
            <a:endParaRPr lang="sv-SE" dirty="0"/>
          </a:p>
        </p:txBody>
      </p:sp>
    </p:spTree>
    <p:extLst>
      <p:ext uri="{BB962C8B-B14F-4D97-AF65-F5344CB8AC3E}">
        <p14:creationId xmlns:p14="http://schemas.microsoft.com/office/powerpoint/2010/main" val="3408128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with image">
    <p:bg>
      <p:bgPr>
        <a:solidFill>
          <a:schemeClr val="tx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94C047-0322-5B86-E388-650C64D72815}"/>
              </a:ext>
            </a:extLst>
          </p:cNvPr>
          <p:cNvSpPr>
            <a:spLocks noGrp="1"/>
          </p:cNvSpPr>
          <p:nvPr>
            <p:ph type="title"/>
          </p:nvPr>
        </p:nvSpPr>
        <p:spPr>
          <a:xfrm>
            <a:off x="355600" y="1317424"/>
            <a:ext cx="3508375" cy="1715143"/>
          </a:xfrm>
          <a:prstGeom prst="rect">
            <a:avLst/>
          </a:prstGeom>
        </p:spPr>
        <p:txBody>
          <a:bodyPr lIns="0" tIns="0" rIns="0" bIns="0"/>
          <a:lstStyle>
            <a:lvl1pPr>
              <a:defRPr sz="3600">
                <a:solidFill>
                  <a:schemeClr val="bg1"/>
                </a:solidFill>
              </a:defRPr>
            </a:lvl1pPr>
          </a:lstStyle>
          <a:p>
            <a:r>
              <a:rPr lang="en-GB" dirty="0"/>
              <a:t>Click to edit Master title style</a:t>
            </a:r>
            <a:endParaRPr lang="en-SE" dirty="0"/>
          </a:p>
        </p:txBody>
      </p:sp>
      <p:sp>
        <p:nvSpPr>
          <p:cNvPr id="9" name="Picture Placeholder 3">
            <a:extLst>
              <a:ext uri="{FF2B5EF4-FFF2-40B4-BE49-F238E27FC236}">
                <a16:creationId xmlns:a16="http://schemas.microsoft.com/office/drawing/2014/main" id="{B0F1A822-CBCA-0B06-BFFB-92B3A7C245A2}"/>
              </a:ext>
            </a:extLst>
          </p:cNvPr>
          <p:cNvSpPr>
            <a:spLocks noGrp="1"/>
          </p:cNvSpPr>
          <p:nvPr>
            <p:ph type="pic" sz="quarter" idx="12"/>
          </p:nvPr>
        </p:nvSpPr>
        <p:spPr>
          <a:xfrm>
            <a:off x="4332288" y="188912"/>
            <a:ext cx="7667625" cy="6300788"/>
          </a:xfrm>
          <a:prstGeom prst="rect">
            <a:avLst/>
          </a:prstGeom>
          <a:solidFill>
            <a:schemeClr val="tx1">
              <a:lumMod val="75000"/>
            </a:schemeClr>
          </a:solidFill>
        </p:spPr>
        <p:txBody>
          <a:bodyPr/>
          <a:lstStyle>
            <a:lvl1pPr marL="0" indent="0">
              <a:buNone/>
              <a:defRPr>
                <a:solidFill>
                  <a:schemeClr val="bg1"/>
                </a:solidFill>
              </a:defRPr>
            </a:lvl1pPr>
          </a:lstStyle>
          <a:p>
            <a:endParaRPr lang="en-SE"/>
          </a:p>
        </p:txBody>
      </p:sp>
      <p:sp>
        <p:nvSpPr>
          <p:cNvPr id="7" name="Text Placeholder 6">
            <a:extLst>
              <a:ext uri="{FF2B5EF4-FFF2-40B4-BE49-F238E27FC236}">
                <a16:creationId xmlns:a16="http://schemas.microsoft.com/office/drawing/2014/main" id="{67DAF44A-99EC-0FDF-9B6B-F980E26CBF2C}"/>
              </a:ext>
            </a:extLst>
          </p:cNvPr>
          <p:cNvSpPr>
            <a:spLocks noGrp="1"/>
          </p:cNvSpPr>
          <p:nvPr>
            <p:ph type="body" sz="quarter" idx="13"/>
          </p:nvPr>
        </p:nvSpPr>
        <p:spPr>
          <a:xfrm>
            <a:off x="355600" y="3345082"/>
            <a:ext cx="3508375" cy="1701479"/>
          </a:xfrm>
          <a:prstGeom prst="rect">
            <a:avLst/>
          </a:prstGeom>
        </p:spPr>
        <p:txBody>
          <a:bodyPr lIns="0" tIns="0" rIns="0" bIns="0"/>
          <a:lstStyle>
            <a:lvl1pPr marL="0" indent="0">
              <a:lnSpc>
                <a:spcPct val="110000"/>
              </a:lnSpc>
              <a:buFontTx/>
              <a:buNone/>
              <a:defRPr sz="2000">
                <a:solidFill>
                  <a:schemeClr val="accent1"/>
                </a:solidFill>
              </a:defRPr>
            </a:lvl1pPr>
            <a:lvl2pPr marL="457200" indent="0">
              <a:lnSpc>
                <a:spcPct val="110000"/>
              </a:lnSpc>
              <a:buFontTx/>
              <a:buNone/>
              <a:defRPr sz="2000">
                <a:solidFill>
                  <a:schemeClr val="accent1"/>
                </a:solidFill>
              </a:defRPr>
            </a:lvl2pPr>
            <a:lvl3pPr marL="914400" indent="0">
              <a:lnSpc>
                <a:spcPct val="110000"/>
              </a:lnSpc>
              <a:buFontTx/>
              <a:buNone/>
              <a:defRPr sz="2000">
                <a:solidFill>
                  <a:schemeClr val="accent1"/>
                </a:solidFill>
              </a:defRPr>
            </a:lvl3pPr>
            <a:lvl4pPr marL="1371600" indent="0">
              <a:lnSpc>
                <a:spcPct val="110000"/>
              </a:lnSpc>
              <a:buFontTx/>
              <a:buNone/>
              <a:defRPr sz="2000">
                <a:solidFill>
                  <a:schemeClr val="accent1"/>
                </a:solidFill>
              </a:defRPr>
            </a:lvl4pPr>
            <a:lvl5pPr marL="1828800" indent="0">
              <a:lnSpc>
                <a:spcPct val="110000"/>
              </a:lnSpc>
              <a:buFontTx/>
              <a:buNone/>
              <a:defRPr sz="2000">
                <a:solidFill>
                  <a:schemeClr val="accent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SE" dirty="0"/>
          </a:p>
        </p:txBody>
      </p:sp>
      <p:sp>
        <p:nvSpPr>
          <p:cNvPr id="4" name="Text Placeholder 6">
            <a:extLst>
              <a:ext uri="{FF2B5EF4-FFF2-40B4-BE49-F238E27FC236}">
                <a16:creationId xmlns:a16="http://schemas.microsoft.com/office/drawing/2014/main" id="{F650CA29-C8E6-0913-EA40-9CC87F904513}"/>
              </a:ext>
            </a:extLst>
          </p:cNvPr>
          <p:cNvSpPr>
            <a:spLocks noGrp="1"/>
          </p:cNvSpPr>
          <p:nvPr>
            <p:ph type="body" sz="quarter" idx="10" hasCustomPrompt="1"/>
          </p:nvPr>
        </p:nvSpPr>
        <p:spPr>
          <a:xfrm>
            <a:off x="355602" y="5362048"/>
            <a:ext cx="3508374" cy="324363"/>
          </a:xfrm>
          <a:prstGeom prst="rect">
            <a:avLst/>
          </a:prstGeom>
        </p:spPr>
        <p:txBody>
          <a:bodyPr lIns="0" tIns="0" rIns="0" bIns="0"/>
          <a:lstStyle>
            <a:lvl1pPr marL="0" indent="0">
              <a:buClr>
                <a:schemeClr val="accent1"/>
              </a:buClr>
              <a:buNone/>
              <a:defRPr sz="2000">
                <a:solidFill>
                  <a:schemeClr val="accent1"/>
                </a:solidFill>
              </a:defRPr>
            </a:lvl1pPr>
            <a:lvl2pPr marL="457200" indent="0">
              <a:buClr>
                <a:schemeClr val="accent1"/>
              </a:buClr>
              <a:buNone/>
              <a:defRPr>
                <a:solidFill>
                  <a:schemeClr val="bg1"/>
                </a:solidFill>
              </a:defRPr>
            </a:lvl2pPr>
            <a:lvl3pPr marL="914400" indent="0">
              <a:buClr>
                <a:schemeClr val="accent1"/>
              </a:buClr>
              <a:buNone/>
              <a:defRPr>
                <a:solidFill>
                  <a:schemeClr val="bg1"/>
                </a:solidFill>
              </a:defRPr>
            </a:lvl3pPr>
            <a:lvl4pPr marL="1371600" indent="0">
              <a:buClr>
                <a:schemeClr val="accent1"/>
              </a:buClr>
              <a:buNone/>
              <a:defRPr>
                <a:solidFill>
                  <a:schemeClr val="bg1"/>
                </a:solidFill>
              </a:defRPr>
            </a:lvl4pPr>
            <a:lvl5pPr marL="1828800" indent="0">
              <a:buClr>
                <a:schemeClr val="accent1"/>
              </a:buClr>
              <a:buNone/>
              <a:defRPr>
                <a:solidFill>
                  <a:schemeClr val="bg1"/>
                </a:solidFill>
              </a:defRPr>
            </a:lvl5pPr>
          </a:lstStyle>
          <a:p>
            <a:pPr lvl="0"/>
            <a:r>
              <a:rPr lang="en-GB" dirty="0"/>
              <a:t>Presenter Name and Surname</a:t>
            </a:r>
            <a:endParaRPr lang="en-US" dirty="0"/>
          </a:p>
        </p:txBody>
      </p:sp>
      <p:sp>
        <p:nvSpPr>
          <p:cNvPr id="5" name="Text Placeholder 6">
            <a:extLst>
              <a:ext uri="{FF2B5EF4-FFF2-40B4-BE49-F238E27FC236}">
                <a16:creationId xmlns:a16="http://schemas.microsoft.com/office/drawing/2014/main" id="{73CBF75A-98B9-4E6A-6A64-C5F743D8C9CA}"/>
              </a:ext>
            </a:extLst>
          </p:cNvPr>
          <p:cNvSpPr>
            <a:spLocks noGrp="1"/>
          </p:cNvSpPr>
          <p:nvPr>
            <p:ph type="body" sz="quarter" idx="11" hasCustomPrompt="1"/>
          </p:nvPr>
        </p:nvSpPr>
        <p:spPr>
          <a:xfrm>
            <a:off x="355602" y="5695681"/>
            <a:ext cx="3508374" cy="324363"/>
          </a:xfrm>
          <a:prstGeom prst="rect">
            <a:avLst/>
          </a:prstGeom>
        </p:spPr>
        <p:txBody>
          <a:bodyPr lIns="0" tIns="0" rIns="0" bIns="0"/>
          <a:lstStyle>
            <a:lvl1pPr marL="0" indent="0">
              <a:buClr>
                <a:schemeClr val="accent1"/>
              </a:buClr>
              <a:buNone/>
              <a:defRPr sz="2000">
                <a:solidFill>
                  <a:schemeClr val="bg1"/>
                </a:solidFill>
              </a:defRPr>
            </a:lvl1pPr>
            <a:lvl2pPr marL="457200" indent="0">
              <a:buClr>
                <a:schemeClr val="accent1"/>
              </a:buClr>
              <a:buNone/>
              <a:defRPr>
                <a:solidFill>
                  <a:schemeClr val="bg1"/>
                </a:solidFill>
              </a:defRPr>
            </a:lvl2pPr>
            <a:lvl3pPr marL="914400" indent="0">
              <a:buClr>
                <a:schemeClr val="accent1"/>
              </a:buClr>
              <a:buNone/>
              <a:defRPr>
                <a:solidFill>
                  <a:schemeClr val="bg1"/>
                </a:solidFill>
              </a:defRPr>
            </a:lvl3pPr>
            <a:lvl4pPr marL="1371600" indent="0">
              <a:buClr>
                <a:schemeClr val="accent1"/>
              </a:buClr>
              <a:buNone/>
              <a:defRPr>
                <a:solidFill>
                  <a:schemeClr val="bg1"/>
                </a:solidFill>
              </a:defRPr>
            </a:lvl4pPr>
            <a:lvl5pPr marL="1828800" indent="0">
              <a:buClr>
                <a:schemeClr val="accent1"/>
              </a:buClr>
              <a:buNone/>
              <a:defRPr>
                <a:solidFill>
                  <a:schemeClr val="bg1"/>
                </a:solidFill>
              </a:defRPr>
            </a:lvl5pPr>
          </a:lstStyle>
          <a:p>
            <a:pPr lvl="0"/>
            <a:r>
              <a:rPr lang="en-GB" dirty="0"/>
              <a:t>Title of presenter</a:t>
            </a:r>
            <a:endParaRPr lang="en-US" dirty="0"/>
          </a:p>
        </p:txBody>
      </p:sp>
      <p:pic>
        <p:nvPicPr>
          <p:cNvPr id="3" name="Picture Placeholder 7" descr="A person with purple hair&#10;&#10;Description automatically generated with medium confidence">
            <a:extLst>
              <a:ext uri="{FF2B5EF4-FFF2-40B4-BE49-F238E27FC236}">
                <a16:creationId xmlns:a16="http://schemas.microsoft.com/office/drawing/2014/main" id="{0D459A75-FEC6-6142-2BB0-C5487B4BEB2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4320096" y="185864"/>
            <a:ext cx="7667625" cy="6300788"/>
          </a:xfrm>
          <a:prstGeom prst="rect">
            <a:avLst/>
          </a:prstGeom>
        </p:spPr>
      </p:pic>
      <p:sp>
        <p:nvSpPr>
          <p:cNvPr id="8" name="Rectangle 7">
            <a:extLst>
              <a:ext uri="{FF2B5EF4-FFF2-40B4-BE49-F238E27FC236}">
                <a16:creationId xmlns:a16="http://schemas.microsoft.com/office/drawing/2014/main" id="{86B40C6D-BFEE-E1EA-F114-B4F1E5B2E54B}"/>
              </a:ext>
            </a:extLst>
          </p:cNvPr>
          <p:cNvSpPr/>
          <p:nvPr userDrawn="1"/>
        </p:nvSpPr>
        <p:spPr>
          <a:xfrm>
            <a:off x="10934949" y="6506308"/>
            <a:ext cx="1016000" cy="182359"/>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F989DCB6-8C44-F07A-3238-9E6BB00F3A08}"/>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contrast="100000"/>
                    </a14:imgEffect>
                  </a14:imgLayer>
                </a14:imgProps>
              </a:ext>
            </a:extLst>
          </a:blip>
          <a:stretch>
            <a:fillRect/>
          </a:stretch>
        </p:blipFill>
        <p:spPr>
          <a:xfrm>
            <a:off x="428045" y="378821"/>
            <a:ext cx="1741415" cy="475492"/>
          </a:xfrm>
          <a:prstGeom prst="rect">
            <a:avLst/>
          </a:prstGeom>
        </p:spPr>
      </p:pic>
      <p:sp>
        <p:nvSpPr>
          <p:cNvPr id="12" name="Rectangle 11">
            <a:extLst>
              <a:ext uri="{FF2B5EF4-FFF2-40B4-BE49-F238E27FC236}">
                <a16:creationId xmlns:a16="http://schemas.microsoft.com/office/drawing/2014/main" id="{B4DA63EE-5A91-9BAA-8209-0E2530527301}"/>
              </a:ext>
            </a:extLst>
          </p:cNvPr>
          <p:cNvSpPr/>
          <p:nvPr userDrawn="1"/>
        </p:nvSpPr>
        <p:spPr>
          <a:xfrm>
            <a:off x="0" y="6506308"/>
            <a:ext cx="1016000" cy="182359"/>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09081115"/>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with image">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06C1543-7649-7A48-798B-EE411B858D7D}"/>
              </a:ext>
            </a:extLst>
          </p:cNvPr>
          <p:cNvSpPr>
            <a:spLocks noGrp="1"/>
          </p:cNvSpPr>
          <p:nvPr>
            <p:ph type="title"/>
          </p:nvPr>
        </p:nvSpPr>
        <p:spPr>
          <a:xfrm>
            <a:off x="355600" y="368300"/>
            <a:ext cx="11464924" cy="1460500"/>
          </a:xfrm>
          <a:prstGeom prst="rect">
            <a:avLst/>
          </a:prstGeom>
        </p:spPr>
        <p:txBody>
          <a:bodyPr lIns="0" tIns="0" rIns="0" bIns="0"/>
          <a:lstStyle>
            <a:lvl1pPr>
              <a:defRPr sz="2800" spc="-20" baseline="0">
                <a:solidFill>
                  <a:schemeClr val="tx1"/>
                </a:solidFill>
              </a:defRPr>
            </a:lvl1pPr>
          </a:lstStyle>
          <a:p>
            <a:r>
              <a:rPr lang="en-US" noProof="0" dirty="0"/>
              <a:t>Click to edit Master title style</a:t>
            </a:r>
          </a:p>
        </p:txBody>
      </p:sp>
      <p:sp>
        <p:nvSpPr>
          <p:cNvPr id="4" name="Picture Placeholder 3">
            <a:extLst>
              <a:ext uri="{FF2B5EF4-FFF2-40B4-BE49-F238E27FC236}">
                <a16:creationId xmlns:a16="http://schemas.microsoft.com/office/drawing/2014/main" id="{A86EAD00-DD4D-87AC-1AD3-2CFF026934C6}"/>
              </a:ext>
            </a:extLst>
          </p:cNvPr>
          <p:cNvSpPr>
            <a:spLocks noGrp="1"/>
          </p:cNvSpPr>
          <p:nvPr>
            <p:ph type="pic" sz="quarter" idx="11"/>
          </p:nvPr>
        </p:nvSpPr>
        <p:spPr>
          <a:xfrm>
            <a:off x="355600" y="2024062"/>
            <a:ext cx="11464924" cy="4316400"/>
          </a:xfrm>
          <a:prstGeom prst="rect">
            <a:avLst/>
          </a:prstGeom>
          <a:solidFill>
            <a:schemeClr val="bg2"/>
          </a:solidFill>
        </p:spPr>
        <p:txBody>
          <a:bodyPr/>
          <a:lstStyle>
            <a:lvl1pPr marL="0" indent="0">
              <a:buNone/>
              <a:defRPr/>
            </a:lvl1pPr>
          </a:lstStyle>
          <a:p>
            <a:r>
              <a:rPr lang="en-US" dirty="0"/>
              <a:t>Click icon to add picture</a:t>
            </a:r>
            <a:endParaRPr lang="en-SE"/>
          </a:p>
        </p:txBody>
      </p:sp>
      <p:sp>
        <p:nvSpPr>
          <p:cNvPr id="2" name="Slide Number Placeholder 1">
            <a:extLst>
              <a:ext uri="{FF2B5EF4-FFF2-40B4-BE49-F238E27FC236}">
                <a16:creationId xmlns:a16="http://schemas.microsoft.com/office/drawing/2014/main" id="{202AEEB6-86F2-E203-4F90-F6BB2C100898}"/>
              </a:ext>
            </a:extLst>
          </p:cNvPr>
          <p:cNvSpPr>
            <a:spLocks noGrp="1"/>
          </p:cNvSpPr>
          <p:nvPr>
            <p:ph type="sldNum" sz="quarter" idx="12"/>
          </p:nvPr>
        </p:nvSpPr>
        <p:spPr/>
        <p:txBody>
          <a:bodyPr/>
          <a:lstStyle/>
          <a:p>
            <a:fld id="{2CC98B77-332E-004E-BD2A-A6DBBD4442FD}" type="slidenum">
              <a:rPr lang="sv-SE" smtClean="0"/>
              <a:pPr/>
              <a:t>‹#›</a:t>
            </a:fld>
            <a:endParaRPr lang="sv-SE" dirty="0"/>
          </a:p>
        </p:txBody>
      </p:sp>
    </p:spTree>
    <p:extLst>
      <p:ext uri="{BB962C8B-B14F-4D97-AF65-F5344CB8AC3E}">
        <p14:creationId xmlns:p14="http://schemas.microsoft.com/office/powerpoint/2010/main" val="3948564549"/>
      </p:ext>
    </p:extLst>
  </p:cSld>
  <p:clrMapOvr>
    <a:masterClrMapping/>
  </p:clrMapOvr>
  <p:transition spd="med">
    <p:pull/>
  </p:transition>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xecutive summary">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06C1543-7649-7A48-798B-EE411B858D7D}"/>
              </a:ext>
            </a:extLst>
          </p:cNvPr>
          <p:cNvSpPr>
            <a:spLocks noGrp="1"/>
          </p:cNvSpPr>
          <p:nvPr>
            <p:ph type="title" hasCustomPrompt="1"/>
          </p:nvPr>
        </p:nvSpPr>
        <p:spPr>
          <a:xfrm>
            <a:off x="355599" y="368301"/>
            <a:ext cx="11464925" cy="1094740"/>
          </a:xfrm>
          <a:prstGeom prst="rect">
            <a:avLst/>
          </a:prstGeom>
        </p:spPr>
        <p:txBody>
          <a:bodyPr lIns="0" tIns="0" rIns="0" bIns="0"/>
          <a:lstStyle>
            <a:lvl1pPr>
              <a:defRPr sz="2800" spc="-20" baseline="0">
                <a:solidFill>
                  <a:schemeClr val="tx1"/>
                </a:solidFill>
              </a:defRPr>
            </a:lvl1pPr>
          </a:lstStyle>
          <a:p>
            <a:r>
              <a:rPr lang="en-GB" noProof="0" dirty="0"/>
              <a:t>Executive summary</a:t>
            </a:r>
            <a:endParaRPr lang="en-US" noProof="0" dirty="0"/>
          </a:p>
        </p:txBody>
      </p:sp>
      <p:sp>
        <p:nvSpPr>
          <p:cNvPr id="4" name="Content Placeholder 3">
            <a:extLst>
              <a:ext uri="{FF2B5EF4-FFF2-40B4-BE49-F238E27FC236}">
                <a16:creationId xmlns:a16="http://schemas.microsoft.com/office/drawing/2014/main" id="{3E84E5E1-4793-6CBC-CB33-1B7598241F98}"/>
              </a:ext>
            </a:extLst>
          </p:cNvPr>
          <p:cNvSpPr>
            <a:spLocks noGrp="1"/>
          </p:cNvSpPr>
          <p:nvPr>
            <p:ph sz="quarter" idx="11"/>
          </p:nvPr>
        </p:nvSpPr>
        <p:spPr>
          <a:xfrm>
            <a:off x="355600" y="2024063"/>
            <a:ext cx="5487988" cy="1643162"/>
          </a:xfrm>
          <a:prstGeom prst="rect">
            <a:avLst/>
          </a:prstGeom>
        </p:spPr>
        <p:txBody>
          <a:bodyPr lIns="0" tIns="0" rIns="0" bIns="0"/>
          <a:lstStyle>
            <a:lvl1pPr marL="144000" indent="-144000">
              <a:lnSpc>
                <a:spcPct val="110000"/>
              </a:lnSpc>
              <a:spcAft>
                <a:spcPts val="300"/>
              </a:spcAft>
              <a:buClr>
                <a:schemeClr val="accent1"/>
              </a:buClr>
              <a:defRPr sz="1100">
                <a:solidFill>
                  <a:schemeClr val="tx1"/>
                </a:solidFill>
              </a:defRPr>
            </a:lvl1pPr>
            <a:lvl2pPr marL="144000" indent="-144000">
              <a:lnSpc>
                <a:spcPct val="110000"/>
              </a:lnSpc>
              <a:spcAft>
                <a:spcPts val="300"/>
              </a:spcAft>
              <a:buClr>
                <a:schemeClr val="accent1"/>
              </a:buClr>
              <a:defRPr sz="1100">
                <a:solidFill>
                  <a:schemeClr val="tx1"/>
                </a:solidFill>
              </a:defRPr>
            </a:lvl2pPr>
            <a:lvl3pPr marL="144000" indent="-144000">
              <a:lnSpc>
                <a:spcPct val="110000"/>
              </a:lnSpc>
              <a:spcAft>
                <a:spcPts val="300"/>
              </a:spcAft>
              <a:buClr>
                <a:schemeClr val="accent1"/>
              </a:buClr>
              <a:defRPr sz="1100">
                <a:solidFill>
                  <a:schemeClr val="tx1"/>
                </a:solidFill>
              </a:defRPr>
            </a:lvl3pPr>
            <a:lvl4pPr marL="144000" indent="-144000">
              <a:lnSpc>
                <a:spcPct val="110000"/>
              </a:lnSpc>
              <a:spcAft>
                <a:spcPts val="300"/>
              </a:spcAft>
              <a:buClr>
                <a:schemeClr val="accent1"/>
              </a:buClr>
              <a:defRPr sz="1100">
                <a:solidFill>
                  <a:schemeClr val="tx1"/>
                </a:solidFill>
              </a:defRPr>
            </a:lvl4pPr>
            <a:lvl5pPr marL="144000" indent="-144000">
              <a:lnSpc>
                <a:spcPct val="110000"/>
              </a:lnSpc>
              <a:spcAft>
                <a:spcPts val="300"/>
              </a:spcAft>
              <a:buClr>
                <a:schemeClr val="accent1"/>
              </a:buClr>
              <a:defRPr sz="1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a:extLst>
              <a:ext uri="{FF2B5EF4-FFF2-40B4-BE49-F238E27FC236}">
                <a16:creationId xmlns:a16="http://schemas.microsoft.com/office/drawing/2014/main" id="{F26F9712-478D-0B32-77E0-604B79CE8E15}"/>
              </a:ext>
            </a:extLst>
          </p:cNvPr>
          <p:cNvSpPr>
            <a:spLocks noGrp="1"/>
          </p:cNvSpPr>
          <p:nvPr>
            <p:ph type="body" sz="quarter" idx="12" hasCustomPrompt="1"/>
          </p:nvPr>
        </p:nvSpPr>
        <p:spPr>
          <a:xfrm>
            <a:off x="355599" y="1628775"/>
            <a:ext cx="5487988" cy="594661"/>
          </a:xfrm>
          <a:prstGeom prst="rect">
            <a:avLst/>
          </a:prstGeom>
        </p:spPr>
        <p:txBody>
          <a:bodyPr lIns="0" tIns="0" rIns="0" bIns="0"/>
          <a:lstStyle>
            <a:lvl1pPr marL="0" indent="0">
              <a:buNone/>
              <a:defRPr sz="16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Goal of project</a:t>
            </a:r>
            <a:endParaRPr lang="en-US" dirty="0"/>
          </a:p>
        </p:txBody>
      </p:sp>
      <p:sp>
        <p:nvSpPr>
          <p:cNvPr id="7" name="Content Placeholder 3">
            <a:extLst>
              <a:ext uri="{FF2B5EF4-FFF2-40B4-BE49-F238E27FC236}">
                <a16:creationId xmlns:a16="http://schemas.microsoft.com/office/drawing/2014/main" id="{56F461C0-BC6F-5A4B-199E-3A51568E4F0E}"/>
              </a:ext>
            </a:extLst>
          </p:cNvPr>
          <p:cNvSpPr>
            <a:spLocks noGrp="1"/>
          </p:cNvSpPr>
          <p:nvPr>
            <p:ph sz="quarter" idx="13"/>
          </p:nvPr>
        </p:nvSpPr>
        <p:spPr>
          <a:xfrm>
            <a:off x="355600" y="4334126"/>
            <a:ext cx="5487988" cy="1643162"/>
          </a:xfrm>
          <a:prstGeom prst="rect">
            <a:avLst/>
          </a:prstGeom>
        </p:spPr>
        <p:txBody>
          <a:bodyPr lIns="0" tIns="0" rIns="0" bIns="0"/>
          <a:lstStyle>
            <a:lvl1pPr marL="144000" indent="-144000">
              <a:lnSpc>
                <a:spcPct val="110000"/>
              </a:lnSpc>
              <a:spcAft>
                <a:spcPts val="300"/>
              </a:spcAft>
              <a:buClr>
                <a:schemeClr val="accent1"/>
              </a:buClr>
              <a:defRPr sz="1100">
                <a:solidFill>
                  <a:schemeClr val="tx1"/>
                </a:solidFill>
              </a:defRPr>
            </a:lvl1pPr>
            <a:lvl2pPr marL="144000" indent="-144000">
              <a:lnSpc>
                <a:spcPct val="110000"/>
              </a:lnSpc>
              <a:spcAft>
                <a:spcPts val="300"/>
              </a:spcAft>
              <a:buClr>
                <a:schemeClr val="accent1"/>
              </a:buClr>
              <a:defRPr sz="1100">
                <a:solidFill>
                  <a:schemeClr val="tx1"/>
                </a:solidFill>
              </a:defRPr>
            </a:lvl2pPr>
            <a:lvl3pPr marL="144000" indent="-144000">
              <a:lnSpc>
                <a:spcPct val="110000"/>
              </a:lnSpc>
              <a:spcAft>
                <a:spcPts val="300"/>
              </a:spcAft>
              <a:buClr>
                <a:schemeClr val="accent1"/>
              </a:buClr>
              <a:defRPr sz="1100">
                <a:solidFill>
                  <a:schemeClr val="tx1"/>
                </a:solidFill>
              </a:defRPr>
            </a:lvl3pPr>
            <a:lvl4pPr marL="144000" indent="-144000">
              <a:lnSpc>
                <a:spcPct val="110000"/>
              </a:lnSpc>
              <a:spcAft>
                <a:spcPts val="300"/>
              </a:spcAft>
              <a:buClr>
                <a:schemeClr val="accent1"/>
              </a:buClr>
              <a:defRPr sz="1100">
                <a:solidFill>
                  <a:schemeClr val="tx1"/>
                </a:solidFill>
              </a:defRPr>
            </a:lvl4pPr>
            <a:lvl5pPr marL="144000" indent="-144000">
              <a:lnSpc>
                <a:spcPct val="110000"/>
              </a:lnSpc>
              <a:spcAft>
                <a:spcPts val="300"/>
              </a:spcAft>
              <a:buClr>
                <a:schemeClr val="accent1"/>
              </a:buClr>
              <a:defRPr sz="1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5">
            <a:extLst>
              <a:ext uri="{FF2B5EF4-FFF2-40B4-BE49-F238E27FC236}">
                <a16:creationId xmlns:a16="http://schemas.microsoft.com/office/drawing/2014/main" id="{1E5BFD72-2544-833D-13B1-36F93D49EA77}"/>
              </a:ext>
            </a:extLst>
          </p:cNvPr>
          <p:cNvSpPr>
            <a:spLocks noGrp="1"/>
          </p:cNvSpPr>
          <p:nvPr>
            <p:ph type="body" sz="quarter" idx="14" hasCustomPrompt="1"/>
          </p:nvPr>
        </p:nvSpPr>
        <p:spPr>
          <a:xfrm>
            <a:off x="355599" y="3938838"/>
            <a:ext cx="5487988" cy="594661"/>
          </a:xfrm>
          <a:prstGeom prst="rect">
            <a:avLst/>
          </a:prstGeom>
        </p:spPr>
        <p:txBody>
          <a:bodyPr lIns="0" tIns="0" rIns="0" bIns="0"/>
          <a:lstStyle>
            <a:lvl1pPr marL="0" indent="0">
              <a:buNone/>
              <a:defRPr sz="16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Main methodology and approach</a:t>
            </a:r>
            <a:endParaRPr lang="en-US" dirty="0"/>
          </a:p>
        </p:txBody>
      </p:sp>
      <p:sp>
        <p:nvSpPr>
          <p:cNvPr id="12" name="Text Placeholder 5">
            <a:extLst>
              <a:ext uri="{FF2B5EF4-FFF2-40B4-BE49-F238E27FC236}">
                <a16:creationId xmlns:a16="http://schemas.microsoft.com/office/drawing/2014/main" id="{65000B35-A3B8-D601-8568-71FDEEA45DB6}"/>
              </a:ext>
            </a:extLst>
          </p:cNvPr>
          <p:cNvSpPr>
            <a:spLocks noGrp="1"/>
          </p:cNvSpPr>
          <p:nvPr>
            <p:ph type="body" sz="quarter" idx="16" hasCustomPrompt="1"/>
          </p:nvPr>
        </p:nvSpPr>
        <p:spPr>
          <a:xfrm>
            <a:off x="6348413" y="1628775"/>
            <a:ext cx="5487988" cy="594661"/>
          </a:xfrm>
          <a:prstGeom prst="rect">
            <a:avLst/>
          </a:prstGeom>
        </p:spPr>
        <p:txBody>
          <a:bodyPr lIns="0" tIns="0" rIns="0" bIns="0"/>
          <a:lstStyle>
            <a:lvl1pPr marL="0" indent="0">
              <a:buNone/>
              <a:defRPr sz="16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Main deliverables</a:t>
            </a:r>
            <a:endParaRPr lang="en-US" dirty="0"/>
          </a:p>
        </p:txBody>
      </p:sp>
      <p:sp>
        <p:nvSpPr>
          <p:cNvPr id="13" name="Content Placeholder 3">
            <a:extLst>
              <a:ext uri="{FF2B5EF4-FFF2-40B4-BE49-F238E27FC236}">
                <a16:creationId xmlns:a16="http://schemas.microsoft.com/office/drawing/2014/main" id="{1A0F7F4C-E855-9971-55DD-335A56F6AE38}"/>
              </a:ext>
            </a:extLst>
          </p:cNvPr>
          <p:cNvSpPr>
            <a:spLocks noGrp="1"/>
          </p:cNvSpPr>
          <p:nvPr>
            <p:ph sz="quarter" idx="17"/>
          </p:nvPr>
        </p:nvSpPr>
        <p:spPr>
          <a:xfrm>
            <a:off x="6348414" y="4334126"/>
            <a:ext cx="5487988" cy="1643162"/>
          </a:xfrm>
          <a:prstGeom prst="rect">
            <a:avLst/>
          </a:prstGeom>
        </p:spPr>
        <p:txBody>
          <a:bodyPr lIns="0" tIns="0" rIns="0" bIns="0"/>
          <a:lstStyle>
            <a:lvl1pPr marL="144000" indent="-144000">
              <a:lnSpc>
                <a:spcPct val="110000"/>
              </a:lnSpc>
              <a:spcAft>
                <a:spcPts val="300"/>
              </a:spcAft>
              <a:buClr>
                <a:schemeClr val="accent1"/>
              </a:buClr>
              <a:defRPr sz="1100">
                <a:solidFill>
                  <a:schemeClr val="tx1"/>
                </a:solidFill>
              </a:defRPr>
            </a:lvl1pPr>
            <a:lvl2pPr marL="144000" indent="-144000">
              <a:lnSpc>
                <a:spcPct val="110000"/>
              </a:lnSpc>
              <a:spcAft>
                <a:spcPts val="300"/>
              </a:spcAft>
              <a:buClr>
                <a:schemeClr val="accent1"/>
              </a:buClr>
              <a:defRPr sz="1100">
                <a:solidFill>
                  <a:schemeClr val="tx1"/>
                </a:solidFill>
              </a:defRPr>
            </a:lvl2pPr>
            <a:lvl3pPr marL="144000" indent="-144000">
              <a:lnSpc>
                <a:spcPct val="110000"/>
              </a:lnSpc>
              <a:spcAft>
                <a:spcPts val="300"/>
              </a:spcAft>
              <a:buClr>
                <a:schemeClr val="accent1"/>
              </a:buClr>
              <a:defRPr sz="1100">
                <a:solidFill>
                  <a:schemeClr val="tx1"/>
                </a:solidFill>
              </a:defRPr>
            </a:lvl3pPr>
            <a:lvl4pPr marL="144000" indent="-144000">
              <a:lnSpc>
                <a:spcPct val="110000"/>
              </a:lnSpc>
              <a:spcAft>
                <a:spcPts val="300"/>
              </a:spcAft>
              <a:buClr>
                <a:schemeClr val="accent1"/>
              </a:buClr>
              <a:defRPr sz="1100">
                <a:solidFill>
                  <a:schemeClr val="tx1"/>
                </a:solidFill>
              </a:defRPr>
            </a:lvl4pPr>
            <a:lvl5pPr marL="144000" indent="-144000">
              <a:lnSpc>
                <a:spcPct val="110000"/>
              </a:lnSpc>
              <a:spcAft>
                <a:spcPts val="300"/>
              </a:spcAft>
              <a:buClr>
                <a:schemeClr val="accent1"/>
              </a:buClr>
              <a:defRPr sz="1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5">
            <a:extLst>
              <a:ext uri="{FF2B5EF4-FFF2-40B4-BE49-F238E27FC236}">
                <a16:creationId xmlns:a16="http://schemas.microsoft.com/office/drawing/2014/main" id="{94AD8337-0768-B5C4-A255-65E4A7891D39}"/>
              </a:ext>
            </a:extLst>
          </p:cNvPr>
          <p:cNvSpPr>
            <a:spLocks noGrp="1"/>
          </p:cNvSpPr>
          <p:nvPr>
            <p:ph type="body" sz="quarter" idx="18" hasCustomPrompt="1"/>
          </p:nvPr>
        </p:nvSpPr>
        <p:spPr>
          <a:xfrm>
            <a:off x="6348413" y="3938838"/>
            <a:ext cx="5487988" cy="594661"/>
          </a:xfrm>
          <a:prstGeom prst="rect">
            <a:avLst/>
          </a:prstGeom>
        </p:spPr>
        <p:txBody>
          <a:bodyPr lIns="0" tIns="0" rIns="0" bIns="0"/>
          <a:lstStyle>
            <a:lvl1pPr marL="0" indent="0">
              <a:buNone/>
              <a:defRPr sz="16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Scope and prerequisites</a:t>
            </a:r>
            <a:endParaRPr lang="en-US" dirty="0"/>
          </a:p>
        </p:txBody>
      </p:sp>
      <p:cxnSp>
        <p:nvCxnSpPr>
          <p:cNvPr id="16" name="Straight Connector 15">
            <a:extLst>
              <a:ext uri="{FF2B5EF4-FFF2-40B4-BE49-F238E27FC236}">
                <a16:creationId xmlns:a16="http://schemas.microsoft.com/office/drawing/2014/main" id="{298C9FDE-9B56-C06B-E8CC-7ABA180B65DE}"/>
              </a:ext>
            </a:extLst>
          </p:cNvPr>
          <p:cNvCxnSpPr/>
          <p:nvPr userDrawn="1"/>
        </p:nvCxnSpPr>
        <p:spPr>
          <a:xfrm>
            <a:off x="355600" y="1628775"/>
            <a:ext cx="54879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F88080A-90A8-93D8-888C-36410436B564}"/>
              </a:ext>
            </a:extLst>
          </p:cNvPr>
          <p:cNvCxnSpPr>
            <a:cxnSpLocks/>
          </p:cNvCxnSpPr>
          <p:nvPr userDrawn="1"/>
        </p:nvCxnSpPr>
        <p:spPr>
          <a:xfrm>
            <a:off x="6348413" y="1628775"/>
            <a:ext cx="54879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8E8315D-F2C6-1F7C-2219-2399A360CAD6}"/>
              </a:ext>
            </a:extLst>
          </p:cNvPr>
          <p:cNvCxnSpPr/>
          <p:nvPr userDrawn="1"/>
        </p:nvCxnSpPr>
        <p:spPr>
          <a:xfrm>
            <a:off x="355600" y="3933056"/>
            <a:ext cx="54879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0C12A48-1856-86A9-2820-DF703F1C9533}"/>
              </a:ext>
            </a:extLst>
          </p:cNvPr>
          <p:cNvCxnSpPr>
            <a:cxnSpLocks/>
          </p:cNvCxnSpPr>
          <p:nvPr userDrawn="1"/>
        </p:nvCxnSpPr>
        <p:spPr>
          <a:xfrm>
            <a:off x="6348413" y="3933056"/>
            <a:ext cx="54879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Content Placeholder 3">
            <a:extLst>
              <a:ext uri="{FF2B5EF4-FFF2-40B4-BE49-F238E27FC236}">
                <a16:creationId xmlns:a16="http://schemas.microsoft.com/office/drawing/2014/main" id="{CED55140-0D5B-C43F-0E99-1D1EDCE94522}"/>
              </a:ext>
            </a:extLst>
          </p:cNvPr>
          <p:cNvSpPr>
            <a:spLocks noGrp="1"/>
          </p:cNvSpPr>
          <p:nvPr>
            <p:ph sz="quarter" idx="19"/>
          </p:nvPr>
        </p:nvSpPr>
        <p:spPr>
          <a:xfrm>
            <a:off x="6348413" y="2024063"/>
            <a:ext cx="5487988" cy="1643162"/>
          </a:xfrm>
          <a:prstGeom prst="rect">
            <a:avLst/>
          </a:prstGeom>
        </p:spPr>
        <p:txBody>
          <a:bodyPr lIns="0" tIns="0" rIns="0" bIns="0"/>
          <a:lstStyle>
            <a:lvl1pPr marL="144000" indent="-144000">
              <a:lnSpc>
                <a:spcPct val="110000"/>
              </a:lnSpc>
              <a:spcAft>
                <a:spcPts val="300"/>
              </a:spcAft>
              <a:buClr>
                <a:schemeClr val="accent1"/>
              </a:buClr>
              <a:defRPr sz="1100">
                <a:solidFill>
                  <a:schemeClr val="tx1"/>
                </a:solidFill>
              </a:defRPr>
            </a:lvl1pPr>
            <a:lvl2pPr marL="144000" indent="-144000">
              <a:lnSpc>
                <a:spcPct val="110000"/>
              </a:lnSpc>
              <a:spcAft>
                <a:spcPts val="300"/>
              </a:spcAft>
              <a:buClr>
                <a:schemeClr val="accent1"/>
              </a:buClr>
              <a:defRPr sz="1100">
                <a:solidFill>
                  <a:schemeClr val="tx1"/>
                </a:solidFill>
              </a:defRPr>
            </a:lvl2pPr>
            <a:lvl3pPr marL="144000" indent="-144000">
              <a:lnSpc>
                <a:spcPct val="110000"/>
              </a:lnSpc>
              <a:spcAft>
                <a:spcPts val="300"/>
              </a:spcAft>
              <a:buClr>
                <a:schemeClr val="accent1"/>
              </a:buClr>
              <a:defRPr sz="1100">
                <a:solidFill>
                  <a:schemeClr val="tx1"/>
                </a:solidFill>
              </a:defRPr>
            </a:lvl3pPr>
            <a:lvl4pPr marL="144000" indent="-144000">
              <a:lnSpc>
                <a:spcPct val="110000"/>
              </a:lnSpc>
              <a:spcAft>
                <a:spcPts val="300"/>
              </a:spcAft>
              <a:buClr>
                <a:schemeClr val="accent1"/>
              </a:buClr>
              <a:defRPr sz="1100">
                <a:solidFill>
                  <a:schemeClr val="tx1"/>
                </a:solidFill>
              </a:defRPr>
            </a:lvl4pPr>
            <a:lvl5pPr marL="144000" indent="-144000">
              <a:lnSpc>
                <a:spcPct val="110000"/>
              </a:lnSpc>
              <a:spcAft>
                <a:spcPts val="300"/>
              </a:spcAft>
              <a:buClr>
                <a:schemeClr val="accent1"/>
              </a:buClr>
              <a:defRPr sz="1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a:extLst>
              <a:ext uri="{FF2B5EF4-FFF2-40B4-BE49-F238E27FC236}">
                <a16:creationId xmlns:a16="http://schemas.microsoft.com/office/drawing/2014/main" id="{447524FE-EAF3-1B9D-8B66-AF035EFADD86}"/>
              </a:ext>
            </a:extLst>
          </p:cNvPr>
          <p:cNvSpPr>
            <a:spLocks noGrp="1"/>
          </p:cNvSpPr>
          <p:nvPr>
            <p:ph type="sldNum" sz="quarter" idx="20"/>
          </p:nvPr>
        </p:nvSpPr>
        <p:spPr/>
        <p:txBody>
          <a:bodyPr/>
          <a:lstStyle/>
          <a:p>
            <a:fld id="{2CC98B77-332E-004E-BD2A-A6DBBD4442FD}" type="slidenum">
              <a:rPr lang="sv-SE" smtClean="0"/>
              <a:pPr/>
              <a:t>‹#›</a:t>
            </a:fld>
            <a:endParaRPr lang="sv-SE" dirty="0"/>
          </a:p>
        </p:txBody>
      </p:sp>
    </p:spTree>
    <p:extLst>
      <p:ext uri="{BB962C8B-B14F-4D97-AF65-F5344CB8AC3E}">
        <p14:creationId xmlns:p14="http://schemas.microsoft.com/office/powerpoint/2010/main" val="850043542"/>
      </p:ext>
    </p:extLst>
  </p:cSld>
  <p:clrMapOvr>
    <a:masterClrMapping/>
  </p:clrMapOvr>
  <p:transition spd="med">
    <p:pull/>
  </p:transition>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06C1543-7649-7A48-798B-EE411B858D7D}"/>
              </a:ext>
            </a:extLst>
          </p:cNvPr>
          <p:cNvSpPr>
            <a:spLocks noGrp="1"/>
          </p:cNvSpPr>
          <p:nvPr>
            <p:ph type="title" hasCustomPrompt="1"/>
          </p:nvPr>
        </p:nvSpPr>
        <p:spPr>
          <a:xfrm>
            <a:off x="355599" y="1025421"/>
            <a:ext cx="11464925" cy="755962"/>
          </a:xfrm>
          <a:prstGeom prst="rect">
            <a:avLst/>
          </a:prstGeom>
        </p:spPr>
        <p:txBody>
          <a:bodyPr lIns="0" tIns="0" rIns="0" bIns="0"/>
          <a:lstStyle>
            <a:lvl1pPr>
              <a:defRPr sz="2800" spc="-20" baseline="0">
                <a:solidFill>
                  <a:schemeClr val="accent1"/>
                </a:solidFill>
              </a:defRPr>
            </a:lvl1pPr>
          </a:lstStyle>
          <a:p>
            <a:r>
              <a:rPr lang="en-US" noProof="0" dirty="0"/>
              <a:t>Name of presentation</a:t>
            </a:r>
          </a:p>
        </p:txBody>
      </p:sp>
      <p:sp>
        <p:nvSpPr>
          <p:cNvPr id="6" name="Text Placeholder 5">
            <a:extLst>
              <a:ext uri="{FF2B5EF4-FFF2-40B4-BE49-F238E27FC236}">
                <a16:creationId xmlns:a16="http://schemas.microsoft.com/office/drawing/2014/main" id="{8CB7D466-6F42-A983-3F8D-2BBCC72326ED}"/>
              </a:ext>
            </a:extLst>
          </p:cNvPr>
          <p:cNvSpPr>
            <a:spLocks noGrp="1"/>
          </p:cNvSpPr>
          <p:nvPr>
            <p:ph type="body" sz="quarter" idx="10" hasCustomPrompt="1"/>
          </p:nvPr>
        </p:nvSpPr>
        <p:spPr>
          <a:xfrm>
            <a:off x="355600" y="368300"/>
            <a:ext cx="7972425" cy="853320"/>
          </a:xfrm>
          <a:prstGeom prst="rect">
            <a:avLst/>
          </a:prstGeom>
        </p:spPr>
        <p:txBody>
          <a:bodyPr lIns="0" tIns="0" rIns="0" bIns="0"/>
          <a:lstStyle>
            <a:lvl1pPr marL="0" indent="0">
              <a:lnSpc>
                <a:spcPct val="100000"/>
              </a:lnSpc>
              <a:buNone/>
              <a:defRPr sz="2800">
                <a:solidFill>
                  <a:schemeClr val="tx1"/>
                </a:solidFill>
              </a:defRPr>
            </a:lvl1pPr>
            <a:lvl2pPr marL="457200" indent="0">
              <a:lnSpc>
                <a:spcPct val="0"/>
              </a:lnSpc>
              <a:buNone/>
              <a:defRPr sz="4000"/>
            </a:lvl2pPr>
            <a:lvl3pPr marL="914400" indent="0">
              <a:lnSpc>
                <a:spcPct val="0"/>
              </a:lnSpc>
              <a:buNone/>
              <a:defRPr sz="4000"/>
            </a:lvl3pPr>
            <a:lvl4pPr marL="1371600" indent="0">
              <a:lnSpc>
                <a:spcPct val="0"/>
              </a:lnSpc>
              <a:buNone/>
              <a:defRPr sz="4000"/>
            </a:lvl4pPr>
            <a:lvl5pPr marL="1828800" indent="0">
              <a:lnSpc>
                <a:spcPct val="0"/>
              </a:lnSpc>
              <a:buNone/>
              <a:defRPr sz="4000"/>
            </a:lvl5pPr>
          </a:lstStyle>
          <a:p>
            <a:pPr lvl="0"/>
            <a:r>
              <a:rPr lang="en-SE" dirty="0"/>
              <a:t>Appendix</a:t>
            </a:r>
          </a:p>
        </p:txBody>
      </p:sp>
      <p:sp>
        <p:nvSpPr>
          <p:cNvPr id="2" name="Slide Number Placeholder 1">
            <a:extLst>
              <a:ext uri="{FF2B5EF4-FFF2-40B4-BE49-F238E27FC236}">
                <a16:creationId xmlns:a16="http://schemas.microsoft.com/office/drawing/2014/main" id="{4D02D20E-1DB9-485F-D676-38888F0F78A5}"/>
              </a:ext>
            </a:extLst>
          </p:cNvPr>
          <p:cNvSpPr>
            <a:spLocks noGrp="1"/>
          </p:cNvSpPr>
          <p:nvPr>
            <p:ph type="sldNum" sz="quarter" idx="11"/>
          </p:nvPr>
        </p:nvSpPr>
        <p:spPr/>
        <p:txBody>
          <a:bodyPr/>
          <a:lstStyle/>
          <a:p>
            <a:fld id="{2CC98B77-332E-004E-BD2A-A6DBBD4442FD}" type="slidenum">
              <a:rPr lang="sv-SE" smtClean="0"/>
              <a:pPr/>
              <a:t>‹#›</a:t>
            </a:fld>
            <a:endParaRPr lang="sv-SE" dirty="0"/>
          </a:p>
        </p:txBody>
      </p:sp>
    </p:spTree>
    <p:extLst>
      <p:ext uri="{BB962C8B-B14F-4D97-AF65-F5344CB8AC3E}">
        <p14:creationId xmlns:p14="http://schemas.microsoft.com/office/powerpoint/2010/main" val="2310396052"/>
      </p:ext>
    </p:extLst>
  </p:cSld>
  <p:clrMapOvr>
    <a:masterClrMapping/>
  </p:clrMapOvr>
  <p:transition spd="med">
    <p:pull/>
  </p:transition>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ve bar infographic">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87C109B3-A2F1-0D14-695A-39A70E946DB7}"/>
              </a:ext>
            </a:extLst>
          </p:cNvPr>
          <p:cNvSpPr/>
          <p:nvPr userDrawn="1"/>
        </p:nvSpPr>
        <p:spPr>
          <a:xfrm>
            <a:off x="3139440" y="5167072"/>
            <a:ext cx="8680535" cy="82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Pentagon 41">
            <a:extLst>
              <a:ext uri="{FF2B5EF4-FFF2-40B4-BE49-F238E27FC236}">
                <a16:creationId xmlns:a16="http://schemas.microsoft.com/office/drawing/2014/main" id="{4CFAD694-B4F7-1F43-42EB-419ECB0A8FB6}"/>
              </a:ext>
            </a:extLst>
          </p:cNvPr>
          <p:cNvSpPr/>
          <p:nvPr userDrawn="1"/>
        </p:nvSpPr>
        <p:spPr>
          <a:xfrm>
            <a:off x="425873" y="5167072"/>
            <a:ext cx="3510000" cy="827999"/>
          </a:xfrm>
          <a:prstGeom prst="homePlate">
            <a:avLst>
              <a:gd name="adj" fmla="val 1686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BA33DB9E-4254-41D9-10B3-C414E2856DCE}"/>
              </a:ext>
            </a:extLst>
          </p:cNvPr>
          <p:cNvSpPr/>
          <p:nvPr userDrawn="1"/>
        </p:nvSpPr>
        <p:spPr>
          <a:xfrm>
            <a:off x="3139440" y="4282496"/>
            <a:ext cx="8680535" cy="82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Pentagon 40">
            <a:extLst>
              <a:ext uri="{FF2B5EF4-FFF2-40B4-BE49-F238E27FC236}">
                <a16:creationId xmlns:a16="http://schemas.microsoft.com/office/drawing/2014/main" id="{6E3E3A11-3856-87D9-3DE2-686E0687651F}"/>
              </a:ext>
            </a:extLst>
          </p:cNvPr>
          <p:cNvSpPr/>
          <p:nvPr userDrawn="1"/>
        </p:nvSpPr>
        <p:spPr>
          <a:xfrm>
            <a:off x="425873" y="4282496"/>
            <a:ext cx="3510000" cy="827999"/>
          </a:xfrm>
          <a:prstGeom prst="homePlate">
            <a:avLst>
              <a:gd name="adj" fmla="val 1686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343A4DE0-0B66-A47D-97CC-89C159969AFD}"/>
              </a:ext>
            </a:extLst>
          </p:cNvPr>
          <p:cNvSpPr/>
          <p:nvPr userDrawn="1"/>
        </p:nvSpPr>
        <p:spPr>
          <a:xfrm>
            <a:off x="3139440" y="3397922"/>
            <a:ext cx="8680535" cy="82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Pentagon 39">
            <a:extLst>
              <a:ext uri="{FF2B5EF4-FFF2-40B4-BE49-F238E27FC236}">
                <a16:creationId xmlns:a16="http://schemas.microsoft.com/office/drawing/2014/main" id="{19D4252C-0198-9D44-0426-5C7C0A4D8DC4}"/>
              </a:ext>
            </a:extLst>
          </p:cNvPr>
          <p:cNvSpPr/>
          <p:nvPr userDrawn="1"/>
        </p:nvSpPr>
        <p:spPr>
          <a:xfrm>
            <a:off x="425873" y="3397922"/>
            <a:ext cx="3510000" cy="827999"/>
          </a:xfrm>
          <a:prstGeom prst="homePlate">
            <a:avLst>
              <a:gd name="adj" fmla="val 1686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FF6CEE7-92FA-B601-655D-D9F12787A1DC}"/>
              </a:ext>
            </a:extLst>
          </p:cNvPr>
          <p:cNvSpPr/>
          <p:nvPr userDrawn="1"/>
        </p:nvSpPr>
        <p:spPr>
          <a:xfrm>
            <a:off x="3139440" y="2513348"/>
            <a:ext cx="8680535" cy="82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Pentagon 38">
            <a:extLst>
              <a:ext uri="{FF2B5EF4-FFF2-40B4-BE49-F238E27FC236}">
                <a16:creationId xmlns:a16="http://schemas.microsoft.com/office/drawing/2014/main" id="{984DCC72-5A25-9929-931E-81748844C4AE}"/>
              </a:ext>
            </a:extLst>
          </p:cNvPr>
          <p:cNvSpPr/>
          <p:nvPr userDrawn="1"/>
        </p:nvSpPr>
        <p:spPr>
          <a:xfrm>
            <a:off x="425873" y="2513348"/>
            <a:ext cx="3510000" cy="827999"/>
          </a:xfrm>
          <a:prstGeom prst="homePlate">
            <a:avLst>
              <a:gd name="adj" fmla="val 1686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6992C44-E9A6-ECE6-E943-D0D95D393C32}"/>
              </a:ext>
            </a:extLst>
          </p:cNvPr>
          <p:cNvSpPr/>
          <p:nvPr userDrawn="1"/>
        </p:nvSpPr>
        <p:spPr>
          <a:xfrm>
            <a:off x="3139440" y="1628776"/>
            <a:ext cx="8680535" cy="82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Pentagon 37">
            <a:extLst>
              <a:ext uri="{FF2B5EF4-FFF2-40B4-BE49-F238E27FC236}">
                <a16:creationId xmlns:a16="http://schemas.microsoft.com/office/drawing/2014/main" id="{CD8A181A-D2E4-3903-59AD-AD83363A8F71}"/>
              </a:ext>
            </a:extLst>
          </p:cNvPr>
          <p:cNvSpPr/>
          <p:nvPr userDrawn="1"/>
        </p:nvSpPr>
        <p:spPr>
          <a:xfrm>
            <a:off x="425873" y="1628774"/>
            <a:ext cx="3510000" cy="827999"/>
          </a:xfrm>
          <a:prstGeom prst="homePlate">
            <a:avLst>
              <a:gd name="adj" fmla="val 1686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9">
            <a:extLst>
              <a:ext uri="{FF2B5EF4-FFF2-40B4-BE49-F238E27FC236}">
                <a16:creationId xmlns:a16="http://schemas.microsoft.com/office/drawing/2014/main" id="{506C1543-7649-7A48-798B-EE411B858D7D}"/>
              </a:ext>
            </a:extLst>
          </p:cNvPr>
          <p:cNvSpPr>
            <a:spLocks noGrp="1"/>
          </p:cNvSpPr>
          <p:nvPr>
            <p:ph type="title"/>
          </p:nvPr>
        </p:nvSpPr>
        <p:spPr>
          <a:xfrm>
            <a:off x="355599" y="368300"/>
            <a:ext cx="11464925" cy="887413"/>
          </a:xfrm>
          <a:prstGeom prst="rect">
            <a:avLst/>
          </a:prstGeom>
        </p:spPr>
        <p:txBody>
          <a:bodyPr lIns="0" tIns="0" rIns="0" bIns="0"/>
          <a:lstStyle>
            <a:lvl1pPr>
              <a:defRPr sz="2800" spc="-20" baseline="0">
                <a:solidFill>
                  <a:schemeClr val="tx1"/>
                </a:solidFill>
              </a:defRPr>
            </a:lvl1pPr>
          </a:lstStyle>
          <a:p>
            <a:r>
              <a:rPr lang="en-US" noProof="0" dirty="0"/>
              <a:t>Click to edit Master title style</a:t>
            </a:r>
          </a:p>
        </p:txBody>
      </p:sp>
      <p:sp>
        <p:nvSpPr>
          <p:cNvPr id="3" name="Pentagon 2">
            <a:extLst>
              <a:ext uri="{FF2B5EF4-FFF2-40B4-BE49-F238E27FC236}">
                <a16:creationId xmlns:a16="http://schemas.microsoft.com/office/drawing/2014/main" id="{1E7A0C6D-4A6B-0B73-012F-D768C52DD21B}"/>
              </a:ext>
            </a:extLst>
          </p:cNvPr>
          <p:cNvSpPr/>
          <p:nvPr userDrawn="1"/>
        </p:nvSpPr>
        <p:spPr>
          <a:xfrm>
            <a:off x="355598" y="1628774"/>
            <a:ext cx="3510000" cy="827999"/>
          </a:xfrm>
          <a:prstGeom prst="homePlate">
            <a:avLst>
              <a:gd name="adj" fmla="val 1686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 Placeholder 19">
            <a:extLst>
              <a:ext uri="{FF2B5EF4-FFF2-40B4-BE49-F238E27FC236}">
                <a16:creationId xmlns:a16="http://schemas.microsoft.com/office/drawing/2014/main" id="{18BFFFD5-ADE1-B80E-32C5-13541464A18A}"/>
              </a:ext>
            </a:extLst>
          </p:cNvPr>
          <p:cNvSpPr>
            <a:spLocks noGrp="1"/>
          </p:cNvSpPr>
          <p:nvPr>
            <p:ph type="body" sz="quarter" idx="10" hasCustomPrompt="1"/>
          </p:nvPr>
        </p:nvSpPr>
        <p:spPr>
          <a:xfrm>
            <a:off x="451944" y="1707932"/>
            <a:ext cx="3179380" cy="630619"/>
          </a:xfrm>
          <a:prstGeom prst="rect">
            <a:avLst/>
          </a:prstGeom>
        </p:spPr>
        <p:txBody>
          <a:bodyPr lIns="0" tIns="0" rIns="0" bIns="0" anchor="ctr" anchorCtr="0"/>
          <a:lstStyle>
            <a:lvl1pPr marL="0" indent="0">
              <a:lnSpc>
                <a:spcPct val="110000"/>
              </a:lnSpc>
              <a:buNone/>
              <a:defRPr sz="18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Text 1</a:t>
            </a:r>
          </a:p>
        </p:txBody>
      </p:sp>
      <p:sp>
        <p:nvSpPr>
          <p:cNvPr id="21" name="Text Placeholder 19">
            <a:extLst>
              <a:ext uri="{FF2B5EF4-FFF2-40B4-BE49-F238E27FC236}">
                <a16:creationId xmlns:a16="http://schemas.microsoft.com/office/drawing/2014/main" id="{466BC050-8878-AFEF-39E7-F55EC889611C}"/>
              </a:ext>
            </a:extLst>
          </p:cNvPr>
          <p:cNvSpPr>
            <a:spLocks noGrp="1"/>
          </p:cNvSpPr>
          <p:nvPr>
            <p:ph type="body" sz="quarter" idx="11" hasCustomPrompt="1"/>
          </p:nvPr>
        </p:nvSpPr>
        <p:spPr>
          <a:xfrm>
            <a:off x="4065814" y="1707932"/>
            <a:ext cx="7576456" cy="630619"/>
          </a:xfrm>
          <a:prstGeom prst="rect">
            <a:avLst/>
          </a:prstGeom>
        </p:spPr>
        <p:txBody>
          <a:bodyPr lIns="0" tIns="0" rIns="0" bIns="0" anchor="ctr" anchorCtr="0"/>
          <a:lstStyle>
            <a:lvl1pPr marL="0" indent="0">
              <a:lnSpc>
                <a:spcPct val="110000"/>
              </a:lnSpc>
              <a:buNone/>
              <a:defRPr sz="14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Text 1</a:t>
            </a:r>
          </a:p>
        </p:txBody>
      </p:sp>
      <p:sp>
        <p:nvSpPr>
          <p:cNvPr id="23" name="Pentagon 22">
            <a:extLst>
              <a:ext uri="{FF2B5EF4-FFF2-40B4-BE49-F238E27FC236}">
                <a16:creationId xmlns:a16="http://schemas.microsoft.com/office/drawing/2014/main" id="{E4136209-1808-0372-6D44-480282115F05}"/>
              </a:ext>
            </a:extLst>
          </p:cNvPr>
          <p:cNvSpPr/>
          <p:nvPr userDrawn="1"/>
        </p:nvSpPr>
        <p:spPr>
          <a:xfrm>
            <a:off x="355598" y="2513348"/>
            <a:ext cx="3510000" cy="827999"/>
          </a:xfrm>
          <a:prstGeom prst="homePlate">
            <a:avLst>
              <a:gd name="adj" fmla="val 1686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19">
            <a:extLst>
              <a:ext uri="{FF2B5EF4-FFF2-40B4-BE49-F238E27FC236}">
                <a16:creationId xmlns:a16="http://schemas.microsoft.com/office/drawing/2014/main" id="{6881399A-DACB-0227-CEC0-456C7CA6EF9D}"/>
              </a:ext>
            </a:extLst>
          </p:cNvPr>
          <p:cNvSpPr>
            <a:spLocks noGrp="1"/>
          </p:cNvSpPr>
          <p:nvPr>
            <p:ph type="body" sz="quarter" idx="12" hasCustomPrompt="1"/>
          </p:nvPr>
        </p:nvSpPr>
        <p:spPr>
          <a:xfrm>
            <a:off x="451944" y="2607487"/>
            <a:ext cx="3179380" cy="630619"/>
          </a:xfrm>
          <a:prstGeom prst="rect">
            <a:avLst/>
          </a:prstGeom>
        </p:spPr>
        <p:txBody>
          <a:bodyPr lIns="0" tIns="0" rIns="0" bIns="0" anchor="ctr" anchorCtr="0"/>
          <a:lstStyle>
            <a:lvl1pPr marL="0" indent="0">
              <a:lnSpc>
                <a:spcPct val="110000"/>
              </a:lnSpc>
              <a:buNone/>
              <a:defRPr sz="18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Text 2</a:t>
            </a:r>
          </a:p>
        </p:txBody>
      </p:sp>
      <p:sp>
        <p:nvSpPr>
          <p:cNvPr id="25" name="Text Placeholder 19">
            <a:extLst>
              <a:ext uri="{FF2B5EF4-FFF2-40B4-BE49-F238E27FC236}">
                <a16:creationId xmlns:a16="http://schemas.microsoft.com/office/drawing/2014/main" id="{98E0DC1B-3D13-2A7B-CB05-CF2F1470A9BA}"/>
              </a:ext>
            </a:extLst>
          </p:cNvPr>
          <p:cNvSpPr>
            <a:spLocks noGrp="1"/>
          </p:cNvSpPr>
          <p:nvPr>
            <p:ph type="body" sz="quarter" idx="13" hasCustomPrompt="1"/>
          </p:nvPr>
        </p:nvSpPr>
        <p:spPr>
          <a:xfrm>
            <a:off x="4065814" y="2607487"/>
            <a:ext cx="7576456" cy="630619"/>
          </a:xfrm>
          <a:prstGeom prst="rect">
            <a:avLst/>
          </a:prstGeom>
        </p:spPr>
        <p:txBody>
          <a:bodyPr lIns="0" tIns="0" rIns="0" bIns="0" anchor="ctr" anchorCtr="0"/>
          <a:lstStyle>
            <a:lvl1pPr marL="0" indent="0">
              <a:lnSpc>
                <a:spcPct val="110000"/>
              </a:lnSpc>
              <a:buNone/>
              <a:defRPr sz="14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Text 1</a:t>
            </a:r>
          </a:p>
        </p:txBody>
      </p:sp>
      <p:sp>
        <p:nvSpPr>
          <p:cNvPr id="27" name="Pentagon 26">
            <a:extLst>
              <a:ext uri="{FF2B5EF4-FFF2-40B4-BE49-F238E27FC236}">
                <a16:creationId xmlns:a16="http://schemas.microsoft.com/office/drawing/2014/main" id="{C951C138-03A0-C20E-377B-8F8F1C88886A}"/>
              </a:ext>
            </a:extLst>
          </p:cNvPr>
          <p:cNvSpPr/>
          <p:nvPr userDrawn="1"/>
        </p:nvSpPr>
        <p:spPr>
          <a:xfrm>
            <a:off x="355598" y="3397922"/>
            <a:ext cx="3510000" cy="827999"/>
          </a:xfrm>
          <a:prstGeom prst="homePlate">
            <a:avLst>
              <a:gd name="adj" fmla="val 1686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 Placeholder 19">
            <a:extLst>
              <a:ext uri="{FF2B5EF4-FFF2-40B4-BE49-F238E27FC236}">
                <a16:creationId xmlns:a16="http://schemas.microsoft.com/office/drawing/2014/main" id="{AE06709E-4901-3098-D4FC-F390D39F907C}"/>
              </a:ext>
            </a:extLst>
          </p:cNvPr>
          <p:cNvSpPr>
            <a:spLocks noGrp="1"/>
          </p:cNvSpPr>
          <p:nvPr>
            <p:ph type="body" sz="quarter" idx="14" hasCustomPrompt="1"/>
          </p:nvPr>
        </p:nvSpPr>
        <p:spPr>
          <a:xfrm>
            <a:off x="451944" y="3486213"/>
            <a:ext cx="3179380" cy="630619"/>
          </a:xfrm>
          <a:prstGeom prst="rect">
            <a:avLst/>
          </a:prstGeom>
        </p:spPr>
        <p:txBody>
          <a:bodyPr lIns="0" tIns="0" rIns="0" bIns="0" anchor="ctr" anchorCtr="0"/>
          <a:lstStyle>
            <a:lvl1pPr marL="0" indent="0">
              <a:lnSpc>
                <a:spcPct val="110000"/>
              </a:lnSpc>
              <a:buNone/>
              <a:defRPr sz="18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Text 3</a:t>
            </a:r>
          </a:p>
        </p:txBody>
      </p:sp>
      <p:sp>
        <p:nvSpPr>
          <p:cNvPr id="29" name="Text Placeholder 19">
            <a:extLst>
              <a:ext uri="{FF2B5EF4-FFF2-40B4-BE49-F238E27FC236}">
                <a16:creationId xmlns:a16="http://schemas.microsoft.com/office/drawing/2014/main" id="{73297F45-2D45-BD04-9274-03B4A43D6211}"/>
              </a:ext>
            </a:extLst>
          </p:cNvPr>
          <p:cNvSpPr>
            <a:spLocks noGrp="1"/>
          </p:cNvSpPr>
          <p:nvPr>
            <p:ph type="body" sz="quarter" idx="15" hasCustomPrompt="1"/>
          </p:nvPr>
        </p:nvSpPr>
        <p:spPr>
          <a:xfrm>
            <a:off x="4065814" y="3486213"/>
            <a:ext cx="7576456" cy="630619"/>
          </a:xfrm>
          <a:prstGeom prst="rect">
            <a:avLst/>
          </a:prstGeom>
        </p:spPr>
        <p:txBody>
          <a:bodyPr lIns="0" tIns="0" rIns="0" bIns="0" anchor="ctr" anchorCtr="0"/>
          <a:lstStyle>
            <a:lvl1pPr marL="0" indent="0">
              <a:lnSpc>
                <a:spcPct val="110000"/>
              </a:lnSpc>
              <a:buNone/>
              <a:defRPr sz="14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Text 1</a:t>
            </a:r>
          </a:p>
        </p:txBody>
      </p:sp>
      <p:sp>
        <p:nvSpPr>
          <p:cNvPr id="31" name="Pentagon 30">
            <a:extLst>
              <a:ext uri="{FF2B5EF4-FFF2-40B4-BE49-F238E27FC236}">
                <a16:creationId xmlns:a16="http://schemas.microsoft.com/office/drawing/2014/main" id="{41DD82B9-F467-7E2F-D9CF-8E88B66E792D}"/>
              </a:ext>
            </a:extLst>
          </p:cNvPr>
          <p:cNvSpPr/>
          <p:nvPr userDrawn="1"/>
        </p:nvSpPr>
        <p:spPr>
          <a:xfrm>
            <a:off x="355598" y="4282496"/>
            <a:ext cx="3510000" cy="827999"/>
          </a:xfrm>
          <a:prstGeom prst="homePlate">
            <a:avLst>
              <a:gd name="adj" fmla="val 16869"/>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 Placeholder 19">
            <a:extLst>
              <a:ext uri="{FF2B5EF4-FFF2-40B4-BE49-F238E27FC236}">
                <a16:creationId xmlns:a16="http://schemas.microsoft.com/office/drawing/2014/main" id="{1C65E02A-82B9-7895-B95F-508E835FC488}"/>
              </a:ext>
            </a:extLst>
          </p:cNvPr>
          <p:cNvSpPr>
            <a:spLocks noGrp="1"/>
          </p:cNvSpPr>
          <p:nvPr>
            <p:ph type="body" sz="quarter" idx="16" hasCustomPrompt="1"/>
          </p:nvPr>
        </p:nvSpPr>
        <p:spPr>
          <a:xfrm>
            <a:off x="451944" y="4372254"/>
            <a:ext cx="3179380" cy="630619"/>
          </a:xfrm>
          <a:prstGeom prst="rect">
            <a:avLst/>
          </a:prstGeom>
        </p:spPr>
        <p:txBody>
          <a:bodyPr lIns="0" tIns="0" rIns="0" bIns="0" anchor="ctr" anchorCtr="0"/>
          <a:lstStyle>
            <a:lvl1pPr marL="0" indent="0">
              <a:lnSpc>
                <a:spcPct val="110000"/>
              </a:lnSpc>
              <a:buNone/>
              <a:defRPr sz="18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Text 4</a:t>
            </a:r>
          </a:p>
        </p:txBody>
      </p:sp>
      <p:sp>
        <p:nvSpPr>
          <p:cNvPr id="33" name="Text Placeholder 19">
            <a:extLst>
              <a:ext uri="{FF2B5EF4-FFF2-40B4-BE49-F238E27FC236}">
                <a16:creationId xmlns:a16="http://schemas.microsoft.com/office/drawing/2014/main" id="{4B3DD3D4-67B1-1657-BED7-B6CB7304CA3D}"/>
              </a:ext>
            </a:extLst>
          </p:cNvPr>
          <p:cNvSpPr>
            <a:spLocks noGrp="1"/>
          </p:cNvSpPr>
          <p:nvPr>
            <p:ph type="body" sz="quarter" idx="17" hasCustomPrompt="1"/>
          </p:nvPr>
        </p:nvSpPr>
        <p:spPr>
          <a:xfrm>
            <a:off x="4065814" y="4372254"/>
            <a:ext cx="7576456" cy="630619"/>
          </a:xfrm>
          <a:prstGeom prst="rect">
            <a:avLst/>
          </a:prstGeom>
        </p:spPr>
        <p:txBody>
          <a:bodyPr lIns="0" tIns="0" rIns="0" bIns="0" anchor="ctr" anchorCtr="0"/>
          <a:lstStyle>
            <a:lvl1pPr marL="0" indent="0">
              <a:lnSpc>
                <a:spcPct val="110000"/>
              </a:lnSpc>
              <a:buNone/>
              <a:defRPr sz="14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Text 1</a:t>
            </a:r>
          </a:p>
        </p:txBody>
      </p:sp>
      <p:sp>
        <p:nvSpPr>
          <p:cNvPr id="35" name="Pentagon 34">
            <a:extLst>
              <a:ext uri="{FF2B5EF4-FFF2-40B4-BE49-F238E27FC236}">
                <a16:creationId xmlns:a16="http://schemas.microsoft.com/office/drawing/2014/main" id="{03C3428E-1637-FE00-FDD8-C0DC6776FC96}"/>
              </a:ext>
            </a:extLst>
          </p:cNvPr>
          <p:cNvSpPr/>
          <p:nvPr userDrawn="1"/>
        </p:nvSpPr>
        <p:spPr>
          <a:xfrm>
            <a:off x="355598" y="5167072"/>
            <a:ext cx="3510000" cy="827999"/>
          </a:xfrm>
          <a:prstGeom prst="homePlate">
            <a:avLst>
              <a:gd name="adj" fmla="val 16869"/>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 Placeholder 19">
            <a:extLst>
              <a:ext uri="{FF2B5EF4-FFF2-40B4-BE49-F238E27FC236}">
                <a16:creationId xmlns:a16="http://schemas.microsoft.com/office/drawing/2014/main" id="{8DB7C856-3D5F-84B7-A047-6833CA8FC32C}"/>
              </a:ext>
            </a:extLst>
          </p:cNvPr>
          <p:cNvSpPr>
            <a:spLocks noGrp="1"/>
          </p:cNvSpPr>
          <p:nvPr>
            <p:ph type="body" sz="quarter" idx="18" hasCustomPrompt="1"/>
          </p:nvPr>
        </p:nvSpPr>
        <p:spPr>
          <a:xfrm>
            <a:off x="451944" y="5246230"/>
            <a:ext cx="3179380" cy="630619"/>
          </a:xfrm>
          <a:prstGeom prst="rect">
            <a:avLst/>
          </a:prstGeom>
        </p:spPr>
        <p:txBody>
          <a:bodyPr lIns="0" tIns="0" rIns="0" bIns="0" anchor="ctr" anchorCtr="0"/>
          <a:lstStyle>
            <a:lvl1pPr marL="0" indent="0">
              <a:lnSpc>
                <a:spcPct val="110000"/>
              </a:lnSpc>
              <a:buNone/>
              <a:defRPr sz="18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Text 5</a:t>
            </a:r>
          </a:p>
        </p:txBody>
      </p:sp>
      <p:sp>
        <p:nvSpPr>
          <p:cNvPr id="37" name="Text Placeholder 19">
            <a:extLst>
              <a:ext uri="{FF2B5EF4-FFF2-40B4-BE49-F238E27FC236}">
                <a16:creationId xmlns:a16="http://schemas.microsoft.com/office/drawing/2014/main" id="{E35564D4-39B8-13FA-9982-F39CF16EE840}"/>
              </a:ext>
            </a:extLst>
          </p:cNvPr>
          <p:cNvSpPr>
            <a:spLocks noGrp="1"/>
          </p:cNvSpPr>
          <p:nvPr>
            <p:ph type="body" sz="quarter" idx="19" hasCustomPrompt="1"/>
          </p:nvPr>
        </p:nvSpPr>
        <p:spPr>
          <a:xfrm>
            <a:off x="4065814" y="5246230"/>
            <a:ext cx="7576456" cy="630619"/>
          </a:xfrm>
          <a:prstGeom prst="rect">
            <a:avLst/>
          </a:prstGeom>
        </p:spPr>
        <p:txBody>
          <a:bodyPr lIns="0" tIns="0" rIns="0" bIns="0" anchor="ctr" anchorCtr="0"/>
          <a:lstStyle>
            <a:lvl1pPr marL="0" indent="0">
              <a:lnSpc>
                <a:spcPct val="110000"/>
              </a:lnSpc>
              <a:buNone/>
              <a:defRPr sz="14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Text 1</a:t>
            </a:r>
          </a:p>
        </p:txBody>
      </p:sp>
      <p:sp>
        <p:nvSpPr>
          <p:cNvPr id="2" name="Slide Number Placeholder 1">
            <a:extLst>
              <a:ext uri="{FF2B5EF4-FFF2-40B4-BE49-F238E27FC236}">
                <a16:creationId xmlns:a16="http://schemas.microsoft.com/office/drawing/2014/main" id="{548953FF-2FB0-9842-D791-84B4DED51567}"/>
              </a:ext>
            </a:extLst>
          </p:cNvPr>
          <p:cNvSpPr>
            <a:spLocks noGrp="1"/>
          </p:cNvSpPr>
          <p:nvPr>
            <p:ph type="sldNum" sz="quarter" idx="20"/>
          </p:nvPr>
        </p:nvSpPr>
        <p:spPr/>
        <p:txBody>
          <a:bodyPr/>
          <a:lstStyle/>
          <a:p>
            <a:fld id="{2CC98B77-332E-004E-BD2A-A6DBBD4442FD}" type="slidenum">
              <a:rPr lang="sv-SE" smtClean="0"/>
              <a:pPr/>
              <a:t>‹#›</a:t>
            </a:fld>
            <a:endParaRPr lang="sv-SE" dirty="0"/>
          </a:p>
        </p:txBody>
      </p:sp>
    </p:spTree>
    <p:extLst>
      <p:ext uri="{BB962C8B-B14F-4D97-AF65-F5344CB8AC3E}">
        <p14:creationId xmlns:p14="http://schemas.microsoft.com/office/powerpoint/2010/main" val="2792769730"/>
      </p:ext>
    </p:extLst>
  </p:cSld>
  <p:clrMapOvr>
    <a:masterClrMapping/>
  </p:clrMapOvr>
  <p:transition spd="med">
    <p:pull/>
  </p:transition>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Header-Only">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06C1543-7649-7A48-798B-EE411B858D7D}"/>
              </a:ext>
            </a:extLst>
          </p:cNvPr>
          <p:cNvSpPr>
            <a:spLocks noGrp="1"/>
          </p:cNvSpPr>
          <p:nvPr>
            <p:ph type="title"/>
          </p:nvPr>
        </p:nvSpPr>
        <p:spPr>
          <a:xfrm>
            <a:off x="355602" y="368303"/>
            <a:ext cx="11464925" cy="1260475"/>
          </a:xfrm>
          <a:prstGeom prst="rect">
            <a:avLst/>
          </a:prstGeom>
        </p:spPr>
        <p:txBody>
          <a:bodyPr lIns="0" tIns="0" rIns="0" bIns="0"/>
          <a:lstStyle>
            <a:lvl1pPr>
              <a:defRPr sz="2800" spc="-20" baseline="0">
                <a:solidFill>
                  <a:schemeClr val="tx1"/>
                </a:solidFill>
              </a:defRPr>
            </a:lvl1pPr>
          </a:lstStyle>
          <a:p>
            <a:r>
              <a:rPr lang="en-US" noProof="0" dirty="0"/>
              <a:t>Click to edit Master title style</a:t>
            </a:r>
          </a:p>
        </p:txBody>
      </p:sp>
      <p:sp>
        <p:nvSpPr>
          <p:cNvPr id="11" name="Rectangle 10">
            <a:extLst>
              <a:ext uri="{FF2B5EF4-FFF2-40B4-BE49-F238E27FC236}">
                <a16:creationId xmlns:a16="http://schemas.microsoft.com/office/drawing/2014/main" id="{D1C0802E-63C6-56F1-5FBF-CCDD943FAE9F}"/>
              </a:ext>
            </a:extLst>
          </p:cNvPr>
          <p:cNvSpPr/>
          <p:nvPr userDrawn="1"/>
        </p:nvSpPr>
        <p:spPr>
          <a:xfrm>
            <a:off x="3405493" y="1600200"/>
            <a:ext cx="5426040" cy="480166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2" name="Rectangle 11">
            <a:extLst>
              <a:ext uri="{FF2B5EF4-FFF2-40B4-BE49-F238E27FC236}">
                <a16:creationId xmlns:a16="http://schemas.microsoft.com/office/drawing/2014/main" id="{572FF0F1-D91D-FBF4-A535-D86C9DC7A0BF}"/>
              </a:ext>
            </a:extLst>
          </p:cNvPr>
          <p:cNvSpPr/>
          <p:nvPr userDrawn="1"/>
        </p:nvSpPr>
        <p:spPr>
          <a:xfrm>
            <a:off x="260302" y="1597152"/>
            <a:ext cx="2928395" cy="47902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TextBox 12">
            <a:extLst>
              <a:ext uri="{FF2B5EF4-FFF2-40B4-BE49-F238E27FC236}">
                <a16:creationId xmlns:a16="http://schemas.microsoft.com/office/drawing/2014/main" id="{53E47C81-E412-2A1D-F564-50EF04FA2026}"/>
              </a:ext>
            </a:extLst>
          </p:cNvPr>
          <p:cNvSpPr txBox="1"/>
          <p:nvPr userDrawn="1"/>
        </p:nvSpPr>
        <p:spPr>
          <a:xfrm>
            <a:off x="341176" y="1695635"/>
            <a:ext cx="2689106" cy="338466"/>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7BFF"/>
                </a:solidFill>
                <a:effectLst/>
                <a:uLnTx/>
                <a:uFillTx/>
                <a:latin typeface="Arial" panose="020B0604020202020204" pitchFamily="34" charset="0"/>
                <a:ea typeface="+mn-ea"/>
                <a:cs typeface="Arial" panose="020B0604020202020204" pitchFamily="34" charset="0"/>
              </a:rPr>
              <a:t>Challenge</a:t>
            </a:r>
          </a:p>
        </p:txBody>
      </p:sp>
      <p:sp>
        <p:nvSpPr>
          <p:cNvPr id="14" name="TextBox 13">
            <a:extLst>
              <a:ext uri="{FF2B5EF4-FFF2-40B4-BE49-F238E27FC236}">
                <a16:creationId xmlns:a16="http://schemas.microsoft.com/office/drawing/2014/main" id="{2CA3FCDB-2D7D-0C30-04BC-1F5B9F79573D}"/>
              </a:ext>
            </a:extLst>
          </p:cNvPr>
          <p:cNvSpPr txBox="1"/>
          <p:nvPr userDrawn="1"/>
        </p:nvSpPr>
        <p:spPr>
          <a:xfrm>
            <a:off x="3463554" y="1695635"/>
            <a:ext cx="2689106" cy="338466"/>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7BFF"/>
                </a:solidFill>
                <a:effectLst/>
                <a:uLnTx/>
                <a:uFillTx/>
                <a:latin typeface="Arial" panose="020B0604020202020204" pitchFamily="34" charset="0"/>
                <a:ea typeface="+mn-ea"/>
                <a:cs typeface="Arial" panose="020B0604020202020204" pitchFamily="34" charset="0"/>
              </a:rPr>
              <a:t>eClerx Solution</a:t>
            </a:r>
          </a:p>
        </p:txBody>
      </p:sp>
      <p:sp>
        <p:nvSpPr>
          <p:cNvPr id="15" name="Rectangle 14">
            <a:extLst>
              <a:ext uri="{FF2B5EF4-FFF2-40B4-BE49-F238E27FC236}">
                <a16:creationId xmlns:a16="http://schemas.microsoft.com/office/drawing/2014/main" id="{598EAF57-7D30-4375-1936-6FE6C04E9B57}"/>
              </a:ext>
            </a:extLst>
          </p:cNvPr>
          <p:cNvSpPr/>
          <p:nvPr userDrawn="1"/>
        </p:nvSpPr>
        <p:spPr>
          <a:xfrm>
            <a:off x="9048328" y="1600200"/>
            <a:ext cx="2928395" cy="480166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6" name="TextBox 15">
            <a:extLst>
              <a:ext uri="{FF2B5EF4-FFF2-40B4-BE49-F238E27FC236}">
                <a16:creationId xmlns:a16="http://schemas.microsoft.com/office/drawing/2014/main" id="{56492AF1-5BAF-8E4B-273B-E49C5E54A661}"/>
              </a:ext>
            </a:extLst>
          </p:cNvPr>
          <p:cNvSpPr txBox="1"/>
          <p:nvPr userDrawn="1"/>
        </p:nvSpPr>
        <p:spPr>
          <a:xfrm>
            <a:off x="9129202" y="1695635"/>
            <a:ext cx="2689106" cy="338466"/>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7BFF"/>
                </a:solidFill>
                <a:effectLst/>
                <a:uLnTx/>
                <a:uFillTx/>
                <a:latin typeface="Arial" panose="020B0604020202020204" pitchFamily="34" charset="0"/>
                <a:ea typeface="+mn-ea"/>
                <a:cs typeface="Arial" panose="020B0604020202020204" pitchFamily="34" charset="0"/>
              </a:rPr>
              <a:t>Impact</a:t>
            </a:r>
          </a:p>
        </p:txBody>
      </p:sp>
      <p:sp>
        <p:nvSpPr>
          <p:cNvPr id="2" name="Slide Number Placeholder 1">
            <a:extLst>
              <a:ext uri="{FF2B5EF4-FFF2-40B4-BE49-F238E27FC236}">
                <a16:creationId xmlns:a16="http://schemas.microsoft.com/office/drawing/2014/main" id="{2CB618F2-0DE3-B0D0-4580-2E936A3A0338}"/>
              </a:ext>
            </a:extLst>
          </p:cNvPr>
          <p:cNvSpPr>
            <a:spLocks noGrp="1"/>
          </p:cNvSpPr>
          <p:nvPr>
            <p:ph type="sldNum" sz="quarter" idx="10"/>
          </p:nvPr>
        </p:nvSpPr>
        <p:spPr/>
        <p:txBody>
          <a:bodyPr/>
          <a:lstStyle/>
          <a:p>
            <a:fld id="{2CC98B77-332E-004E-BD2A-A6DBBD4442FD}" type="slidenum">
              <a:rPr lang="sv-SE" smtClean="0"/>
              <a:pPr/>
              <a:t>‹#›</a:t>
            </a:fld>
            <a:endParaRPr lang="sv-SE" dirty="0"/>
          </a:p>
        </p:txBody>
      </p:sp>
    </p:spTree>
    <p:extLst>
      <p:ext uri="{BB962C8B-B14F-4D97-AF65-F5344CB8AC3E}">
        <p14:creationId xmlns:p14="http://schemas.microsoft.com/office/powerpoint/2010/main" val="3469287506"/>
      </p:ext>
    </p:extLst>
  </p:cSld>
  <p:clrMapOvr>
    <a:masterClrMapping/>
  </p:clrMapOvr>
  <p:transition spd="med">
    <p:pull/>
  </p:transition>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with text">
    <p:bg>
      <p:bgPr>
        <a:solidFill>
          <a:schemeClr val="tx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94C047-0322-5B86-E388-650C64D72815}"/>
              </a:ext>
            </a:extLst>
          </p:cNvPr>
          <p:cNvSpPr>
            <a:spLocks noGrp="1"/>
          </p:cNvSpPr>
          <p:nvPr>
            <p:ph type="title"/>
          </p:nvPr>
        </p:nvSpPr>
        <p:spPr>
          <a:xfrm>
            <a:off x="355601" y="368300"/>
            <a:ext cx="9679353" cy="2124075"/>
          </a:xfrm>
          <a:prstGeom prst="rect">
            <a:avLst/>
          </a:prstGeom>
        </p:spPr>
        <p:txBody>
          <a:bodyPr lIns="0" tIns="0" rIns="0" bIns="0"/>
          <a:lstStyle>
            <a:lvl1pPr>
              <a:defRPr sz="4800" spc="-40" baseline="0">
                <a:solidFill>
                  <a:schemeClr val="bg1"/>
                </a:solidFill>
              </a:defRPr>
            </a:lvl1pPr>
          </a:lstStyle>
          <a:p>
            <a:r>
              <a:rPr lang="en-US" noProof="0" dirty="0"/>
              <a:t>Click to edit Master title style</a:t>
            </a:r>
          </a:p>
        </p:txBody>
      </p:sp>
      <p:sp>
        <p:nvSpPr>
          <p:cNvPr id="7" name="Text Placeholder 6">
            <a:extLst>
              <a:ext uri="{FF2B5EF4-FFF2-40B4-BE49-F238E27FC236}">
                <a16:creationId xmlns:a16="http://schemas.microsoft.com/office/drawing/2014/main" id="{725A9BD5-0B8C-CFCE-DFB4-6333F21E8D19}"/>
              </a:ext>
            </a:extLst>
          </p:cNvPr>
          <p:cNvSpPr>
            <a:spLocks noGrp="1"/>
          </p:cNvSpPr>
          <p:nvPr>
            <p:ph type="body" sz="quarter" idx="10" hasCustomPrompt="1"/>
          </p:nvPr>
        </p:nvSpPr>
        <p:spPr>
          <a:xfrm>
            <a:off x="355601" y="4857955"/>
            <a:ext cx="5487987" cy="324363"/>
          </a:xfrm>
          <a:prstGeom prst="rect">
            <a:avLst/>
          </a:prstGeom>
        </p:spPr>
        <p:txBody>
          <a:bodyPr lIns="0" tIns="0" rIns="0" bIns="0"/>
          <a:lstStyle>
            <a:lvl1pPr marL="0" indent="0">
              <a:buClr>
                <a:schemeClr val="accent1"/>
              </a:buClr>
              <a:buNone/>
              <a:defRPr sz="2000">
                <a:solidFill>
                  <a:schemeClr val="accent1"/>
                </a:solidFill>
              </a:defRPr>
            </a:lvl1pPr>
            <a:lvl2pPr marL="457200" indent="0">
              <a:buClr>
                <a:schemeClr val="accent1"/>
              </a:buClr>
              <a:buNone/>
              <a:defRPr>
                <a:solidFill>
                  <a:schemeClr val="bg1"/>
                </a:solidFill>
              </a:defRPr>
            </a:lvl2pPr>
            <a:lvl3pPr marL="914400" indent="0">
              <a:buClr>
                <a:schemeClr val="accent1"/>
              </a:buClr>
              <a:buNone/>
              <a:defRPr>
                <a:solidFill>
                  <a:schemeClr val="bg1"/>
                </a:solidFill>
              </a:defRPr>
            </a:lvl3pPr>
            <a:lvl4pPr marL="1371600" indent="0">
              <a:buClr>
                <a:schemeClr val="accent1"/>
              </a:buClr>
              <a:buNone/>
              <a:defRPr>
                <a:solidFill>
                  <a:schemeClr val="bg1"/>
                </a:solidFill>
              </a:defRPr>
            </a:lvl4pPr>
            <a:lvl5pPr marL="1828800" indent="0">
              <a:buClr>
                <a:schemeClr val="accent1"/>
              </a:buClr>
              <a:buNone/>
              <a:defRPr>
                <a:solidFill>
                  <a:schemeClr val="bg1"/>
                </a:solidFill>
              </a:defRPr>
            </a:lvl5pPr>
          </a:lstStyle>
          <a:p>
            <a:pPr lvl="0"/>
            <a:r>
              <a:rPr lang="en-GB" dirty="0"/>
              <a:t>Presenter Name and Surname</a:t>
            </a:r>
            <a:endParaRPr lang="en-US" dirty="0"/>
          </a:p>
        </p:txBody>
      </p:sp>
      <p:sp>
        <p:nvSpPr>
          <p:cNvPr id="8" name="Text Placeholder 6">
            <a:extLst>
              <a:ext uri="{FF2B5EF4-FFF2-40B4-BE49-F238E27FC236}">
                <a16:creationId xmlns:a16="http://schemas.microsoft.com/office/drawing/2014/main" id="{9DBBCDC4-83BB-942D-8965-7F0FDA82EAEB}"/>
              </a:ext>
            </a:extLst>
          </p:cNvPr>
          <p:cNvSpPr>
            <a:spLocks noGrp="1"/>
          </p:cNvSpPr>
          <p:nvPr>
            <p:ph type="body" sz="quarter" idx="11" hasCustomPrompt="1"/>
          </p:nvPr>
        </p:nvSpPr>
        <p:spPr>
          <a:xfrm>
            <a:off x="355601" y="5191588"/>
            <a:ext cx="5487987" cy="324363"/>
          </a:xfrm>
          <a:prstGeom prst="rect">
            <a:avLst/>
          </a:prstGeom>
        </p:spPr>
        <p:txBody>
          <a:bodyPr lIns="0" tIns="0" rIns="0" bIns="0"/>
          <a:lstStyle>
            <a:lvl1pPr marL="0" indent="0">
              <a:buClr>
                <a:schemeClr val="accent1"/>
              </a:buClr>
              <a:buNone/>
              <a:defRPr sz="2000">
                <a:solidFill>
                  <a:schemeClr val="bg1"/>
                </a:solidFill>
              </a:defRPr>
            </a:lvl1pPr>
            <a:lvl2pPr marL="457200" indent="0">
              <a:buClr>
                <a:schemeClr val="accent1"/>
              </a:buClr>
              <a:buNone/>
              <a:defRPr>
                <a:solidFill>
                  <a:schemeClr val="bg1"/>
                </a:solidFill>
              </a:defRPr>
            </a:lvl2pPr>
            <a:lvl3pPr marL="914400" indent="0">
              <a:buClr>
                <a:schemeClr val="accent1"/>
              </a:buClr>
              <a:buNone/>
              <a:defRPr>
                <a:solidFill>
                  <a:schemeClr val="bg1"/>
                </a:solidFill>
              </a:defRPr>
            </a:lvl3pPr>
            <a:lvl4pPr marL="1371600" indent="0">
              <a:buClr>
                <a:schemeClr val="accent1"/>
              </a:buClr>
              <a:buNone/>
              <a:defRPr>
                <a:solidFill>
                  <a:schemeClr val="bg1"/>
                </a:solidFill>
              </a:defRPr>
            </a:lvl4pPr>
            <a:lvl5pPr marL="1828800" indent="0">
              <a:buClr>
                <a:schemeClr val="accent1"/>
              </a:buClr>
              <a:buNone/>
              <a:defRPr>
                <a:solidFill>
                  <a:schemeClr val="bg1"/>
                </a:solidFill>
              </a:defRPr>
            </a:lvl5pPr>
          </a:lstStyle>
          <a:p>
            <a:pPr lvl="0"/>
            <a:r>
              <a:rPr lang="en-GB" dirty="0"/>
              <a:t>Title of presenter</a:t>
            </a:r>
            <a:endParaRPr lang="en-US" dirty="0"/>
          </a:p>
        </p:txBody>
      </p:sp>
      <p:sp>
        <p:nvSpPr>
          <p:cNvPr id="5" name="Text Placeholder 4">
            <a:extLst>
              <a:ext uri="{FF2B5EF4-FFF2-40B4-BE49-F238E27FC236}">
                <a16:creationId xmlns:a16="http://schemas.microsoft.com/office/drawing/2014/main" id="{AF467BEF-CE97-6DA2-97CE-5C093227588C}"/>
              </a:ext>
            </a:extLst>
          </p:cNvPr>
          <p:cNvSpPr>
            <a:spLocks noGrp="1"/>
          </p:cNvSpPr>
          <p:nvPr>
            <p:ph type="body" sz="quarter" idx="12" hasCustomPrompt="1"/>
          </p:nvPr>
        </p:nvSpPr>
        <p:spPr>
          <a:xfrm>
            <a:off x="355600" y="2501645"/>
            <a:ext cx="9679353" cy="974004"/>
          </a:xfrm>
          <a:prstGeom prst="rect">
            <a:avLst/>
          </a:prstGeom>
        </p:spPr>
        <p:txBody>
          <a:bodyPr lIns="0" tIns="0" rIns="0" bIns="0"/>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Click to edit sub header</a:t>
            </a:r>
            <a:endParaRPr lang="en-US" dirty="0"/>
          </a:p>
        </p:txBody>
      </p:sp>
      <p:sp>
        <p:nvSpPr>
          <p:cNvPr id="10" name="Platshållare för bildnummer 5">
            <a:extLst>
              <a:ext uri="{FF2B5EF4-FFF2-40B4-BE49-F238E27FC236}">
                <a16:creationId xmlns:a16="http://schemas.microsoft.com/office/drawing/2014/main" id="{CAF7F56E-847D-9CD9-C291-ADE3EECB5858}"/>
              </a:ext>
            </a:extLst>
          </p:cNvPr>
          <p:cNvSpPr>
            <a:spLocks noGrp="1"/>
          </p:cNvSpPr>
          <p:nvPr>
            <p:ph type="sldNum" sz="quarter" idx="4"/>
          </p:nvPr>
        </p:nvSpPr>
        <p:spPr>
          <a:xfrm>
            <a:off x="11804968" y="6499225"/>
            <a:ext cx="305102" cy="169863"/>
          </a:xfrm>
          <a:prstGeom prst="rect">
            <a:avLst/>
          </a:prstGeom>
        </p:spPr>
        <p:txBody>
          <a:bodyPr vert="horz" lIns="0" tIns="0" rIns="0" bIns="0" rtlCol="0" anchor="b" anchorCtr="0"/>
          <a:lstStyle>
            <a:lvl1pPr algn="l">
              <a:defRPr sz="800" b="0" i="0">
                <a:solidFill>
                  <a:schemeClr val="bg1"/>
                </a:solidFill>
                <a:latin typeface="Arial" panose="020B0604020202020204" pitchFamily="34" charset="0"/>
                <a:cs typeface="Arial" panose="020B0604020202020204" pitchFamily="34" charset="0"/>
              </a:defRPr>
            </a:lvl1pPr>
          </a:lstStyle>
          <a:p>
            <a:fld id="{2CC98B77-332E-004E-BD2A-A6DBBD4442FD}" type="slidenum">
              <a:rPr lang="sv-SE" smtClean="0"/>
              <a:pPr/>
              <a:t>‹#›</a:t>
            </a:fld>
            <a:endParaRPr lang="sv-SE" dirty="0"/>
          </a:p>
        </p:txBody>
      </p:sp>
      <p:sp>
        <p:nvSpPr>
          <p:cNvPr id="11" name="Text Placeholder 3">
            <a:extLst>
              <a:ext uri="{FF2B5EF4-FFF2-40B4-BE49-F238E27FC236}">
                <a16:creationId xmlns:a16="http://schemas.microsoft.com/office/drawing/2014/main" id="{7CD18CB7-779D-9A98-6AAC-F6350515AB63}"/>
              </a:ext>
            </a:extLst>
          </p:cNvPr>
          <p:cNvSpPr txBox="1">
            <a:spLocks/>
          </p:cNvSpPr>
          <p:nvPr userDrawn="1"/>
        </p:nvSpPr>
        <p:spPr>
          <a:xfrm>
            <a:off x="10347896" y="6499224"/>
            <a:ext cx="1295400" cy="169864"/>
          </a:xfrm>
          <a:prstGeom prst="rect">
            <a:avLst/>
          </a:prstGeom>
        </p:spPr>
        <p:txBody>
          <a:bodyPr vert="horz" lIns="0" tIns="0" rIns="0" bIns="0" rtlCol="0" anchor="b" anchorCtr="0">
            <a:normAutofit/>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800" dirty="0">
                <a:solidFill>
                  <a:schemeClr val="bg1"/>
                </a:solidFill>
              </a:rPr>
              <a:t>© eClerx </a:t>
            </a:r>
          </a:p>
        </p:txBody>
      </p:sp>
      <p:sp>
        <p:nvSpPr>
          <p:cNvPr id="12" name="Text Placeholder 3">
            <a:extLst>
              <a:ext uri="{FF2B5EF4-FFF2-40B4-BE49-F238E27FC236}">
                <a16:creationId xmlns:a16="http://schemas.microsoft.com/office/drawing/2014/main" id="{28C44521-DE6E-D7A3-8E00-F0075E467318}"/>
              </a:ext>
            </a:extLst>
          </p:cNvPr>
          <p:cNvSpPr txBox="1">
            <a:spLocks/>
          </p:cNvSpPr>
          <p:nvPr userDrawn="1"/>
        </p:nvSpPr>
        <p:spPr>
          <a:xfrm>
            <a:off x="-647700" y="6499224"/>
            <a:ext cx="1295400" cy="169864"/>
          </a:xfrm>
          <a:prstGeom prst="rect">
            <a:avLst/>
          </a:prstGeom>
        </p:spPr>
        <p:txBody>
          <a:bodyPr vert="horz" lIns="0" tIns="0" rIns="0" bIns="0" rtlCol="0" anchor="b" anchorCtr="0">
            <a:normAutofit fontScale="92500" lnSpcReduction="10000"/>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1100" dirty="0">
                <a:solidFill>
                  <a:schemeClr val="bg1"/>
                </a:solidFill>
                <a:latin typeface="Edmondsans Regular" panose="02000000000000000000" pitchFamily="2" charset="77"/>
              </a:rPr>
              <a:t>eClerx </a:t>
            </a:r>
          </a:p>
        </p:txBody>
      </p:sp>
    </p:spTree>
    <p:extLst>
      <p:ext uri="{BB962C8B-B14F-4D97-AF65-F5344CB8AC3E}">
        <p14:creationId xmlns:p14="http://schemas.microsoft.com/office/powerpoint/2010/main" val="3801157222"/>
      </p:ext>
    </p:extLst>
  </p:cSld>
  <p:clrMapOvr>
    <a:masterClrMapping/>
  </p:clrMapOvr>
  <p:transition spd="med">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solidFill>
          <a:schemeClr val="accent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6DD2EC1-D7EA-CCB9-0B51-DB933EACF35F}"/>
              </a:ext>
            </a:extLst>
          </p:cNvPr>
          <p:cNvSpPr>
            <a:spLocks noGrp="1"/>
          </p:cNvSpPr>
          <p:nvPr>
            <p:ph sz="quarter" idx="10"/>
          </p:nvPr>
        </p:nvSpPr>
        <p:spPr>
          <a:xfrm>
            <a:off x="355600" y="368300"/>
            <a:ext cx="11464925" cy="5616574"/>
          </a:xfrm>
          <a:prstGeom prst="rect">
            <a:avLst/>
          </a:prstGeom>
        </p:spPr>
        <p:txBody>
          <a:bodyPr lIns="0" tIns="0" rIns="0" bIns="0"/>
          <a:lstStyle>
            <a:lvl1pPr marL="0" indent="0">
              <a:lnSpc>
                <a:spcPct val="90000"/>
              </a:lnSpc>
              <a:buClr>
                <a:schemeClr val="tx1"/>
              </a:buClr>
              <a:buNone/>
              <a:defRPr sz="4400" spc="-90" baseline="0">
                <a:solidFill>
                  <a:schemeClr val="bg1"/>
                </a:solidFill>
              </a:defRPr>
            </a:lvl1pPr>
            <a:lvl2pPr marL="457200" indent="0">
              <a:buClr>
                <a:schemeClr val="tx1"/>
              </a:buClr>
              <a:buNone/>
              <a:defRPr>
                <a:solidFill>
                  <a:schemeClr val="bg1"/>
                </a:solidFill>
              </a:defRPr>
            </a:lvl2pPr>
            <a:lvl3pPr marL="914400" indent="0">
              <a:buClr>
                <a:schemeClr val="tx1"/>
              </a:buClr>
              <a:buNone/>
              <a:defRPr>
                <a:solidFill>
                  <a:schemeClr val="bg1"/>
                </a:solidFill>
              </a:defRPr>
            </a:lvl3pPr>
            <a:lvl4pPr marL="1371600" indent="0">
              <a:buClr>
                <a:schemeClr val="tx1"/>
              </a:buClr>
              <a:buNone/>
              <a:defRPr>
                <a:solidFill>
                  <a:schemeClr val="bg1"/>
                </a:solidFill>
              </a:defRPr>
            </a:lvl4pPr>
            <a:lvl5pPr marL="1828800" indent="0">
              <a:buClr>
                <a:schemeClr val="tx1"/>
              </a:buClr>
              <a:buNone/>
              <a:defRPr>
                <a:solidFill>
                  <a:schemeClr val="bg1"/>
                </a:solidFill>
              </a:defRPr>
            </a:lvl5pPr>
          </a:lstStyle>
          <a:p>
            <a:pPr lvl="0"/>
            <a:r>
              <a:rPr lang="en-GB" dirty="0"/>
              <a:t>Click to edit Master text styles</a:t>
            </a:r>
          </a:p>
        </p:txBody>
      </p:sp>
      <p:sp>
        <p:nvSpPr>
          <p:cNvPr id="4" name="Platshållare för bildnummer 5">
            <a:extLst>
              <a:ext uri="{FF2B5EF4-FFF2-40B4-BE49-F238E27FC236}">
                <a16:creationId xmlns:a16="http://schemas.microsoft.com/office/drawing/2014/main" id="{D80637C1-3FA6-7B96-0BC7-8E2B66CEF507}"/>
              </a:ext>
            </a:extLst>
          </p:cNvPr>
          <p:cNvSpPr>
            <a:spLocks noGrp="1"/>
          </p:cNvSpPr>
          <p:nvPr>
            <p:ph type="sldNum" sz="quarter" idx="4"/>
          </p:nvPr>
        </p:nvSpPr>
        <p:spPr>
          <a:xfrm>
            <a:off x="11804968" y="6499225"/>
            <a:ext cx="305102" cy="169863"/>
          </a:xfrm>
          <a:prstGeom prst="rect">
            <a:avLst/>
          </a:prstGeom>
        </p:spPr>
        <p:txBody>
          <a:bodyPr vert="horz" lIns="0" tIns="0" rIns="0" bIns="0" rtlCol="0" anchor="b" anchorCtr="0"/>
          <a:lstStyle>
            <a:lvl1pPr algn="l">
              <a:defRPr sz="800" b="0" i="0">
                <a:solidFill>
                  <a:schemeClr val="bg1"/>
                </a:solidFill>
                <a:latin typeface="Arial" panose="020B0604020202020204" pitchFamily="34" charset="0"/>
                <a:cs typeface="Arial" panose="020B0604020202020204" pitchFamily="34" charset="0"/>
              </a:defRPr>
            </a:lvl1pPr>
          </a:lstStyle>
          <a:p>
            <a:fld id="{2CC98B77-332E-004E-BD2A-A6DBBD4442FD}" type="slidenum">
              <a:rPr lang="sv-SE" smtClean="0"/>
              <a:pPr/>
              <a:t>‹#›</a:t>
            </a:fld>
            <a:endParaRPr lang="sv-SE" dirty="0"/>
          </a:p>
        </p:txBody>
      </p:sp>
      <p:sp>
        <p:nvSpPr>
          <p:cNvPr id="6" name="Text Placeholder 3">
            <a:extLst>
              <a:ext uri="{FF2B5EF4-FFF2-40B4-BE49-F238E27FC236}">
                <a16:creationId xmlns:a16="http://schemas.microsoft.com/office/drawing/2014/main" id="{B8EFD667-27EB-6E98-401D-AC21EE49D208}"/>
              </a:ext>
            </a:extLst>
          </p:cNvPr>
          <p:cNvSpPr txBox="1">
            <a:spLocks/>
          </p:cNvSpPr>
          <p:nvPr userDrawn="1"/>
        </p:nvSpPr>
        <p:spPr>
          <a:xfrm>
            <a:off x="10347896" y="6499224"/>
            <a:ext cx="1295400" cy="169864"/>
          </a:xfrm>
          <a:prstGeom prst="rect">
            <a:avLst/>
          </a:prstGeom>
        </p:spPr>
        <p:txBody>
          <a:bodyPr vert="horz" lIns="0" tIns="0" rIns="0" bIns="0" rtlCol="0" anchor="b" anchorCtr="0">
            <a:normAutofit/>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800" dirty="0">
                <a:solidFill>
                  <a:schemeClr val="bg1"/>
                </a:solidFill>
              </a:rPr>
              <a:t>© eClerx </a:t>
            </a:r>
          </a:p>
        </p:txBody>
      </p:sp>
      <p:sp>
        <p:nvSpPr>
          <p:cNvPr id="7" name="Text Placeholder 3">
            <a:extLst>
              <a:ext uri="{FF2B5EF4-FFF2-40B4-BE49-F238E27FC236}">
                <a16:creationId xmlns:a16="http://schemas.microsoft.com/office/drawing/2014/main" id="{3A7F991A-17A1-8BC8-BE9B-2E17BCDCD90D}"/>
              </a:ext>
            </a:extLst>
          </p:cNvPr>
          <p:cNvSpPr txBox="1">
            <a:spLocks/>
          </p:cNvSpPr>
          <p:nvPr userDrawn="1"/>
        </p:nvSpPr>
        <p:spPr>
          <a:xfrm>
            <a:off x="-647700" y="6499224"/>
            <a:ext cx="1295400" cy="169864"/>
          </a:xfrm>
          <a:prstGeom prst="rect">
            <a:avLst/>
          </a:prstGeom>
        </p:spPr>
        <p:txBody>
          <a:bodyPr vert="horz" lIns="0" tIns="0" rIns="0" bIns="0" rtlCol="0" anchor="b" anchorCtr="0">
            <a:normAutofit fontScale="92500" lnSpcReduction="10000"/>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1100" dirty="0">
                <a:solidFill>
                  <a:schemeClr val="bg1"/>
                </a:solidFill>
                <a:latin typeface="Edmondsans Regular" panose="02000000000000000000" pitchFamily="2" charset="77"/>
              </a:rPr>
              <a:t>eClerx </a:t>
            </a:r>
          </a:p>
        </p:txBody>
      </p:sp>
    </p:spTree>
    <p:extLst>
      <p:ext uri="{BB962C8B-B14F-4D97-AF65-F5344CB8AC3E}">
        <p14:creationId xmlns:p14="http://schemas.microsoft.com/office/powerpoint/2010/main" val="2867409513"/>
      </p:ext>
    </p:extLst>
  </p:cSld>
  <p:clrMapOvr>
    <a:masterClrMapping/>
  </p:clrMapOvr>
  <p:transition spd="med">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with graphic">
    <p:bg>
      <p:bgPr>
        <a:solidFill>
          <a:schemeClr val="accent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94C047-0322-5B86-E388-650C64D72815}"/>
              </a:ext>
            </a:extLst>
          </p:cNvPr>
          <p:cNvSpPr>
            <a:spLocks noGrp="1"/>
          </p:cNvSpPr>
          <p:nvPr>
            <p:ph type="title"/>
          </p:nvPr>
        </p:nvSpPr>
        <p:spPr>
          <a:xfrm>
            <a:off x="355602" y="368301"/>
            <a:ext cx="3508374" cy="5616574"/>
          </a:xfrm>
          <a:prstGeom prst="rect">
            <a:avLst/>
          </a:prstGeom>
        </p:spPr>
        <p:txBody>
          <a:bodyPr lIns="0" tIns="0" rIns="0" bIns="0"/>
          <a:lstStyle>
            <a:lvl1pPr>
              <a:defRPr sz="3600" spc="-40" baseline="0">
                <a:solidFill>
                  <a:schemeClr val="bg1"/>
                </a:solidFill>
              </a:defRPr>
            </a:lvl1pPr>
          </a:lstStyle>
          <a:p>
            <a:r>
              <a:rPr lang="en-US" noProof="0" dirty="0"/>
              <a:t>Click to edit Master title style</a:t>
            </a:r>
          </a:p>
        </p:txBody>
      </p:sp>
      <p:sp>
        <p:nvSpPr>
          <p:cNvPr id="5" name="Picture Placeholder 4">
            <a:extLst>
              <a:ext uri="{FF2B5EF4-FFF2-40B4-BE49-F238E27FC236}">
                <a16:creationId xmlns:a16="http://schemas.microsoft.com/office/drawing/2014/main" id="{DFC7708F-135E-55ED-175A-2B346F546A61}"/>
              </a:ext>
            </a:extLst>
          </p:cNvPr>
          <p:cNvSpPr>
            <a:spLocks noGrp="1"/>
          </p:cNvSpPr>
          <p:nvPr>
            <p:ph type="pic" sz="quarter" idx="10"/>
          </p:nvPr>
        </p:nvSpPr>
        <p:spPr>
          <a:xfrm>
            <a:off x="4351338" y="188913"/>
            <a:ext cx="7648575" cy="6300786"/>
          </a:xfrm>
          <a:prstGeom prst="rect">
            <a:avLst/>
          </a:prstGeom>
          <a:solidFill>
            <a:schemeClr val="accent2"/>
          </a:solidFill>
        </p:spPr>
        <p:txBody>
          <a:bodyPr/>
          <a:lstStyle>
            <a:lvl1pPr>
              <a:buClr>
                <a:schemeClr val="tx1"/>
              </a:buClr>
              <a:defRPr/>
            </a:lvl1pPr>
          </a:lstStyle>
          <a:p>
            <a:endParaRPr lang="en-SE"/>
          </a:p>
        </p:txBody>
      </p:sp>
      <p:sp>
        <p:nvSpPr>
          <p:cNvPr id="4" name="Platshållare för bildnummer 5">
            <a:extLst>
              <a:ext uri="{FF2B5EF4-FFF2-40B4-BE49-F238E27FC236}">
                <a16:creationId xmlns:a16="http://schemas.microsoft.com/office/drawing/2014/main" id="{883AD955-EF03-0715-446E-715C5759051B}"/>
              </a:ext>
            </a:extLst>
          </p:cNvPr>
          <p:cNvSpPr>
            <a:spLocks noGrp="1"/>
          </p:cNvSpPr>
          <p:nvPr>
            <p:ph type="sldNum" sz="quarter" idx="4"/>
          </p:nvPr>
        </p:nvSpPr>
        <p:spPr>
          <a:xfrm>
            <a:off x="11804968" y="6499225"/>
            <a:ext cx="305102" cy="169863"/>
          </a:xfrm>
          <a:prstGeom prst="rect">
            <a:avLst/>
          </a:prstGeom>
        </p:spPr>
        <p:txBody>
          <a:bodyPr vert="horz" lIns="0" tIns="0" rIns="0" bIns="0" rtlCol="0" anchor="b" anchorCtr="0"/>
          <a:lstStyle>
            <a:lvl1pPr algn="l">
              <a:defRPr sz="800" b="0" i="0">
                <a:solidFill>
                  <a:schemeClr val="bg1"/>
                </a:solidFill>
                <a:latin typeface="Arial" panose="020B0604020202020204" pitchFamily="34" charset="0"/>
                <a:cs typeface="Arial" panose="020B0604020202020204" pitchFamily="34" charset="0"/>
              </a:defRPr>
            </a:lvl1pPr>
          </a:lstStyle>
          <a:p>
            <a:fld id="{2CC98B77-332E-004E-BD2A-A6DBBD4442FD}" type="slidenum">
              <a:rPr lang="sv-SE" smtClean="0"/>
              <a:pPr/>
              <a:t>‹#›</a:t>
            </a:fld>
            <a:endParaRPr lang="sv-SE" dirty="0"/>
          </a:p>
        </p:txBody>
      </p:sp>
      <p:sp>
        <p:nvSpPr>
          <p:cNvPr id="7" name="Text Placeholder 3">
            <a:extLst>
              <a:ext uri="{FF2B5EF4-FFF2-40B4-BE49-F238E27FC236}">
                <a16:creationId xmlns:a16="http://schemas.microsoft.com/office/drawing/2014/main" id="{B34C88A0-30FB-2E06-A7F0-1F94B57DC2D4}"/>
              </a:ext>
            </a:extLst>
          </p:cNvPr>
          <p:cNvSpPr txBox="1">
            <a:spLocks/>
          </p:cNvSpPr>
          <p:nvPr userDrawn="1"/>
        </p:nvSpPr>
        <p:spPr>
          <a:xfrm>
            <a:off x="10347896" y="6499224"/>
            <a:ext cx="1295400" cy="169864"/>
          </a:xfrm>
          <a:prstGeom prst="rect">
            <a:avLst/>
          </a:prstGeom>
        </p:spPr>
        <p:txBody>
          <a:bodyPr vert="horz" lIns="0" tIns="0" rIns="0" bIns="0" rtlCol="0" anchor="b" anchorCtr="0">
            <a:normAutofit/>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800" dirty="0">
                <a:solidFill>
                  <a:schemeClr val="bg1"/>
                </a:solidFill>
              </a:rPr>
              <a:t>© eClerx </a:t>
            </a:r>
          </a:p>
        </p:txBody>
      </p:sp>
      <p:sp>
        <p:nvSpPr>
          <p:cNvPr id="8" name="Text Placeholder 3">
            <a:extLst>
              <a:ext uri="{FF2B5EF4-FFF2-40B4-BE49-F238E27FC236}">
                <a16:creationId xmlns:a16="http://schemas.microsoft.com/office/drawing/2014/main" id="{BC2EFAED-A518-1FFC-8075-8442025A6BC3}"/>
              </a:ext>
            </a:extLst>
          </p:cNvPr>
          <p:cNvSpPr txBox="1">
            <a:spLocks/>
          </p:cNvSpPr>
          <p:nvPr userDrawn="1"/>
        </p:nvSpPr>
        <p:spPr>
          <a:xfrm>
            <a:off x="-647700" y="6499224"/>
            <a:ext cx="1295400" cy="169864"/>
          </a:xfrm>
          <a:prstGeom prst="rect">
            <a:avLst/>
          </a:prstGeom>
        </p:spPr>
        <p:txBody>
          <a:bodyPr vert="horz" lIns="0" tIns="0" rIns="0" bIns="0" rtlCol="0" anchor="b" anchorCtr="0">
            <a:normAutofit fontScale="92500" lnSpcReduction="10000"/>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1100" dirty="0">
                <a:solidFill>
                  <a:schemeClr val="bg1"/>
                </a:solidFill>
                <a:latin typeface="Edmondsans Regular" panose="02000000000000000000" pitchFamily="2" charset="77"/>
              </a:rPr>
              <a:t>eClerx </a:t>
            </a:r>
          </a:p>
        </p:txBody>
      </p:sp>
    </p:spTree>
    <p:extLst>
      <p:ext uri="{BB962C8B-B14F-4D97-AF65-F5344CB8AC3E}">
        <p14:creationId xmlns:p14="http://schemas.microsoft.com/office/powerpoint/2010/main" val="574987504"/>
      </p:ext>
    </p:extLst>
  </p:cSld>
  <p:clrMapOvr>
    <a:masterClrMapping/>
  </p:clrMapOvr>
  <p:transition spd="med">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with image – Dark">
    <p:bg>
      <p:bgPr>
        <a:solidFill>
          <a:schemeClr val="tx2"/>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1D2A341-997A-FB60-76C7-D1724E6B96A2}"/>
              </a:ext>
            </a:extLst>
          </p:cNvPr>
          <p:cNvSpPr>
            <a:spLocks noGrp="1"/>
          </p:cNvSpPr>
          <p:nvPr>
            <p:ph type="pic" sz="quarter" idx="10"/>
          </p:nvPr>
        </p:nvSpPr>
        <p:spPr>
          <a:xfrm>
            <a:off x="355599" y="2024063"/>
            <a:ext cx="11464925" cy="4316400"/>
          </a:xfrm>
          <a:prstGeom prst="rect">
            <a:avLst/>
          </a:prstGeom>
          <a:solidFill>
            <a:schemeClr val="tx1">
              <a:lumMod val="75000"/>
            </a:schemeClr>
          </a:solidFill>
        </p:spPr>
        <p:txBody>
          <a:bodyPr/>
          <a:lstStyle>
            <a:lvl1pPr marL="0" indent="0">
              <a:buNone/>
              <a:defRPr>
                <a:solidFill>
                  <a:schemeClr val="bg1"/>
                </a:solidFill>
              </a:defRPr>
            </a:lvl1pPr>
          </a:lstStyle>
          <a:p>
            <a:endParaRPr lang="en-SE"/>
          </a:p>
        </p:txBody>
      </p:sp>
      <p:sp>
        <p:nvSpPr>
          <p:cNvPr id="6" name="Title 5">
            <a:extLst>
              <a:ext uri="{FF2B5EF4-FFF2-40B4-BE49-F238E27FC236}">
                <a16:creationId xmlns:a16="http://schemas.microsoft.com/office/drawing/2014/main" id="{4E94C047-0322-5B86-E388-650C64D72815}"/>
              </a:ext>
            </a:extLst>
          </p:cNvPr>
          <p:cNvSpPr>
            <a:spLocks noGrp="1"/>
          </p:cNvSpPr>
          <p:nvPr>
            <p:ph type="title"/>
          </p:nvPr>
        </p:nvSpPr>
        <p:spPr>
          <a:xfrm>
            <a:off x="355600" y="368300"/>
            <a:ext cx="11480800" cy="1260475"/>
          </a:xfrm>
          <a:prstGeom prst="rect">
            <a:avLst/>
          </a:prstGeom>
        </p:spPr>
        <p:txBody>
          <a:bodyPr lIns="0" tIns="0" rIns="0" bIns="0"/>
          <a:lstStyle>
            <a:lvl1pPr>
              <a:defRPr sz="2800" spc="-100" baseline="0">
                <a:solidFill>
                  <a:schemeClr val="bg1"/>
                </a:solidFill>
              </a:defRPr>
            </a:lvl1pPr>
          </a:lstStyle>
          <a:p>
            <a:r>
              <a:rPr lang="en-US" noProof="0" dirty="0"/>
              <a:t>Click to edit Master title style</a:t>
            </a:r>
          </a:p>
        </p:txBody>
      </p:sp>
      <p:sp>
        <p:nvSpPr>
          <p:cNvPr id="5" name="Platshållare för bildnummer 5">
            <a:extLst>
              <a:ext uri="{FF2B5EF4-FFF2-40B4-BE49-F238E27FC236}">
                <a16:creationId xmlns:a16="http://schemas.microsoft.com/office/drawing/2014/main" id="{8028A36B-3A86-0DFA-8C7A-BED893462943}"/>
              </a:ext>
            </a:extLst>
          </p:cNvPr>
          <p:cNvSpPr>
            <a:spLocks noGrp="1"/>
          </p:cNvSpPr>
          <p:nvPr>
            <p:ph type="sldNum" sz="quarter" idx="4"/>
          </p:nvPr>
        </p:nvSpPr>
        <p:spPr>
          <a:xfrm>
            <a:off x="11804968" y="6499225"/>
            <a:ext cx="305102" cy="169863"/>
          </a:xfrm>
          <a:prstGeom prst="rect">
            <a:avLst/>
          </a:prstGeom>
        </p:spPr>
        <p:txBody>
          <a:bodyPr vert="horz" lIns="0" tIns="0" rIns="0" bIns="0" rtlCol="0" anchor="b" anchorCtr="0"/>
          <a:lstStyle>
            <a:lvl1pPr algn="l">
              <a:defRPr sz="800" b="0" i="0">
                <a:solidFill>
                  <a:schemeClr val="bg1"/>
                </a:solidFill>
                <a:latin typeface="Arial" panose="020B0604020202020204" pitchFamily="34" charset="0"/>
                <a:cs typeface="Arial" panose="020B0604020202020204" pitchFamily="34" charset="0"/>
              </a:defRPr>
            </a:lvl1pPr>
          </a:lstStyle>
          <a:p>
            <a:fld id="{2CC98B77-332E-004E-BD2A-A6DBBD4442FD}" type="slidenum">
              <a:rPr lang="sv-SE" smtClean="0"/>
              <a:pPr/>
              <a:t>‹#›</a:t>
            </a:fld>
            <a:endParaRPr lang="sv-SE" dirty="0"/>
          </a:p>
        </p:txBody>
      </p:sp>
      <p:sp>
        <p:nvSpPr>
          <p:cNvPr id="7" name="Text Placeholder 3">
            <a:extLst>
              <a:ext uri="{FF2B5EF4-FFF2-40B4-BE49-F238E27FC236}">
                <a16:creationId xmlns:a16="http://schemas.microsoft.com/office/drawing/2014/main" id="{E68658AF-1254-18D3-0178-B7582B9E053D}"/>
              </a:ext>
            </a:extLst>
          </p:cNvPr>
          <p:cNvSpPr txBox="1">
            <a:spLocks/>
          </p:cNvSpPr>
          <p:nvPr userDrawn="1"/>
        </p:nvSpPr>
        <p:spPr>
          <a:xfrm>
            <a:off x="10347896" y="6499224"/>
            <a:ext cx="1295400" cy="169864"/>
          </a:xfrm>
          <a:prstGeom prst="rect">
            <a:avLst/>
          </a:prstGeom>
        </p:spPr>
        <p:txBody>
          <a:bodyPr vert="horz" lIns="0" tIns="0" rIns="0" bIns="0" rtlCol="0" anchor="b" anchorCtr="0">
            <a:normAutofit/>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800" dirty="0">
                <a:solidFill>
                  <a:schemeClr val="bg1"/>
                </a:solidFill>
              </a:rPr>
              <a:t>© eClerx </a:t>
            </a:r>
          </a:p>
        </p:txBody>
      </p:sp>
      <p:sp>
        <p:nvSpPr>
          <p:cNvPr id="8" name="Text Placeholder 3">
            <a:extLst>
              <a:ext uri="{FF2B5EF4-FFF2-40B4-BE49-F238E27FC236}">
                <a16:creationId xmlns:a16="http://schemas.microsoft.com/office/drawing/2014/main" id="{47822B7C-5638-A287-FEB4-28265F051AF7}"/>
              </a:ext>
            </a:extLst>
          </p:cNvPr>
          <p:cNvSpPr txBox="1">
            <a:spLocks/>
          </p:cNvSpPr>
          <p:nvPr userDrawn="1"/>
        </p:nvSpPr>
        <p:spPr>
          <a:xfrm>
            <a:off x="-647700" y="6499224"/>
            <a:ext cx="1295400" cy="169864"/>
          </a:xfrm>
          <a:prstGeom prst="rect">
            <a:avLst/>
          </a:prstGeom>
        </p:spPr>
        <p:txBody>
          <a:bodyPr vert="horz" lIns="0" tIns="0" rIns="0" bIns="0" rtlCol="0" anchor="b" anchorCtr="0">
            <a:normAutofit fontScale="92500" lnSpcReduction="10000"/>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1100" dirty="0">
                <a:solidFill>
                  <a:schemeClr val="bg1"/>
                </a:solidFill>
                <a:latin typeface="Edmondsans Regular" panose="02000000000000000000" pitchFamily="2" charset="77"/>
              </a:rPr>
              <a:t>eClerx </a:t>
            </a:r>
          </a:p>
        </p:txBody>
      </p:sp>
    </p:spTree>
    <p:extLst>
      <p:ext uri="{BB962C8B-B14F-4D97-AF65-F5344CB8AC3E}">
        <p14:creationId xmlns:p14="http://schemas.microsoft.com/office/powerpoint/2010/main" val="3966224400"/>
      </p:ext>
    </p:extLst>
  </p:cSld>
  <p:clrMapOvr>
    <a:masterClrMapping/>
  </p:clrMapOvr>
  <p:transition spd="med">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ontent with large image, Dark">
    <p:bg>
      <p:bgPr>
        <a:solidFill>
          <a:schemeClr val="tx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94C047-0322-5B86-E388-650C64D72815}"/>
              </a:ext>
            </a:extLst>
          </p:cNvPr>
          <p:cNvSpPr>
            <a:spLocks noGrp="1"/>
          </p:cNvSpPr>
          <p:nvPr>
            <p:ph type="title"/>
          </p:nvPr>
        </p:nvSpPr>
        <p:spPr>
          <a:xfrm>
            <a:off x="355600" y="368300"/>
            <a:ext cx="3508375" cy="2124076"/>
          </a:xfrm>
          <a:prstGeom prst="rect">
            <a:avLst/>
          </a:prstGeom>
        </p:spPr>
        <p:txBody>
          <a:bodyPr lIns="0" tIns="0" rIns="0" bIns="0"/>
          <a:lstStyle>
            <a:lvl1pPr>
              <a:defRPr sz="3600">
                <a:solidFill>
                  <a:schemeClr val="bg1"/>
                </a:solidFill>
              </a:defRPr>
            </a:lvl1pPr>
          </a:lstStyle>
          <a:p>
            <a:r>
              <a:rPr lang="en-GB" dirty="0"/>
              <a:t>Click to edit Master title style</a:t>
            </a:r>
            <a:endParaRPr lang="en-SE" dirty="0"/>
          </a:p>
        </p:txBody>
      </p:sp>
      <p:sp>
        <p:nvSpPr>
          <p:cNvPr id="9" name="Picture Placeholder 3">
            <a:extLst>
              <a:ext uri="{FF2B5EF4-FFF2-40B4-BE49-F238E27FC236}">
                <a16:creationId xmlns:a16="http://schemas.microsoft.com/office/drawing/2014/main" id="{B0F1A822-CBCA-0B06-BFFB-92B3A7C245A2}"/>
              </a:ext>
            </a:extLst>
          </p:cNvPr>
          <p:cNvSpPr>
            <a:spLocks noGrp="1"/>
          </p:cNvSpPr>
          <p:nvPr>
            <p:ph type="pic" sz="quarter" idx="12"/>
          </p:nvPr>
        </p:nvSpPr>
        <p:spPr>
          <a:xfrm>
            <a:off x="4332288" y="188912"/>
            <a:ext cx="7667625" cy="6300788"/>
          </a:xfrm>
          <a:prstGeom prst="rect">
            <a:avLst/>
          </a:prstGeom>
          <a:solidFill>
            <a:schemeClr val="tx1">
              <a:lumMod val="75000"/>
            </a:schemeClr>
          </a:solidFill>
        </p:spPr>
        <p:txBody>
          <a:bodyPr/>
          <a:lstStyle>
            <a:lvl1pPr marL="0" indent="0">
              <a:buNone/>
              <a:defRPr>
                <a:solidFill>
                  <a:schemeClr val="bg1"/>
                </a:solidFill>
              </a:defRPr>
            </a:lvl1pPr>
          </a:lstStyle>
          <a:p>
            <a:endParaRPr lang="en-SE"/>
          </a:p>
        </p:txBody>
      </p:sp>
      <p:sp>
        <p:nvSpPr>
          <p:cNvPr id="7" name="Text Placeholder 6">
            <a:extLst>
              <a:ext uri="{FF2B5EF4-FFF2-40B4-BE49-F238E27FC236}">
                <a16:creationId xmlns:a16="http://schemas.microsoft.com/office/drawing/2014/main" id="{67DAF44A-99EC-0FDF-9B6B-F980E26CBF2C}"/>
              </a:ext>
            </a:extLst>
          </p:cNvPr>
          <p:cNvSpPr>
            <a:spLocks noGrp="1"/>
          </p:cNvSpPr>
          <p:nvPr>
            <p:ph type="body" sz="quarter" idx="13"/>
          </p:nvPr>
        </p:nvSpPr>
        <p:spPr>
          <a:xfrm>
            <a:off x="355600" y="2492375"/>
            <a:ext cx="3508375" cy="3492500"/>
          </a:xfrm>
          <a:prstGeom prst="rect">
            <a:avLst/>
          </a:prstGeom>
        </p:spPr>
        <p:txBody>
          <a:bodyPr lIns="0" tIns="0" rIns="0" bIns="0"/>
          <a:lstStyle>
            <a:lvl1pPr marL="0" indent="0">
              <a:lnSpc>
                <a:spcPct val="110000"/>
              </a:lnSpc>
              <a:buFontTx/>
              <a:buNone/>
              <a:defRPr sz="1600">
                <a:solidFill>
                  <a:schemeClr val="accent1"/>
                </a:solidFill>
              </a:defRPr>
            </a:lvl1pPr>
            <a:lvl2pPr marL="457200" indent="0">
              <a:lnSpc>
                <a:spcPct val="110000"/>
              </a:lnSpc>
              <a:buFontTx/>
              <a:buNone/>
              <a:defRPr sz="1600">
                <a:solidFill>
                  <a:schemeClr val="accent1"/>
                </a:solidFill>
              </a:defRPr>
            </a:lvl2pPr>
            <a:lvl3pPr marL="914400" indent="0">
              <a:lnSpc>
                <a:spcPct val="110000"/>
              </a:lnSpc>
              <a:buFontTx/>
              <a:buNone/>
              <a:defRPr sz="1600">
                <a:solidFill>
                  <a:schemeClr val="accent1"/>
                </a:solidFill>
              </a:defRPr>
            </a:lvl3pPr>
            <a:lvl4pPr marL="1371600" indent="0">
              <a:lnSpc>
                <a:spcPct val="110000"/>
              </a:lnSpc>
              <a:buFontTx/>
              <a:buNone/>
              <a:defRPr sz="1600">
                <a:solidFill>
                  <a:schemeClr val="accent1"/>
                </a:solidFill>
              </a:defRPr>
            </a:lvl4pPr>
            <a:lvl5pPr marL="1828800" indent="0">
              <a:lnSpc>
                <a:spcPct val="110000"/>
              </a:lnSpc>
              <a:buFontTx/>
              <a:buNone/>
              <a:defRPr sz="1600">
                <a:solidFill>
                  <a:schemeClr val="accent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SE" dirty="0"/>
          </a:p>
        </p:txBody>
      </p:sp>
      <p:sp>
        <p:nvSpPr>
          <p:cNvPr id="4" name="Platshållare för bildnummer 5">
            <a:extLst>
              <a:ext uri="{FF2B5EF4-FFF2-40B4-BE49-F238E27FC236}">
                <a16:creationId xmlns:a16="http://schemas.microsoft.com/office/drawing/2014/main" id="{D2AEB397-1E47-0D8A-3FA1-7E1E8E14E0F4}"/>
              </a:ext>
            </a:extLst>
          </p:cNvPr>
          <p:cNvSpPr>
            <a:spLocks noGrp="1"/>
          </p:cNvSpPr>
          <p:nvPr>
            <p:ph type="sldNum" sz="quarter" idx="4"/>
          </p:nvPr>
        </p:nvSpPr>
        <p:spPr>
          <a:xfrm>
            <a:off x="11804968" y="6499225"/>
            <a:ext cx="305102" cy="169863"/>
          </a:xfrm>
          <a:prstGeom prst="rect">
            <a:avLst/>
          </a:prstGeom>
        </p:spPr>
        <p:txBody>
          <a:bodyPr vert="horz" lIns="0" tIns="0" rIns="0" bIns="0" rtlCol="0" anchor="b" anchorCtr="0"/>
          <a:lstStyle>
            <a:lvl1pPr algn="l">
              <a:defRPr sz="800" b="0" i="0">
                <a:solidFill>
                  <a:schemeClr val="bg1"/>
                </a:solidFill>
                <a:latin typeface="Arial" panose="020B0604020202020204" pitchFamily="34" charset="0"/>
                <a:cs typeface="Arial" panose="020B0604020202020204" pitchFamily="34" charset="0"/>
              </a:defRPr>
            </a:lvl1pPr>
          </a:lstStyle>
          <a:p>
            <a:fld id="{2CC98B77-332E-004E-BD2A-A6DBBD4442FD}" type="slidenum">
              <a:rPr lang="sv-SE" smtClean="0"/>
              <a:pPr/>
              <a:t>‹#›</a:t>
            </a:fld>
            <a:endParaRPr lang="sv-SE" dirty="0"/>
          </a:p>
        </p:txBody>
      </p:sp>
      <p:sp>
        <p:nvSpPr>
          <p:cNvPr id="5" name="Text Placeholder 3">
            <a:extLst>
              <a:ext uri="{FF2B5EF4-FFF2-40B4-BE49-F238E27FC236}">
                <a16:creationId xmlns:a16="http://schemas.microsoft.com/office/drawing/2014/main" id="{818629A8-F46A-A8AD-27B3-2FA1122FEC82}"/>
              </a:ext>
            </a:extLst>
          </p:cNvPr>
          <p:cNvSpPr txBox="1">
            <a:spLocks/>
          </p:cNvSpPr>
          <p:nvPr userDrawn="1"/>
        </p:nvSpPr>
        <p:spPr>
          <a:xfrm>
            <a:off x="10347896" y="6499224"/>
            <a:ext cx="1295400" cy="169864"/>
          </a:xfrm>
          <a:prstGeom prst="rect">
            <a:avLst/>
          </a:prstGeom>
        </p:spPr>
        <p:txBody>
          <a:bodyPr vert="horz" lIns="0" tIns="0" rIns="0" bIns="0" rtlCol="0" anchor="b" anchorCtr="0">
            <a:normAutofit/>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800" dirty="0">
                <a:solidFill>
                  <a:schemeClr val="bg1"/>
                </a:solidFill>
              </a:rPr>
              <a:t>© eClerx </a:t>
            </a:r>
          </a:p>
        </p:txBody>
      </p:sp>
      <p:sp>
        <p:nvSpPr>
          <p:cNvPr id="8" name="Text Placeholder 3">
            <a:extLst>
              <a:ext uri="{FF2B5EF4-FFF2-40B4-BE49-F238E27FC236}">
                <a16:creationId xmlns:a16="http://schemas.microsoft.com/office/drawing/2014/main" id="{94D63E75-EF75-4500-88BF-6E48F0E49F11}"/>
              </a:ext>
            </a:extLst>
          </p:cNvPr>
          <p:cNvSpPr txBox="1">
            <a:spLocks/>
          </p:cNvSpPr>
          <p:nvPr userDrawn="1"/>
        </p:nvSpPr>
        <p:spPr>
          <a:xfrm>
            <a:off x="-647700" y="6499224"/>
            <a:ext cx="1295400" cy="169864"/>
          </a:xfrm>
          <a:prstGeom prst="rect">
            <a:avLst/>
          </a:prstGeom>
        </p:spPr>
        <p:txBody>
          <a:bodyPr vert="horz" lIns="0" tIns="0" rIns="0" bIns="0" rtlCol="0" anchor="b" anchorCtr="0">
            <a:normAutofit fontScale="92500" lnSpcReduction="10000"/>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1100" dirty="0">
                <a:solidFill>
                  <a:schemeClr val="bg1"/>
                </a:solidFill>
                <a:latin typeface="Edmondsans Regular" panose="02000000000000000000" pitchFamily="2" charset="77"/>
              </a:rPr>
              <a:t>eClerx </a:t>
            </a:r>
          </a:p>
        </p:txBody>
      </p:sp>
    </p:spTree>
    <p:extLst>
      <p:ext uri="{BB962C8B-B14F-4D97-AF65-F5344CB8AC3E}">
        <p14:creationId xmlns:p14="http://schemas.microsoft.com/office/powerpoint/2010/main" val="2926874522"/>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ldine only">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06C1543-7649-7A48-798B-EE411B858D7D}"/>
              </a:ext>
            </a:extLst>
          </p:cNvPr>
          <p:cNvSpPr>
            <a:spLocks noGrp="1"/>
          </p:cNvSpPr>
          <p:nvPr>
            <p:ph type="title"/>
          </p:nvPr>
        </p:nvSpPr>
        <p:spPr>
          <a:xfrm>
            <a:off x="355599" y="368300"/>
            <a:ext cx="11464925" cy="1260475"/>
          </a:xfrm>
          <a:prstGeom prst="rect">
            <a:avLst/>
          </a:prstGeom>
        </p:spPr>
        <p:txBody>
          <a:bodyPr lIns="0" tIns="0" rIns="0" bIns="0"/>
          <a:lstStyle>
            <a:lvl1pPr>
              <a:defRPr sz="2800" spc="-20" baseline="0">
                <a:solidFill>
                  <a:srgbClr val="000000"/>
                </a:solidFill>
              </a:defRPr>
            </a:lvl1pPr>
          </a:lstStyle>
          <a:p>
            <a:r>
              <a:rPr lang="en-US" noProof="0" dirty="0"/>
              <a:t>Click to edit Master title style</a:t>
            </a:r>
          </a:p>
        </p:txBody>
      </p:sp>
      <p:sp>
        <p:nvSpPr>
          <p:cNvPr id="2" name="Platshållare för bildnummer 5">
            <a:extLst>
              <a:ext uri="{FF2B5EF4-FFF2-40B4-BE49-F238E27FC236}">
                <a16:creationId xmlns:a16="http://schemas.microsoft.com/office/drawing/2014/main" id="{21068CD0-1D2A-D6D6-9F0D-A69723B4CB95}"/>
              </a:ext>
            </a:extLst>
          </p:cNvPr>
          <p:cNvSpPr>
            <a:spLocks noGrp="1"/>
          </p:cNvSpPr>
          <p:nvPr>
            <p:ph type="sldNum" sz="quarter" idx="4"/>
          </p:nvPr>
        </p:nvSpPr>
        <p:spPr>
          <a:xfrm>
            <a:off x="11804968" y="6499225"/>
            <a:ext cx="305102" cy="169863"/>
          </a:xfrm>
          <a:prstGeom prst="rect">
            <a:avLst/>
          </a:prstGeom>
        </p:spPr>
        <p:txBody>
          <a:bodyPr vert="horz" lIns="0" tIns="0" rIns="0" bIns="0" rtlCol="0" anchor="b" anchorCtr="0"/>
          <a:lstStyle>
            <a:lvl1pPr algn="l">
              <a:defRPr sz="800" b="0" i="0">
                <a:solidFill>
                  <a:srgbClr val="000000"/>
                </a:solidFill>
                <a:latin typeface="Arial" panose="020B0604020202020204" pitchFamily="34" charset="0"/>
                <a:cs typeface="Arial" panose="020B0604020202020204" pitchFamily="34" charset="0"/>
              </a:defRPr>
            </a:lvl1pPr>
          </a:lstStyle>
          <a:p>
            <a:fld id="{2CC98B77-332E-004E-BD2A-A6DBBD4442FD}" type="slidenum">
              <a:rPr lang="sv-SE" smtClean="0"/>
              <a:pPr/>
              <a:t>‹#›</a:t>
            </a:fld>
            <a:endParaRPr lang="sv-SE" dirty="0"/>
          </a:p>
        </p:txBody>
      </p:sp>
    </p:spTree>
    <p:extLst>
      <p:ext uri="{BB962C8B-B14F-4D97-AF65-F5344CB8AC3E}">
        <p14:creationId xmlns:p14="http://schemas.microsoft.com/office/powerpoint/2010/main" val="2255078626"/>
      </p:ext>
    </p:extLst>
  </p:cSld>
  <p:clrMapOvr>
    <a:masterClrMapping/>
  </p:clrMapOvr>
  <p:transition spd="med">
    <p:pull/>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tx2"/>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D9E452D-D83D-9CA1-39E0-A60F7DA4CDF6}"/>
              </a:ext>
            </a:extLst>
          </p:cNvPr>
          <p:cNvSpPr>
            <a:spLocks noGrp="1"/>
          </p:cNvSpPr>
          <p:nvPr>
            <p:ph type="body" sz="quarter" idx="10" hasCustomPrompt="1"/>
          </p:nvPr>
        </p:nvSpPr>
        <p:spPr>
          <a:xfrm>
            <a:off x="355599" y="1628775"/>
            <a:ext cx="11464924" cy="3125947"/>
          </a:xfrm>
          <a:prstGeom prst="rect">
            <a:avLst/>
          </a:prstGeom>
        </p:spPr>
        <p:txBody>
          <a:bodyPr lIns="0" tIns="0" rIns="0" bIns="0"/>
          <a:lstStyle>
            <a:lvl1pPr marL="0" indent="0" algn="l">
              <a:lnSpc>
                <a:spcPct val="110000"/>
              </a:lnSpc>
              <a:buFontTx/>
              <a:buNone/>
              <a:defRPr sz="2800">
                <a:solidFill>
                  <a:schemeClr val="bg1"/>
                </a:solidFill>
              </a:defRPr>
            </a:lvl1pPr>
            <a:lvl2pPr marL="457200" indent="0" algn="l">
              <a:buFontTx/>
              <a:buNone/>
              <a:defRPr/>
            </a:lvl2pPr>
            <a:lvl3pPr marL="914400" indent="0" algn="l">
              <a:buFontTx/>
              <a:buNone/>
              <a:defRPr/>
            </a:lvl3pPr>
            <a:lvl4pPr marL="1371600" indent="0" algn="l">
              <a:buFontTx/>
              <a:buNone/>
              <a:defRPr/>
            </a:lvl4pPr>
            <a:lvl5pPr marL="1828800" indent="0" algn="l">
              <a:buFontTx/>
              <a:buNone/>
              <a:defRPr/>
            </a:lvl5pPr>
          </a:lstStyle>
          <a:p>
            <a:pPr lvl="0"/>
            <a:r>
              <a:rPr lang="en-GB" dirty="0"/>
              <a:t>“Click here to insert a relevant quote that aligns with the theme or message of your presentation. Choose a quote that resonates with your audience and reinforces the key takeaways you want them to remember.”</a:t>
            </a:r>
            <a:endParaRPr lang="en-US" dirty="0"/>
          </a:p>
        </p:txBody>
      </p:sp>
      <p:sp>
        <p:nvSpPr>
          <p:cNvPr id="7" name="Text Placeholder 6">
            <a:extLst>
              <a:ext uri="{FF2B5EF4-FFF2-40B4-BE49-F238E27FC236}">
                <a16:creationId xmlns:a16="http://schemas.microsoft.com/office/drawing/2014/main" id="{2407687E-1317-B0E7-E417-CE0DC505F4A2}"/>
              </a:ext>
            </a:extLst>
          </p:cNvPr>
          <p:cNvSpPr>
            <a:spLocks noGrp="1"/>
          </p:cNvSpPr>
          <p:nvPr>
            <p:ph type="body" sz="quarter" idx="11" hasCustomPrompt="1"/>
          </p:nvPr>
        </p:nvSpPr>
        <p:spPr>
          <a:xfrm>
            <a:off x="355600" y="5050210"/>
            <a:ext cx="11464925" cy="639177"/>
          </a:xfrm>
          <a:prstGeom prst="rect">
            <a:avLst/>
          </a:prstGeom>
        </p:spPr>
        <p:txBody>
          <a:bodyPr lIns="0" tIns="0" rIns="0" bIns="0" anchor="b" anchorCtr="0"/>
          <a:lstStyle>
            <a:lvl1pPr marL="0" indent="0">
              <a:buNone/>
              <a:defRPr sz="2800">
                <a:solidFill>
                  <a:schemeClr val="accent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GB" dirty="0"/>
              <a:t>Name Surname</a:t>
            </a:r>
            <a:endParaRPr lang="en-US" dirty="0"/>
          </a:p>
        </p:txBody>
      </p:sp>
      <p:sp>
        <p:nvSpPr>
          <p:cNvPr id="9" name="Text Placeholder 8">
            <a:extLst>
              <a:ext uri="{FF2B5EF4-FFF2-40B4-BE49-F238E27FC236}">
                <a16:creationId xmlns:a16="http://schemas.microsoft.com/office/drawing/2014/main" id="{9F227152-EECF-0D1F-5D73-665CD10D11D2}"/>
              </a:ext>
            </a:extLst>
          </p:cNvPr>
          <p:cNvSpPr>
            <a:spLocks noGrp="1"/>
          </p:cNvSpPr>
          <p:nvPr>
            <p:ph type="body" sz="quarter" idx="12" hasCustomPrompt="1"/>
          </p:nvPr>
        </p:nvSpPr>
        <p:spPr>
          <a:xfrm>
            <a:off x="371474" y="5602286"/>
            <a:ext cx="11464925" cy="382589"/>
          </a:xfrm>
          <a:prstGeom prst="rect">
            <a:avLst/>
          </a:prstGeom>
        </p:spPr>
        <p:txBody>
          <a:bodyPr lIns="0" tIns="0" rIns="0" bIns="0" anchor="b" anchorCtr="0"/>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GB" dirty="0"/>
              <a:t>Title/job description</a:t>
            </a:r>
            <a:endParaRPr lang="en-US" dirty="0"/>
          </a:p>
        </p:txBody>
      </p:sp>
      <p:sp>
        <p:nvSpPr>
          <p:cNvPr id="6" name="Text Placeholder 5">
            <a:extLst>
              <a:ext uri="{FF2B5EF4-FFF2-40B4-BE49-F238E27FC236}">
                <a16:creationId xmlns:a16="http://schemas.microsoft.com/office/drawing/2014/main" id="{9EA2D288-3D76-7EA2-7360-6F15FF060171}"/>
              </a:ext>
            </a:extLst>
          </p:cNvPr>
          <p:cNvSpPr>
            <a:spLocks noGrp="1"/>
          </p:cNvSpPr>
          <p:nvPr>
            <p:ph type="body" sz="quarter" idx="13" hasCustomPrompt="1"/>
          </p:nvPr>
        </p:nvSpPr>
        <p:spPr>
          <a:xfrm>
            <a:off x="371475" y="368299"/>
            <a:ext cx="11449048" cy="1260476"/>
          </a:xfrm>
          <a:prstGeom prst="rect">
            <a:avLst/>
          </a:prstGeom>
        </p:spPr>
        <p:txBody>
          <a:bodyPr lIns="0" tIns="0" rIns="0" bIns="0"/>
          <a:lstStyle>
            <a:lvl1pPr marL="0" indent="0">
              <a:buNone/>
              <a:defRPr sz="2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GB" dirty="0"/>
              <a:t>Click here to add headline</a:t>
            </a:r>
            <a:endParaRPr lang="en-US" dirty="0"/>
          </a:p>
        </p:txBody>
      </p:sp>
      <p:sp>
        <p:nvSpPr>
          <p:cNvPr id="3" name="Platshållare för bildnummer 5">
            <a:extLst>
              <a:ext uri="{FF2B5EF4-FFF2-40B4-BE49-F238E27FC236}">
                <a16:creationId xmlns:a16="http://schemas.microsoft.com/office/drawing/2014/main" id="{D91BA3FF-3083-B300-1DCA-19030A2C985A}"/>
              </a:ext>
            </a:extLst>
          </p:cNvPr>
          <p:cNvSpPr>
            <a:spLocks noGrp="1"/>
          </p:cNvSpPr>
          <p:nvPr>
            <p:ph type="sldNum" sz="quarter" idx="4"/>
          </p:nvPr>
        </p:nvSpPr>
        <p:spPr>
          <a:xfrm>
            <a:off x="11804968" y="6499225"/>
            <a:ext cx="305102" cy="169863"/>
          </a:xfrm>
          <a:prstGeom prst="rect">
            <a:avLst/>
          </a:prstGeom>
        </p:spPr>
        <p:txBody>
          <a:bodyPr vert="horz" lIns="0" tIns="0" rIns="0" bIns="0" rtlCol="0" anchor="b" anchorCtr="0"/>
          <a:lstStyle>
            <a:lvl1pPr algn="l">
              <a:defRPr sz="800" b="0" i="0">
                <a:solidFill>
                  <a:schemeClr val="bg1"/>
                </a:solidFill>
                <a:latin typeface="Arial" panose="020B0604020202020204" pitchFamily="34" charset="0"/>
                <a:cs typeface="Arial" panose="020B0604020202020204" pitchFamily="34" charset="0"/>
              </a:defRPr>
            </a:lvl1pPr>
          </a:lstStyle>
          <a:p>
            <a:fld id="{2CC98B77-332E-004E-BD2A-A6DBBD4442FD}" type="slidenum">
              <a:rPr lang="sv-SE" smtClean="0"/>
              <a:pPr/>
              <a:t>‹#›</a:t>
            </a:fld>
            <a:endParaRPr lang="sv-SE" dirty="0"/>
          </a:p>
        </p:txBody>
      </p:sp>
      <p:sp>
        <p:nvSpPr>
          <p:cNvPr id="4" name="Text Placeholder 3">
            <a:extLst>
              <a:ext uri="{FF2B5EF4-FFF2-40B4-BE49-F238E27FC236}">
                <a16:creationId xmlns:a16="http://schemas.microsoft.com/office/drawing/2014/main" id="{4E76B0E2-56D0-B881-653D-68AE8EFF9CD0}"/>
              </a:ext>
            </a:extLst>
          </p:cNvPr>
          <p:cNvSpPr txBox="1">
            <a:spLocks/>
          </p:cNvSpPr>
          <p:nvPr userDrawn="1"/>
        </p:nvSpPr>
        <p:spPr>
          <a:xfrm>
            <a:off x="10347896" y="6499224"/>
            <a:ext cx="1295400" cy="169864"/>
          </a:xfrm>
          <a:prstGeom prst="rect">
            <a:avLst/>
          </a:prstGeom>
        </p:spPr>
        <p:txBody>
          <a:bodyPr vert="horz" lIns="0" tIns="0" rIns="0" bIns="0" rtlCol="0" anchor="b" anchorCtr="0">
            <a:normAutofit/>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800" dirty="0">
                <a:solidFill>
                  <a:schemeClr val="bg1"/>
                </a:solidFill>
              </a:rPr>
              <a:t>© eClerx </a:t>
            </a:r>
          </a:p>
        </p:txBody>
      </p:sp>
      <p:sp>
        <p:nvSpPr>
          <p:cNvPr id="10" name="Text Placeholder 3">
            <a:extLst>
              <a:ext uri="{FF2B5EF4-FFF2-40B4-BE49-F238E27FC236}">
                <a16:creationId xmlns:a16="http://schemas.microsoft.com/office/drawing/2014/main" id="{C0EE8072-D366-CA98-7784-072B4F6E8E6F}"/>
              </a:ext>
            </a:extLst>
          </p:cNvPr>
          <p:cNvSpPr txBox="1">
            <a:spLocks/>
          </p:cNvSpPr>
          <p:nvPr userDrawn="1"/>
        </p:nvSpPr>
        <p:spPr>
          <a:xfrm>
            <a:off x="-647700" y="6499224"/>
            <a:ext cx="1295400" cy="169864"/>
          </a:xfrm>
          <a:prstGeom prst="rect">
            <a:avLst/>
          </a:prstGeom>
        </p:spPr>
        <p:txBody>
          <a:bodyPr vert="horz" lIns="0" tIns="0" rIns="0" bIns="0" rtlCol="0" anchor="b" anchorCtr="0">
            <a:normAutofit fontScale="92500" lnSpcReduction="10000"/>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1100" dirty="0">
                <a:solidFill>
                  <a:schemeClr val="bg1"/>
                </a:solidFill>
                <a:latin typeface="Edmondsans Regular" panose="02000000000000000000" pitchFamily="2" charset="77"/>
              </a:rPr>
              <a:t>eClerx </a:t>
            </a:r>
          </a:p>
        </p:txBody>
      </p:sp>
    </p:spTree>
    <p:extLst>
      <p:ext uri="{BB962C8B-B14F-4D97-AF65-F5344CB8AC3E}">
        <p14:creationId xmlns:p14="http://schemas.microsoft.com/office/powerpoint/2010/main" val="2990638554"/>
      </p:ext>
    </p:extLst>
  </p:cSld>
  <p:clrMapOvr>
    <a:masterClrMapping/>
  </p:clrMapOvr>
  <p:transition spd="med">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hanks and contact">
    <p:bg>
      <p:bgPr>
        <a:solidFill>
          <a:schemeClr val="tx2"/>
        </a:solidFill>
        <a:effectLst/>
      </p:bgPr>
    </p:bg>
    <p:spTree>
      <p:nvGrpSpPr>
        <p:cNvPr id="1" name=""/>
        <p:cNvGrpSpPr/>
        <p:nvPr/>
      </p:nvGrpSpPr>
      <p:grpSpPr>
        <a:xfrm>
          <a:off x="0" y="0"/>
          <a:ext cx="0" cy="0"/>
          <a:chOff x="0" y="0"/>
          <a:chExt cx="0" cy="0"/>
        </a:xfrm>
      </p:grpSpPr>
      <p:pic>
        <p:nvPicPr>
          <p:cNvPr id="13" name="Picture 12" descr="A person wearing glasses&#10;&#10;Description automatically generated with low confidence">
            <a:extLst>
              <a:ext uri="{FF2B5EF4-FFF2-40B4-BE49-F238E27FC236}">
                <a16:creationId xmlns:a16="http://schemas.microsoft.com/office/drawing/2014/main" id="{5697B9FC-5667-3C3F-B0CE-AA919FDEFCFB}"/>
              </a:ext>
            </a:extLst>
          </p:cNvPr>
          <p:cNvPicPr>
            <a:picLocks noChangeAspect="1"/>
          </p:cNvPicPr>
          <p:nvPr userDrawn="1"/>
        </p:nvPicPr>
        <p:blipFill rotWithShape="1">
          <a:blip r:embed="rId2" cstate="screen">
            <a:alphaModFix amt="41000"/>
            <a:extLst>
              <a:ext uri="{28A0092B-C50C-407E-A947-70E740481C1C}">
                <a14:useLocalDpi xmlns:a14="http://schemas.microsoft.com/office/drawing/2010/main"/>
              </a:ext>
            </a:extLst>
          </a:blip>
          <a:srcRect/>
          <a:stretch/>
        </p:blipFill>
        <p:spPr>
          <a:xfrm>
            <a:off x="0" y="-1"/>
            <a:ext cx="12214225" cy="6858001"/>
          </a:xfrm>
          <a:prstGeom prst="rect">
            <a:avLst/>
          </a:prstGeom>
        </p:spPr>
      </p:pic>
      <p:sp>
        <p:nvSpPr>
          <p:cNvPr id="6" name="Title 5">
            <a:extLst>
              <a:ext uri="{FF2B5EF4-FFF2-40B4-BE49-F238E27FC236}">
                <a16:creationId xmlns:a16="http://schemas.microsoft.com/office/drawing/2014/main" id="{4E94C047-0322-5B86-E388-650C64D72815}"/>
              </a:ext>
            </a:extLst>
          </p:cNvPr>
          <p:cNvSpPr>
            <a:spLocks noGrp="1"/>
          </p:cNvSpPr>
          <p:nvPr>
            <p:ph type="title" hasCustomPrompt="1"/>
          </p:nvPr>
        </p:nvSpPr>
        <p:spPr>
          <a:xfrm>
            <a:off x="355601" y="1155026"/>
            <a:ext cx="11464924" cy="1337350"/>
          </a:xfrm>
          <a:prstGeom prst="rect">
            <a:avLst/>
          </a:prstGeom>
        </p:spPr>
        <p:txBody>
          <a:bodyPr lIns="0" tIns="0" rIns="0" bIns="0"/>
          <a:lstStyle>
            <a:lvl1pPr>
              <a:defRPr sz="4800" spc="-40" baseline="0">
                <a:solidFill>
                  <a:schemeClr val="bg1"/>
                </a:solidFill>
              </a:defRPr>
            </a:lvl1pPr>
          </a:lstStyle>
          <a:p>
            <a:r>
              <a:rPr lang="en-US" noProof="0" dirty="0"/>
              <a:t>Thank you message</a:t>
            </a:r>
          </a:p>
        </p:txBody>
      </p:sp>
      <p:sp>
        <p:nvSpPr>
          <p:cNvPr id="4" name="Title 5">
            <a:extLst>
              <a:ext uri="{FF2B5EF4-FFF2-40B4-BE49-F238E27FC236}">
                <a16:creationId xmlns:a16="http://schemas.microsoft.com/office/drawing/2014/main" id="{77EE7908-1DBE-0CCA-4D77-8B51FF1CCB5A}"/>
              </a:ext>
            </a:extLst>
          </p:cNvPr>
          <p:cNvSpPr txBox="1">
            <a:spLocks/>
          </p:cNvSpPr>
          <p:nvPr userDrawn="1"/>
        </p:nvSpPr>
        <p:spPr>
          <a:xfrm>
            <a:off x="339725" y="368300"/>
            <a:ext cx="11480800" cy="936625"/>
          </a:xfrm>
          <a:prstGeom prst="rect">
            <a:avLst/>
          </a:prstGeom>
        </p:spPr>
        <p:txBody>
          <a:bodyPr lIns="0" tIns="0" rIns="0" bIns="0"/>
          <a:lstStyle>
            <a:lvl1pPr algn="l" defTabSz="914400" rtl="0" eaLnBrk="1" latinLnBrk="0" hangingPunct="1">
              <a:lnSpc>
                <a:spcPct val="100000"/>
              </a:lnSpc>
              <a:spcBef>
                <a:spcPct val="0"/>
              </a:spcBef>
              <a:buNone/>
              <a:defRPr sz="4800" b="0" i="0" kern="1200" spc="0" baseline="0">
                <a:solidFill>
                  <a:schemeClr val="bg1"/>
                </a:solidFill>
                <a:latin typeface="Arial" panose="020B0604020202020204" pitchFamily="34" charset="0"/>
                <a:ea typeface="+mj-ea"/>
                <a:cs typeface="Arial" panose="020B0604020202020204" pitchFamily="34" charset="0"/>
              </a:defRPr>
            </a:lvl1pPr>
          </a:lstStyle>
          <a:p>
            <a:r>
              <a:rPr lang="en-US" spc="-40" baseline="0" dirty="0">
                <a:solidFill>
                  <a:schemeClr val="accent1"/>
                </a:solidFill>
              </a:rPr>
              <a:t>eClerx</a:t>
            </a:r>
          </a:p>
        </p:txBody>
      </p:sp>
      <p:sp>
        <p:nvSpPr>
          <p:cNvPr id="9" name="Text Placeholder 8">
            <a:extLst>
              <a:ext uri="{FF2B5EF4-FFF2-40B4-BE49-F238E27FC236}">
                <a16:creationId xmlns:a16="http://schemas.microsoft.com/office/drawing/2014/main" id="{34601C07-DD6C-C8EF-820A-3FBEA9C63909}"/>
              </a:ext>
            </a:extLst>
          </p:cNvPr>
          <p:cNvSpPr>
            <a:spLocks noGrp="1"/>
          </p:cNvSpPr>
          <p:nvPr>
            <p:ph type="body" sz="quarter" idx="10" hasCustomPrompt="1"/>
          </p:nvPr>
        </p:nvSpPr>
        <p:spPr>
          <a:xfrm>
            <a:off x="355602" y="2523995"/>
            <a:ext cx="3508374" cy="419723"/>
          </a:xfrm>
          <a:prstGeom prst="rect">
            <a:avLst/>
          </a:prstGeom>
        </p:spPr>
        <p:txBody>
          <a:bodyPr lIns="0" tIns="0" rIns="0" bIns="0"/>
          <a:lstStyle>
            <a:lvl1pPr marL="0" indent="0">
              <a:buClr>
                <a:schemeClr val="accent1"/>
              </a:buClr>
              <a:buNone/>
              <a:defRPr sz="1600">
                <a:solidFill>
                  <a:schemeClr val="accent1"/>
                </a:solidFill>
              </a:defRPr>
            </a:lvl1pPr>
            <a:lvl2pPr marL="457200" indent="0">
              <a:buClr>
                <a:schemeClr val="accent1"/>
              </a:buClr>
              <a:buNone/>
              <a:defRPr>
                <a:solidFill>
                  <a:schemeClr val="bg1"/>
                </a:solidFill>
              </a:defRPr>
            </a:lvl2pPr>
            <a:lvl3pPr marL="914400" indent="0">
              <a:buClr>
                <a:schemeClr val="accent1"/>
              </a:buClr>
              <a:buNone/>
              <a:defRPr>
                <a:solidFill>
                  <a:schemeClr val="bg1"/>
                </a:solidFill>
              </a:defRPr>
            </a:lvl3pPr>
            <a:lvl4pPr marL="1371600" indent="0">
              <a:buClr>
                <a:schemeClr val="accent1"/>
              </a:buClr>
              <a:buNone/>
              <a:defRPr>
                <a:solidFill>
                  <a:schemeClr val="bg1"/>
                </a:solidFill>
              </a:defRPr>
            </a:lvl4pPr>
            <a:lvl5pPr marL="1828800" indent="0">
              <a:buClr>
                <a:schemeClr val="accent1"/>
              </a:buClr>
              <a:buNone/>
              <a:defRPr>
                <a:solidFill>
                  <a:schemeClr val="bg1"/>
                </a:solidFill>
              </a:defRPr>
            </a:lvl5pPr>
          </a:lstStyle>
          <a:p>
            <a:pPr lvl="0"/>
            <a:r>
              <a:rPr lang="en-GB" dirty="0"/>
              <a:t>Contact information</a:t>
            </a:r>
          </a:p>
        </p:txBody>
      </p:sp>
      <p:sp>
        <p:nvSpPr>
          <p:cNvPr id="10" name="Text Placeholder 8">
            <a:extLst>
              <a:ext uri="{FF2B5EF4-FFF2-40B4-BE49-F238E27FC236}">
                <a16:creationId xmlns:a16="http://schemas.microsoft.com/office/drawing/2014/main" id="{B543CDE1-0608-48BB-140B-48F18140EEAB}"/>
              </a:ext>
            </a:extLst>
          </p:cNvPr>
          <p:cNvSpPr>
            <a:spLocks noGrp="1"/>
          </p:cNvSpPr>
          <p:nvPr>
            <p:ph type="body" sz="quarter" idx="11" hasCustomPrompt="1"/>
          </p:nvPr>
        </p:nvSpPr>
        <p:spPr>
          <a:xfrm>
            <a:off x="355602" y="3016565"/>
            <a:ext cx="3508374" cy="1528996"/>
          </a:xfrm>
          <a:prstGeom prst="rect">
            <a:avLst/>
          </a:prstGeom>
        </p:spPr>
        <p:txBody>
          <a:bodyPr lIns="0" tIns="0" rIns="0" bIns="0"/>
          <a:lstStyle>
            <a:lvl1pPr marL="0" indent="0">
              <a:buClr>
                <a:schemeClr val="accent1"/>
              </a:buClr>
              <a:buNone/>
              <a:defRPr sz="1600">
                <a:solidFill>
                  <a:schemeClr val="bg1"/>
                </a:solidFill>
              </a:defRPr>
            </a:lvl1pPr>
            <a:lvl2pPr marL="457200" indent="0">
              <a:buClr>
                <a:schemeClr val="accent1"/>
              </a:buClr>
              <a:buNone/>
              <a:defRPr>
                <a:solidFill>
                  <a:schemeClr val="bg1"/>
                </a:solidFill>
              </a:defRPr>
            </a:lvl2pPr>
            <a:lvl3pPr marL="914400" indent="0">
              <a:buClr>
                <a:schemeClr val="accent1"/>
              </a:buClr>
              <a:buNone/>
              <a:defRPr>
                <a:solidFill>
                  <a:schemeClr val="bg1"/>
                </a:solidFill>
              </a:defRPr>
            </a:lvl3pPr>
            <a:lvl4pPr marL="1371600" indent="0">
              <a:buClr>
                <a:schemeClr val="accent1"/>
              </a:buClr>
              <a:buNone/>
              <a:defRPr>
                <a:solidFill>
                  <a:schemeClr val="bg1"/>
                </a:solidFill>
              </a:defRPr>
            </a:lvl4pPr>
            <a:lvl5pPr marL="1828800" indent="0">
              <a:buClr>
                <a:schemeClr val="accent1"/>
              </a:buClr>
              <a:buNone/>
              <a:defRPr>
                <a:solidFill>
                  <a:schemeClr val="bg1"/>
                </a:solidFill>
              </a:defRPr>
            </a:lvl5pPr>
          </a:lstStyle>
          <a:p>
            <a:pPr lvl="0"/>
            <a:r>
              <a:rPr lang="en-GB" dirty="0"/>
              <a:t>Name Surname</a:t>
            </a:r>
          </a:p>
          <a:p>
            <a:pPr lvl="0"/>
            <a:r>
              <a:rPr lang="en-GB" dirty="0"/>
              <a:t>Phone</a:t>
            </a:r>
          </a:p>
          <a:p>
            <a:pPr lvl="0"/>
            <a:r>
              <a:rPr lang="en-GB" dirty="0"/>
              <a:t>email</a:t>
            </a:r>
            <a:endParaRPr lang="en-SE" dirty="0"/>
          </a:p>
        </p:txBody>
      </p:sp>
      <p:sp>
        <p:nvSpPr>
          <p:cNvPr id="3" name="Platshållare för bildnummer 5">
            <a:extLst>
              <a:ext uri="{FF2B5EF4-FFF2-40B4-BE49-F238E27FC236}">
                <a16:creationId xmlns:a16="http://schemas.microsoft.com/office/drawing/2014/main" id="{3860E6C4-2F2C-C2F4-96AE-C16C3DC98163}"/>
              </a:ext>
            </a:extLst>
          </p:cNvPr>
          <p:cNvSpPr>
            <a:spLocks noGrp="1"/>
          </p:cNvSpPr>
          <p:nvPr>
            <p:ph type="sldNum" sz="quarter" idx="4"/>
          </p:nvPr>
        </p:nvSpPr>
        <p:spPr>
          <a:xfrm>
            <a:off x="11804968" y="6499225"/>
            <a:ext cx="305102" cy="169863"/>
          </a:xfrm>
          <a:prstGeom prst="rect">
            <a:avLst/>
          </a:prstGeom>
        </p:spPr>
        <p:txBody>
          <a:bodyPr vert="horz" lIns="0" tIns="0" rIns="0" bIns="0" rtlCol="0" anchor="b" anchorCtr="0"/>
          <a:lstStyle>
            <a:lvl1pPr algn="l">
              <a:defRPr sz="800" b="0" i="0">
                <a:solidFill>
                  <a:schemeClr val="bg1"/>
                </a:solidFill>
                <a:latin typeface="Arial" panose="020B0604020202020204" pitchFamily="34" charset="0"/>
                <a:cs typeface="Arial" panose="020B0604020202020204" pitchFamily="34" charset="0"/>
              </a:defRPr>
            </a:lvl1pPr>
          </a:lstStyle>
          <a:p>
            <a:fld id="{2CC98B77-332E-004E-BD2A-A6DBBD4442FD}" type="slidenum">
              <a:rPr lang="sv-SE" smtClean="0"/>
              <a:pPr/>
              <a:t>‹#›</a:t>
            </a:fld>
            <a:endParaRPr lang="sv-SE" dirty="0"/>
          </a:p>
        </p:txBody>
      </p:sp>
      <p:sp>
        <p:nvSpPr>
          <p:cNvPr id="5" name="Text Placeholder 3">
            <a:extLst>
              <a:ext uri="{FF2B5EF4-FFF2-40B4-BE49-F238E27FC236}">
                <a16:creationId xmlns:a16="http://schemas.microsoft.com/office/drawing/2014/main" id="{023B42AA-E6FD-FCB8-E950-38459E0B3238}"/>
              </a:ext>
            </a:extLst>
          </p:cNvPr>
          <p:cNvSpPr txBox="1">
            <a:spLocks/>
          </p:cNvSpPr>
          <p:nvPr userDrawn="1"/>
        </p:nvSpPr>
        <p:spPr>
          <a:xfrm>
            <a:off x="10347896" y="6499224"/>
            <a:ext cx="1295400" cy="169864"/>
          </a:xfrm>
          <a:prstGeom prst="rect">
            <a:avLst/>
          </a:prstGeom>
        </p:spPr>
        <p:txBody>
          <a:bodyPr vert="horz" lIns="0" tIns="0" rIns="0" bIns="0" rtlCol="0" anchor="b" anchorCtr="0">
            <a:normAutofit/>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800" dirty="0">
                <a:solidFill>
                  <a:schemeClr val="bg1"/>
                </a:solidFill>
              </a:rPr>
              <a:t>© eClerx </a:t>
            </a:r>
          </a:p>
        </p:txBody>
      </p:sp>
      <p:sp>
        <p:nvSpPr>
          <p:cNvPr id="7" name="Text Placeholder 3">
            <a:extLst>
              <a:ext uri="{FF2B5EF4-FFF2-40B4-BE49-F238E27FC236}">
                <a16:creationId xmlns:a16="http://schemas.microsoft.com/office/drawing/2014/main" id="{F1DA7A90-9B1A-E024-FFA5-5A1A288914C4}"/>
              </a:ext>
            </a:extLst>
          </p:cNvPr>
          <p:cNvSpPr txBox="1">
            <a:spLocks/>
          </p:cNvSpPr>
          <p:nvPr userDrawn="1"/>
        </p:nvSpPr>
        <p:spPr>
          <a:xfrm>
            <a:off x="-647700" y="6499224"/>
            <a:ext cx="1295400" cy="169864"/>
          </a:xfrm>
          <a:prstGeom prst="rect">
            <a:avLst/>
          </a:prstGeom>
        </p:spPr>
        <p:txBody>
          <a:bodyPr vert="horz" lIns="0" tIns="0" rIns="0" bIns="0" rtlCol="0" anchor="b" anchorCtr="0">
            <a:normAutofit fontScale="92500" lnSpcReduction="10000"/>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1100" dirty="0">
                <a:solidFill>
                  <a:schemeClr val="bg1"/>
                </a:solidFill>
                <a:latin typeface="Edmondsans Regular" panose="02000000000000000000" pitchFamily="2" charset="77"/>
              </a:rPr>
              <a:t>eClerx </a:t>
            </a:r>
          </a:p>
        </p:txBody>
      </p:sp>
    </p:spTree>
    <p:extLst>
      <p:ext uri="{BB962C8B-B14F-4D97-AF65-F5344CB8AC3E}">
        <p14:creationId xmlns:p14="http://schemas.microsoft.com/office/powerpoint/2010/main" val="3725420549"/>
      </p:ext>
    </p:extLst>
  </p:cSld>
  <p:clrMapOvr>
    <a:masterClrMapping/>
  </p:clrMapOvr>
  <p:transition spd="med">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tx2"/>
        </a:solidFill>
        <a:effectLst/>
      </p:bgPr>
    </p:bg>
    <p:spTree>
      <p:nvGrpSpPr>
        <p:cNvPr id="1" name=""/>
        <p:cNvGrpSpPr/>
        <p:nvPr/>
      </p:nvGrpSpPr>
      <p:grpSpPr>
        <a:xfrm>
          <a:off x="0" y="0"/>
          <a:ext cx="0" cy="0"/>
          <a:chOff x="0" y="0"/>
          <a:chExt cx="0" cy="0"/>
        </a:xfrm>
      </p:grpSpPr>
      <p:pic>
        <p:nvPicPr>
          <p:cNvPr id="3" name="Graphic 5">
            <a:extLst>
              <a:ext uri="{FF2B5EF4-FFF2-40B4-BE49-F238E27FC236}">
                <a16:creationId xmlns:a16="http://schemas.microsoft.com/office/drawing/2014/main" id="{7C7041E1-D285-433A-4FD4-4025842C9EAE}"/>
              </a:ext>
            </a:extLst>
          </p:cNvPr>
          <p:cNvPicPr>
            <a:picLocks noChangeAspect="1"/>
          </p:cNvPicPr>
          <p:nvPr userDrawn="1"/>
        </p:nvPicPr>
        <p:blipFill>
          <a:blip r:embed="rId2"/>
          <a:srcRect/>
          <a:stretch/>
        </p:blipFill>
        <p:spPr>
          <a:xfrm>
            <a:off x="4917635" y="2814200"/>
            <a:ext cx="2356731" cy="1229600"/>
          </a:xfrm>
          <a:prstGeom prst="rect">
            <a:avLst/>
          </a:prstGeom>
        </p:spPr>
      </p:pic>
    </p:spTree>
    <p:extLst>
      <p:ext uri="{BB962C8B-B14F-4D97-AF65-F5344CB8AC3E}">
        <p14:creationId xmlns:p14="http://schemas.microsoft.com/office/powerpoint/2010/main" val="3397822056"/>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Healdine only">
    <p:bg>
      <p:bgPr>
        <a:solidFill>
          <a:schemeClr val="tx2"/>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06C1543-7649-7A48-798B-EE411B858D7D}"/>
              </a:ext>
            </a:extLst>
          </p:cNvPr>
          <p:cNvSpPr>
            <a:spLocks noGrp="1"/>
          </p:cNvSpPr>
          <p:nvPr>
            <p:ph type="title"/>
          </p:nvPr>
        </p:nvSpPr>
        <p:spPr>
          <a:xfrm>
            <a:off x="355599" y="2798763"/>
            <a:ext cx="11464925" cy="1260475"/>
          </a:xfrm>
          <a:prstGeom prst="rect">
            <a:avLst/>
          </a:prstGeom>
        </p:spPr>
        <p:txBody>
          <a:bodyPr lIns="0" tIns="0" rIns="0" bIns="0" anchor="ctr"/>
          <a:lstStyle>
            <a:lvl1pPr algn="ctr">
              <a:defRPr sz="3600" spc="-20" baseline="0">
                <a:solidFill>
                  <a:schemeClr val="bg1"/>
                </a:solidFill>
              </a:defRPr>
            </a:lvl1pPr>
          </a:lstStyle>
          <a:p>
            <a:r>
              <a:rPr lang="en-US" noProof="0"/>
              <a:t>Click to edit Master title style</a:t>
            </a:r>
            <a:endParaRPr lang="en-US" noProof="0" dirty="0"/>
          </a:p>
        </p:txBody>
      </p:sp>
      <p:sp>
        <p:nvSpPr>
          <p:cNvPr id="3" name="Platshållare för bildnummer 5">
            <a:extLst>
              <a:ext uri="{FF2B5EF4-FFF2-40B4-BE49-F238E27FC236}">
                <a16:creationId xmlns:a16="http://schemas.microsoft.com/office/drawing/2014/main" id="{7DDCE3BF-25A7-A8F9-318C-94F8D7BD9A65}"/>
              </a:ext>
            </a:extLst>
          </p:cNvPr>
          <p:cNvSpPr>
            <a:spLocks noGrp="1"/>
          </p:cNvSpPr>
          <p:nvPr>
            <p:ph type="sldNum" sz="quarter" idx="4"/>
          </p:nvPr>
        </p:nvSpPr>
        <p:spPr>
          <a:xfrm>
            <a:off x="11804968" y="6499225"/>
            <a:ext cx="305102" cy="169863"/>
          </a:xfrm>
          <a:prstGeom prst="rect">
            <a:avLst/>
          </a:prstGeom>
        </p:spPr>
        <p:txBody>
          <a:bodyPr vert="horz" lIns="0" tIns="0" rIns="0" bIns="0" rtlCol="0" anchor="b" anchorCtr="0"/>
          <a:lstStyle>
            <a:lvl1pPr algn="l">
              <a:defRPr sz="800" b="0" i="0">
                <a:solidFill>
                  <a:schemeClr val="bg2"/>
                </a:solidFill>
                <a:latin typeface="Arial" panose="020B0604020202020204" pitchFamily="34" charset="0"/>
                <a:cs typeface="Arial" panose="020B0604020202020204" pitchFamily="34" charset="0"/>
              </a:defRPr>
            </a:lvl1pPr>
          </a:lstStyle>
          <a:p>
            <a:fld id="{2CC98B77-332E-004E-BD2A-A6DBBD4442FD}" type="slidenum">
              <a:rPr lang="sv-SE" smtClean="0"/>
              <a:pPr/>
              <a:t>‹#›</a:t>
            </a:fld>
            <a:endParaRPr lang="sv-SE" dirty="0"/>
          </a:p>
        </p:txBody>
      </p:sp>
      <p:sp>
        <p:nvSpPr>
          <p:cNvPr id="4" name="Text Placeholder 3">
            <a:extLst>
              <a:ext uri="{FF2B5EF4-FFF2-40B4-BE49-F238E27FC236}">
                <a16:creationId xmlns:a16="http://schemas.microsoft.com/office/drawing/2014/main" id="{039BCC9B-0ADA-8248-AF0E-BFEA913843C9}"/>
              </a:ext>
            </a:extLst>
          </p:cNvPr>
          <p:cNvSpPr txBox="1">
            <a:spLocks/>
          </p:cNvSpPr>
          <p:nvPr userDrawn="1"/>
        </p:nvSpPr>
        <p:spPr>
          <a:xfrm>
            <a:off x="10347896" y="6499224"/>
            <a:ext cx="1295400" cy="169864"/>
          </a:xfrm>
          <a:prstGeom prst="rect">
            <a:avLst/>
          </a:prstGeom>
        </p:spPr>
        <p:txBody>
          <a:bodyPr vert="horz" lIns="0" tIns="0" rIns="0" bIns="0" rtlCol="0" anchor="b" anchorCtr="0">
            <a:normAutofit/>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800" dirty="0">
                <a:solidFill>
                  <a:schemeClr val="bg2"/>
                </a:solidFill>
              </a:rPr>
              <a:t>© eClerx </a:t>
            </a:r>
          </a:p>
        </p:txBody>
      </p:sp>
      <p:sp>
        <p:nvSpPr>
          <p:cNvPr id="6" name="Text Placeholder 3">
            <a:extLst>
              <a:ext uri="{FF2B5EF4-FFF2-40B4-BE49-F238E27FC236}">
                <a16:creationId xmlns:a16="http://schemas.microsoft.com/office/drawing/2014/main" id="{912D7192-B2BD-8617-A7FF-E14B678A09A3}"/>
              </a:ext>
            </a:extLst>
          </p:cNvPr>
          <p:cNvSpPr txBox="1">
            <a:spLocks/>
          </p:cNvSpPr>
          <p:nvPr userDrawn="1"/>
        </p:nvSpPr>
        <p:spPr>
          <a:xfrm>
            <a:off x="-647700" y="6499224"/>
            <a:ext cx="1295400" cy="169864"/>
          </a:xfrm>
          <a:prstGeom prst="rect">
            <a:avLst/>
          </a:prstGeom>
        </p:spPr>
        <p:txBody>
          <a:bodyPr vert="horz" lIns="0" tIns="0" rIns="0" bIns="0" rtlCol="0" anchor="b" anchorCtr="0">
            <a:normAutofit fontScale="92500" lnSpcReduction="10000"/>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1100" dirty="0">
                <a:solidFill>
                  <a:schemeClr val="bg2"/>
                </a:solidFill>
                <a:latin typeface="Edmondsans Regular" panose="02000000000000000000" pitchFamily="2" charset="77"/>
              </a:rPr>
              <a:t>eClerx </a:t>
            </a:r>
          </a:p>
        </p:txBody>
      </p:sp>
    </p:spTree>
    <p:extLst>
      <p:ext uri="{BB962C8B-B14F-4D97-AF65-F5344CB8AC3E}">
        <p14:creationId xmlns:p14="http://schemas.microsoft.com/office/powerpoint/2010/main" val="885260022"/>
      </p:ext>
    </p:extLst>
  </p:cSld>
  <p:clrMapOvr>
    <a:masterClrMapping/>
  </p:clrMapOvr>
  <p:transition spd="med">
    <p:pull/>
  </p:transition>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Healdine only">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06C1543-7649-7A48-798B-EE411B858D7D}"/>
              </a:ext>
            </a:extLst>
          </p:cNvPr>
          <p:cNvSpPr>
            <a:spLocks noGrp="1"/>
          </p:cNvSpPr>
          <p:nvPr>
            <p:ph type="title"/>
          </p:nvPr>
        </p:nvSpPr>
        <p:spPr>
          <a:xfrm>
            <a:off x="355599" y="368300"/>
            <a:ext cx="11464925" cy="1260475"/>
          </a:xfrm>
          <a:prstGeom prst="rect">
            <a:avLst/>
          </a:prstGeom>
        </p:spPr>
        <p:txBody>
          <a:bodyPr lIns="0" tIns="0" rIns="0" bIns="0"/>
          <a:lstStyle>
            <a:lvl1pPr>
              <a:defRPr sz="2800" spc="-20" baseline="0">
                <a:solidFill>
                  <a:srgbClr val="000000"/>
                </a:solidFill>
              </a:defRPr>
            </a:lvl1pPr>
          </a:lstStyle>
          <a:p>
            <a:r>
              <a:rPr lang="en-US" noProof="0" dirty="0"/>
              <a:t>Click to edit Master title style</a:t>
            </a:r>
          </a:p>
        </p:txBody>
      </p:sp>
      <p:sp>
        <p:nvSpPr>
          <p:cNvPr id="2" name="Rectangle 1">
            <a:extLst>
              <a:ext uri="{FF2B5EF4-FFF2-40B4-BE49-F238E27FC236}">
                <a16:creationId xmlns:a16="http://schemas.microsoft.com/office/drawing/2014/main" id="{A0D3872E-41EA-6A78-D1AE-D2F199A26D07}"/>
              </a:ext>
            </a:extLst>
          </p:cNvPr>
          <p:cNvSpPr/>
          <p:nvPr userDrawn="1"/>
        </p:nvSpPr>
        <p:spPr>
          <a:xfrm>
            <a:off x="3405493" y="1600200"/>
            <a:ext cx="8643072" cy="35903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3" name="Rectangle 2">
            <a:extLst>
              <a:ext uri="{FF2B5EF4-FFF2-40B4-BE49-F238E27FC236}">
                <a16:creationId xmlns:a16="http://schemas.microsoft.com/office/drawing/2014/main" id="{09203DB1-0D8C-2CE1-40EE-C9DB58D46BC5}"/>
              </a:ext>
            </a:extLst>
          </p:cNvPr>
          <p:cNvSpPr/>
          <p:nvPr userDrawn="1"/>
        </p:nvSpPr>
        <p:spPr>
          <a:xfrm>
            <a:off x="260302" y="1597152"/>
            <a:ext cx="2928395" cy="48730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 name="TextBox 3">
            <a:extLst>
              <a:ext uri="{FF2B5EF4-FFF2-40B4-BE49-F238E27FC236}">
                <a16:creationId xmlns:a16="http://schemas.microsoft.com/office/drawing/2014/main" id="{9D517C43-AD52-5454-741F-6A012023C6F8}"/>
              </a:ext>
            </a:extLst>
          </p:cNvPr>
          <p:cNvSpPr txBox="1"/>
          <p:nvPr userDrawn="1"/>
        </p:nvSpPr>
        <p:spPr>
          <a:xfrm>
            <a:off x="341176" y="1695635"/>
            <a:ext cx="2689106" cy="338466"/>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7BFF"/>
                </a:solidFill>
                <a:effectLst/>
                <a:uLnTx/>
                <a:uFillTx/>
                <a:latin typeface="Arial" panose="020B0604020202020204" pitchFamily="34" charset="0"/>
                <a:ea typeface="+mn-ea"/>
                <a:cs typeface="Arial" panose="020B0604020202020204" pitchFamily="34" charset="0"/>
              </a:rPr>
              <a:t>Client</a:t>
            </a:r>
          </a:p>
        </p:txBody>
      </p:sp>
      <p:sp>
        <p:nvSpPr>
          <p:cNvPr id="6" name="TextBox 5">
            <a:extLst>
              <a:ext uri="{FF2B5EF4-FFF2-40B4-BE49-F238E27FC236}">
                <a16:creationId xmlns:a16="http://schemas.microsoft.com/office/drawing/2014/main" id="{AC90B45C-25BC-F344-570C-D5F767669314}"/>
              </a:ext>
            </a:extLst>
          </p:cNvPr>
          <p:cNvSpPr txBox="1"/>
          <p:nvPr userDrawn="1"/>
        </p:nvSpPr>
        <p:spPr>
          <a:xfrm>
            <a:off x="3463554" y="1695635"/>
            <a:ext cx="2689106" cy="338466"/>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7BFF"/>
                </a:solidFill>
                <a:effectLst/>
                <a:uLnTx/>
                <a:uFillTx/>
                <a:latin typeface="Arial" panose="020B0604020202020204" pitchFamily="34" charset="0"/>
                <a:ea typeface="+mn-ea"/>
                <a:cs typeface="Arial" panose="020B0604020202020204" pitchFamily="34" charset="0"/>
              </a:rPr>
              <a:t>eClerx Solution</a:t>
            </a:r>
          </a:p>
        </p:txBody>
      </p:sp>
      <p:sp>
        <p:nvSpPr>
          <p:cNvPr id="7" name="Rectangle 6">
            <a:extLst>
              <a:ext uri="{FF2B5EF4-FFF2-40B4-BE49-F238E27FC236}">
                <a16:creationId xmlns:a16="http://schemas.microsoft.com/office/drawing/2014/main" id="{9D24D060-3467-4159-9DA1-5BC93BF521DE}"/>
              </a:ext>
            </a:extLst>
          </p:cNvPr>
          <p:cNvSpPr/>
          <p:nvPr userDrawn="1"/>
        </p:nvSpPr>
        <p:spPr>
          <a:xfrm>
            <a:off x="3391031" y="5289012"/>
            <a:ext cx="8646640" cy="11696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8" name="TextBox 7">
            <a:extLst>
              <a:ext uri="{FF2B5EF4-FFF2-40B4-BE49-F238E27FC236}">
                <a16:creationId xmlns:a16="http://schemas.microsoft.com/office/drawing/2014/main" id="{7ABE1887-EE60-CB8C-A6A0-D67D76B5F3AE}"/>
              </a:ext>
            </a:extLst>
          </p:cNvPr>
          <p:cNvSpPr txBox="1"/>
          <p:nvPr userDrawn="1"/>
        </p:nvSpPr>
        <p:spPr>
          <a:xfrm>
            <a:off x="3529779" y="5581455"/>
            <a:ext cx="1401036" cy="338554"/>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7BFF"/>
                </a:solidFill>
                <a:effectLst/>
                <a:uLnTx/>
                <a:uFillTx/>
                <a:latin typeface="Arial" panose="020B0604020202020204" pitchFamily="34" charset="0"/>
                <a:ea typeface="+mn-ea"/>
                <a:cs typeface="Arial" panose="020B0604020202020204" pitchFamily="34" charset="0"/>
              </a:rPr>
              <a:t>Impact</a:t>
            </a:r>
          </a:p>
        </p:txBody>
      </p:sp>
      <p:sp>
        <p:nvSpPr>
          <p:cNvPr id="9" name="TextBox 8">
            <a:extLst>
              <a:ext uri="{FF2B5EF4-FFF2-40B4-BE49-F238E27FC236}">
                <a16:creationId xmlns:a16="http://schemas.microsoft.com/office/drawing/2014/main" id="{4E97B4ED-07DC-D443-3992-5D522D525C07}"/>
              </a:ext>
            </a:extLst>
          </p:cNvPr>
          <p:cNvSpPr txBox="1"/>
          <p:nvPr userDrawn="1"/>
        </p:nvSpPr>
        <p:spPr>
          <a:xfrm>
            <a:off x="341176" y="3505200"/>
            <a:ext cx="2689106" cy="338466"/>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7BFF"/>
                </a:solidFill>
                <a:effectLst/>
                <a:uLnTx/>
                <a:uFillTx/>
                <a:latin typeface="Arial" panose="020B0604020202020204" pitchFamily="34" charset="0"/>
                <a:ea typeface="+mn-ea"/>
                <a:cs typeface="Arial" panose="020B0604020202020204" pitchFamily="34" charset="0"/>
              </a:rPr>
              <a:t>Challenge</a:t>
            </a:r>
          </a:p>
        </p:txBody>
      </p:sp>
      <p:sp>
        <p:nvSpPr>
          <p:cNvPr id="11" name="Slide Number Placeholder 1">
            <a:extLst>
              <a:ext uri="{FF2B5EF4-FFF2-40B4-BE49-F238E27FC236}">
                <a16:creationId xmlns:a16="http://schemas.microsoft.com/office/drawing/2014/main" id="{F2839D27-66CC-865C-7A30-E80C424CB654}"/>
              </a:ext>
            </a:extLst>
          </p:cNvPr>
          <p:cNvSpPr>
            <a:spLocks noGrp="1"/>
          </p:cNvSpPr>
          <p:nvPr>
            <p:ph type="sldNum" sz="quarter" idx="14"/>
          </p:nvPr>
        </p:nvSpPr>
        <p:spPr>
          <a:xfrm>
            <a:off x="11804968" y="6499225"/>
            <a:ext cx="305102" cy="169863"/>
          </a:xfrm>
        </p:spPr>
        <p:txBody>
          <a:bodyPr/>
          <a:lstStyle/>
          <a:p>
            <a:fld id="{2CC98B77-332E-004E-BD2A-A6DBBD4442FD}" type="slidenum">
              <a:rPr lang="sv-SE" smtClean="0"/>
              <a:pPr/>
              <a:t>‹#›</a:t>
            </a:fld>
            <a:endParaRPr lang="sv-SE" dirty="0"/>
          </a:p>
        </p:txBody>
      </p:sp>
    </p:spTree>
    <p:extLst>
      <p:ext uri="{BB962C8B-B14F-4D97-AF65-F5344CB8AC3E}">
        <p14:creationId xmlns:p14="http://schemas.microsoft.com/office/powerpoint/2010/main" val="1554076954"/>
      </p:ext>
    </p:extLst>
  </p:cSld>
  <p:clrMapOvr>
    <a:masterClrMapping/>
  </p:clrMapOvr>
  <p:transition spd="med">
    <p:pull/>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er with two columns">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06C1543-7649-7A48-798B-EE411B858D7D}"/>
              </a:ext>
            </a:extLst>
          </p:cNvPr>
          <p:cNvSpPr>
            <a:spLocks noGrp="1"/>
          </p:cNvSpPr>
          <p:nvPr>
            <p:ph type="title"/>
          </p:nvPr>
        </p:nvSpPr>
        <p:spPr>
          <a:xfrm>
            <a:off x="367338" y="368300"/>
            <a:ext cx="11464925" cy="1260475"/>
          </a:xfrm>
          <a:prstGeom prst="rect">
            <a:avLst/>
          </a:prstGeom>
        </p:spPr>
        <p:txBody>
          <a:bodyPr lIns="0" tIns="0" rIns="0" bIns="0"/>
          <a:lstStyle>
            <a:lvl1pPr>
              <a:defRPr sz="2800" spc="-20" baseline="0">
                <a:solidFill>
                  <a:srgbClr val="000000"/>
                </a:solidFill>
              </a:defRPr>
            </a:lvl1pPr>
          </a:lstStyle>
          <a:p>
            <a:r>
              <a:rPr lang="en-US" noProof="0" dirty="0"/>
              <a:t>Click to edit Master title style</a:t>
            </a:r>
          </a:p>
        </p:txBody>
      </p:sp>
      <p:sp>
        <p:nvSpPr>
          <p:cNvPr id="6" name="Content Placeholder 5">
            <a:extLst>
              <a:ext uri="{FF2B5EF4-FFF2-40B4-BE49-F238E27FC236}">
                <a16:creationId xmlns:a16="http://schemas.microsoft.com/office/drawing/2014/main" id="{A02426D6-0C9C-9D41-7CB9-64F310CA758E}"/>
              </a:ext>
            </a:extLst>
          </p:cNvPr>
          <p:cNvSpPr>
            <a:spLocks noGrp="1"/>
          </p:cNvSpPr>
          <p:nvPr>
            <p:ph sz="quarter" idx="12"/>
          </p:nvPr>
        </p:nvSpPr>
        <p:spPr>
          <a:xfrm>
            <a:off x="6348413" y="2024063"/>
            <a:ext cx="5472111" cy="4106913"/>
          </a:xfrm>
          <a:prstGeom prst="rect">
            <a:avLst/>
          </a:prstGeom>
        </p:spPr>
        <p:txBody>
          <a:bodyPr lIns="0" tIns="0" rIns="0" bIns="0"/>
          <a:lstStyle>
            <a:lvl1pPr>
              <a:lnSpc>
                <a:spcPct val="110000"/>
              </a:lnSpc>
              <a:spcAft>
                <a:spcPts val="900"/>
              </a:spcAft>
              <a:buClr>
                <a:schemeClr val="accent1"/>
              </a:buClr>
              <a:defRPr sz="1600">
                <a:solidFill>
                  <a:srgbClr val="000000"/>
                </a:solidFill>
              </a:defRPr>
            </a:lvl1pPr>
            <a:lvl2pPr>
              <a:lnSpc>
                <a:spcPct val="110000"/>
              </a:lnSpc>
              <a:spcAft>
                <a:spcPts val="900"/>
              </a:spcAft>
              <a:buClr>
                <a:schemeClr val="accent1"/>
              </a:buClr>
              <a:defRPr sz="1600">
                <a:solidFill>
                  <a:srgbClr val="000000"/>
                </a:solidFill>
              </a:defRPr>
            </a:lvl2pPr>
            <a:lvl3pPr>
              <a:lnSpc>
                <a:spcPct val="110000"/>
              </a:lnSpc>
              <a:spcAft>
                <a:spcPts val="900"/>
              </a:spcAft>
              <a:buClr>
                <a:schemeClr val="accent1"/>
              </a:buClr>
              <a:defRPr sz="1600">
                <a:solidFill>
                  <a:srgbClr val="000000"/>
                </a:solidFill>
              </a:defRPr>
            </a:lvl3pPr>
            <a:lvl4pPr>
              <a:lnSpc>
                <a:spcPct val="110000"/>
              </a:lnSpc>
              <a:spcAft>
                <a:spcPts val="900"/>
              </a:spcAft>
              <a:buClr>
                <a:schemeClr val="accent1"/>
              </a:buClr>
              <a:defRPr sz="1600">
                <a:solidFill>
                  <a:srgbClr val="000000"/>
                </a:solidFill>
              </a:defRPr>
            </a:lvl4pPr>
            <a:lvl5pPr>
              <a:lnSpc>
                <a:spcPct val="110000"/>
              </a:lnSpc>
              <a:spcAft>
                <a:spcPts val="900"/>
              </a:spcAft>
              <a:buClr>
                <a:schemeClr val="accent1"/>
              </a:buClr>
              <a:defRPr sz="16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E" dirty="0"/>
          </a:p>
        </p:txBody>
      </p:sp>
      <p:sp>
        <p:nvSpPr>
          <p:cNvPr id="7" name="Content Placeholder 5">
            <a:extLst>
              <a:ext uri="{FF2B5EF4-FFF2-40B4-BE49-F238E27FC236}">
                <a16:creationId xmlns:a16="http://schemas.microsoft.com/office/drawing/2014/main" id="{B370772C-3D48-0A38-E64D-E927B1D3D456}"/>
              </a:ext>
            </a:extLst>
          </p:cNvPr>
          <p:cNvSpPr>
            <a:spLocks noGrp="1"/>
          </p:cNvSpPr>
          <p:nvPr>
            <p:ph sz="quarter" idx="13"/>
          </p:nvPr>
        </p:nvSpPr>
        <p:spPr>
          <a:xfrm>
            <a:off x="367338" y="2024063"/>
            <a:ext cx="5472111" cy="4106913"/>
          </a:xfrm>
          <a:prstGeom prst="rect">
            <a:avLst/>
          </a:prstGeom>
        </p:spPr>
        <p:txBody>
          <a:bodyPr lIns="0" tIns="0" rIns="0" bIns="0"/>
          <a:lstStyle>
            <a:lvl1pPr>
              <a:lnSpc>
                <a:spcPct val="110000"/>
              </a:lnSpc>
              <a:spcAft>
                <a:spcPts val="900"/>
              </a:spcAft>
              <a:buClr>
                <a:schemeClr val="accent1"/>
              </a:buClr>
              <a:defRPr sz="1600">
                <a:solidFill>
                  <a:schemeClr val="tx1"/>
                </a:solidFill>
              </a:defRPr>
            </a:lvl1pPr>
            <a:lvl2pPr>
              <a:lnSpc>
                <a:spcPct val="110000"/>
              </a:lnSpc>
              <a:spcAft>
                <a:spcPts val="900"/>
              </a:spcAft>
              <a:buClr>
                <a:schemeClr val="accent1"/>
              </a:buClr>
              <a:defRPr sz="1600">
                <a:solidFill>
                  <a:schemeClr val="tx1"/>
                </a:solidFill>
              </a:defRPr>
            </a:lvl2pPr>
            <a:lvl3pPr>
              <a:lnSpc>
                <a:spcPct val="110000"/>
              </a:lnSpc>
              <a:spcAft>
                <a:spcPts val="900"/>
              </a:spcAft>
              <a:buClr>
                <a:schemeClr val="accent1"/>
              </a:buClr>
              <a:defRPr sz="1600">
                <a:solidFill>
                  <a:schemeClr val="tx1"/>
                </a:solidFill>
              </a:defRPr>
            </a:lvl3pPr>
            <a:lvl4pPr>
              <a:lnSpc>
                <a:spcPct val="110000"/>
              </a:lnSpc>
              <a:spcAft>
                <a:spcPts val="900"/>
              </a:spcAft>
              <a:buClr>
                <a:schemeClr val="accent1"/>
              </a:buClr>
              <a:defRPr sz="1600">
                <a:solidFill>
                  <a:schemeClr val="tx1"/>
                </a:solidFill>
              </a:defRPr>
            </a:lvl4pPr>
            <a:lvl5pPr>
              <a:lnSpc>
                <a:spcPct val="110000"/>
              </a:lnSpc>
              <a:spcAft>
                <a:spcPts val="900"/>
              </a:spcAft>
              <a:buClr>
                <a:schemeClr val="accent1"/>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E" dirty="0"/>
          </a:p>
        </p:txBody>
      </p:sp>
      <p:cxnSp>
        <p:nvCxnSpPr>
          <p:cNvPr id="3" name="Straight Connector 2">
            <a:extLst>
              <a:ext uri="{FF2B5EF4-FFF2-40B4-BE49-F238E27FC236}">
                <a16:creationId xmlns:a16="http://schemas.microsoft.com/office/drawing/2014/main" id="{099F6387-BB37-28A5-9DDA-677F0ED701C8}"/>
              </a:ext>
            </a:extLst>
          </p:cNvPr>
          <p:cNvCxnSpPr>
            <a:cxnSpLocks/>
          </p:cNvCxnSpPr>
          <p:nvPr userDrawn="1"/>
        </p:nvCxnSpPr>
        <p:spPr>
          <a:xfrm>
            <a:off x="6096000" y="2024063"/>
            <a:ext cx="0" cy="39508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B88DDB97-FC67-4BBF-477F-604B1AF2C077}"/>
              </a:ext>
            </a:extLst>
          </p:cNvPr>
          <p:cNvSpPr>
            <a:spLocks noGrp="1"/>
          </p:cNvSpPr>
          <p:nvPr>
            <p:ph type="sldNum" sz="quarter" idx="14"/>
          </p:nvPr>
        </p:nvSpPr>
        <p:spPr/>
        <p:txBody>
          <a:bodyPr/>
          <a:lstStyle/>
          <a:p>
            <a:fld id="{2CC98B77-332E-004E-BD2A-A6DBBD4442FD}" type="slidenum">
              <a:rPr lang="sv-SE" smtClean="0"/>
              <a:pPr/>
              <a:t>‹#›</a:t>
            </a:fld>
            <a:endParaRPr lang="sv-SE" dirty="0"/>
          </a:p>
        </p:txBody>
      </p:sp>
    </p:spTree>
    <p:extLst>
      <p:ext uri="{BB962C8B-B14F-4D97-AF65-F5344CB8AC3E}">
        <p14:creationId xmlns:p14="http://schemas.microsoft.com/office/powerpoint/2010/main" val="95891493"/>
      </p:ext>
    </p:extLst>
  </p:cSld>
  <p:clrMapOvr>
    <a:masterClrMapping/>
  </p:clrMapOvr>
  <p:transition spd="med">
    <p:pull/>
  </p:transition>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with three columns">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06C1543-7649-7A48-798B-EE411B858D7D}"/>
              </a:ext>
            </a:extLst>
          </p:cNvPr>
          <p:cNvSpPr>
            <a:spLocks noGrp="1"/>
          </p:cNvSpPr>
          <p:nvPr>
            <p:ph type="title"/>
          </p:nvPr>
        </p:nvSpPr>
        <p:spPr>
          <a:xfrm>
            <a:off x="367338" y="368300"/>
            <a:ext cx="11464925" cy="1260475"/>
          </a:xfrm>
          <a:prstGeom prst="rect">
            <a:avLst/>
          </a:prstGeom>
        </p:spPr>
        <p:txBody>
          <a:bodyPr lIns="0" tIns="0" rIns="0" bIns="0"/>
          <a:lstStyle>
            <a:lvl1pPr>
              <a:defRPr sz="2800" spc="-20" baseline="0">
                <a:solidFill>
                  <a:srgbClr val="000000"/>
                </a:solidFill>
              </a:defRPr>
            </a:lvl1pPr>
          </a:lstStyle>
          <a:p>
            <a:r>
              <a:rPr lang="en-US" noProof="0" dirty="0"/>
              <a:t>Click to edit Master title style</a:t>
            </a:r>
          </a:p>
        </p:txBody>
      </p:sp>
      <p:sp>
        <p:nvSpPr>
          <p:cNvPr id="6" name="Content Placeholder 5">
            <a:extLst>
              <a:ext uri="{FF2B5EF4-FFF2-40B4-BE49-F238E27FC236}">
                <a16:creationId xmlns:a16="http://schemas.microsoft.com/office/drawing/2014/main" id="{A02426D6-0C9C-9D41-7CB9-64F310CA758E}"/>
              </a:ext>
            </a:extLst>
          </p:cNvPr>
          <p:cNvSpPr>
            <a:spLocks noGrp="1"/>
          </p:cNvSpPr>
          <p:nvPr>
            <p:ph sz="quarter" idx="12"/>
          </p:nvPr>
        </p:nvSpPr>
        <p:spPr>
          <a:xfrm>
            <a:off x="4332289" y="2024063"/>
            <a:ext cx="3496637" cy="4106913"/>
          </a:xfrm>
          <a:prstGeom prst="rect">
            <a:avLst/>
          </a:prstGeom>
        </p:spPr>
        <p:txBody>
          <a:bodyPr lIns="0" tIns="0" rIns="0" bIns="0"/>
          <a:lstStyle>
            <a:lvl1pPr>
              <a:lnSpc>
                <a:spcPct val="110000"/>
              </a:lnSpc>
              <a:spcAft>
                <a:spcPts val="900"/>
              </a:spcAft>
              <a:buClr>
                <a:schemeClr val="accent1"/>
              </a:buClr>
              <a:defRPr sz="1600">
                <a:solidFill>
                  <a:srgbClr val="000000"/>
                </a:solidFill>
              </a:defRPr>
            </a:lvl1pPr>
            <a:lvl2pPr>
              <a:lnSpc>
                <a:spcPct val="110000"/>
              </a:lnSpc>
              <a:spcAft>
                <a:spcPts val="900"/>
              </a:spcAft>
              <a:buClr>
                <a:schemeClr val="accent1"/>
              </a:buClr>
              <a:defRPr sz="1600">
                <a:solidFill>
                  <a:srgbClr val="000000"/>
                </a:solidFill>
              </a:defRPr>
            </a:lvl2pPr>
            <a:lvl3pPr>
              <a:lnSpc>
                <a:spcPct val="110000"/>
              </a:lnSpc>
              <a:spcAft>
                <a:spcPts val="900"/>
              </a:spcAft>
              <a:buClr>
                <a:schemeClr val="accent1"/>
              </a:buClr>
              <a:defRPr sz="1600">
                <a:solidFill>
                  <a:srgbClr val="000000"/>
                </a:solidFill>
              </a:defRPr>
            </a:lvl3pPr>
            <a:lvl4pPr>
              <a:lnSpc>
                <a:spcPct val="110000"/>
              </a:lnSpc>
              <a:spcAft>
                <a:spcPts val="900"/>
              </a:spcAft>
              <a:buClr>
                <a:schemeClr val="accent1"/>
              </a:buClr>
              <a:defRPr sz="1600">
                <a:solidFill>
                  <a:srgbClr val="000000"/>
                </a:solidFill>
              </a:defRPr>
            </a:lvl4pPr>
            <a:lvl5pPr>
              <a:lnSpc>
                <a:spcPct val="110000"/>
              </a:lnSpc>
              <a:spcAft>
                <a:spcPts val="900"/>
              </a:spcAft>
              <a:buClr>
                <a:schemeClr val="accent1"/>
              </a:buClr>
              <a:defRPr sz="16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E" dirty="0"/>
          </a:p>
        </p:txBody>
      </p:sp>
      <p:sp>
        <p:nvSpPr>
          <p:cNvPr id="7" name="Content Placeholder 5">
            <a:extLst>
              <a:ext uri="{FF2B5EF4-FFF2-40B4-BE49-F238E27FC236}">
                <a16:creationId xmlns:a16="http://schemas.microsoft.com/office/drawing/2014/main" id="{B370772C-3D48-0A38-E64D-E927B1D3D456}"/>
              </a:ext>
            </a:extLst>
          </p:cNvPr>
          <p:cNvSpPr>
            <a:spLocks noGrp="1"/>
          </p:cNvSpPr>
          <p:nvPr>
            <p:ph sz="quarter" idx="13"/>
          </p:nvPr>
        </p:nvSpPr>
        <p:spPr>
          <a:xfrm>
            <a:off x="367338" y="2024063"/>
            <a:ext cx="3496637" cy="4106913"/>
          </a:xfrm>
          <a:prstGeom prst="rect">
            <a:avLst/>
          </a:prstGeom>
        </p:spPr>
        <p:txBody>
          <a:bodyPr lIns="0" tIns="0" rIns="0" bIns="0"/>
          <a:lstStyle>
            <a:lvl1pPr>
              <a:lnSpc>
                <a:spcPct val="110000"/>
              </a:lnSpc>
              <a:spcAft>
                <a:spcPts val="900"/>
              </a:spcAft>
              <a:buClr>
                <a:schemeClr val="accent1"/>
              </a:buClr>
              <a:defRPr sz="1600">
                <a:solidFill>
                  <a:srgbClr val="000000"/>
                </a:solidFill>
              </a:defRPr>
            </a:lvl1pPr>
            <a:lvl2pPr>
              <a:lnSpc>
                <a:spcPct val="110000"/>
              </a:lnSpc>
              <a:spcAft>
                <a:spcPts val="900"/>
              </a:spcAft>
              <a:buClr>
                <a:schemeClr val="accent1"/>
              </a:buClr>
              <a:defRPr sz="1600">
                <a:solidFill>
                  <a:srgbClr val="000000"/>
                </a:solidFill>
              </a:defRPr>
            </a:lvl2pPr>
            <a:lvl3pPr>
              <a:lnSpc>
                <a:spcPct val="110000"/>
              </a:lnSpc>
              <a:spcAft>
                <a:spcPts val="900"/>
              </a:spcAft>
              <a:buClr>
                <a:schemeClr val="accent1"/>
              </a:buClr>
              <a:defRPr sz="1600">
                <a:solidFill>
                  <a:srgbClr val="000000"/>
                </a:solidFill>
              </a:defRPr>
            </a:lvl3pPr>
            <a:lvl4pPr>
              <a:lnSpc>
                <a:spcPct val="110000"/>
              </a:lnSpc>
              <a:spcAft>
                <a:spcPts val="900"/>
              </a:spcAft>
              <a:buClr>
                <a:schemeClr val="accent1"/>
              </a:buClr>
              <a:defRPr sz="1600">
                <a:solidFill>
                  <a:srgbClr val="000000"/>
                </a:solidFill>
              </a:defRPr>
            </a:lvl4pPr>
            <a:lvl5pPr>
              <a:lnSpc>
                <a:spcPct val="110000"/>
              </a:lnSpc>
              <a:spcAft>
                <a:spcPts val="900"/>
              </a:spcAft>
              <a:buClr>
                <a:schemeClr val="accent1"/>
              </a:buClr>
              <a:defRPr sz="16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E" dirty="0"/>
          </a:p>
        </p:txBody>
      </p:sp>
      <p:sp>
        <p:nvSpPr>
          <p:cNvPr id="3" name="Content Placeholder 5">
            <a:extLst>
              <a:ext uri="{FF2B5EF4-FFF2-40B4-BE49-F238E27FC236}">
                <a16:creationId xmlns:a16="http://schemas.microsoft.com/office/drawing/2014/main" id="{A0549588-AE11-012D-501E-7C360552855E}"/>
              </a:ext>
            </a:extLst>
          </p:cNvPr>
          <p:cNvSpPr>
            <a:spLocks noGrp="1"/>
          </p:cNvSpPr>
          <p:nvPr>
            <p:ph sz="quarter" idx="14"/>
          </p:nvPr>
        </p:nvSpPr>
        <p:spPr>
          <a:xfrm>
            <a:off x="8334662" y="2024063"/>
            <a:ext cx="3496637" cy="4106913"/>
          </a:xfrm>
          <a:prstGeom prst="rect">
            <a:avLst/>
          </a:prstGeom>
        </p:spPr>
        <p:txBody>
          <a:bodyPr lIns="0" tIns="0" rIns="0" bIns="0"/>
          <a:lstStyle>
            <a:lvl1pPr>
              <a:lnSpc>
                <a:spcPct val="110000"/>
              </a:lnSpc>
              <a:spcAft>
                <a:spcPts val="900"/>
              </a:spcAft>
              <a:buClr>
                <a:schemeClr val="accent1"/>
              </a:buClr>
              <a:defRPr sz="1600">
                <a:solidFill>
                  <a:srgbClr val="000000"/>
                </a:solidFill>
              </a:defRPr>
            </a:lvl1pPr>
            <a:lvl2pPr>
              <a:lnSpc>
                <a:spcPct val="110000"/>
              </a:lnSpc>
              <a:spcAft>
                <a:spcPts val="900"/>
              </a:spcAft>
              <a:buClr>
                <a:schemeClr val="accent1"/>
              </a:buClr>
              <a:defRPr sz="1600">
                <a:solidFill>
                  <a:srgbClr val="000000"/>
                </a:solidFill>
              </a:defRPr>
            </a:lvl2pPr>
            <a:lvl3pPr>
              <a:lnSpc>
                <a:spcPct val="110000"/>
              </a:lnSpc>
              <a:spcAft>
                <a:spcPts val="900"/>
              </a:spcAft>
              <a:buClr>
                <a:schemeClr val="accent1"/>
              </a:buClr>
              <a:defRPr sz="1600">
                <a:solidFill>
                  <a:srgbClr val="000000"/>
                </a:solidFill>
              </a:defRPr>
            </a:lvl3pPr>
            <a:lvl4pPr>
              <a:lnSpc>
                <a:spcPct val="110000"/>
              </a:lnSpc>
              <a:spcAft>
                <a:spcPts val="900"/>
              </a:spcAft>
              <a:buClr>
                <a:schemeClr val="accent1"/>
              </a:buClr>
              <a:defRPr sz="1600">
                <a:solidFill>
                  <a:srgbClr val="000000"/>
                </a:solidFill>
              </a:defRPr>
            </a:lvl4pPr>
            <a:lvl5pPr>
              <a:lnSpc>
                <a:spcPct val="110000"/>
              </a:lnSpc>
              <a:spcAft>
                <a:spcPts val="900"/>
              </a:spcAft>
              <a:buClr>
                <a:schemeClr val="accent1"/>
              </a:buClr>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dirty="0"/>
          </a:p>
        </p:txBody>
      </p:sp>
      <p:cxnSp>
        <p:nvCxnSpPr>
          <p:cNvPr id="8" name="Straight Connector 7">
            <a:extLst>
              <a:ext uri="{FF2B5EF4-FFF2-40B4-BE49-F238E27FC236}">
                <a16:creationId xmlns:a16="http://schemas.microsoft.com/office/drawing/2014/main" id="{80EC612A-E59E-5272-2702-DF4BECF6D742}"/>
              </a:ext>
            </a:extLst>
          </p:cNvPr>
          <p:cNvCxnSpPr>
            <a:cxnSpLocks/>
          </p:cNvCxnSpPr>
          <p:nvPr userDrawn="1"/>
        </p:nvCxnSpPr>
        <p:spPr>
          <a:xfrm>
            <a:off x="4078454" y="2024063"/>
            <a:ext cx="0" cy="39508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4B22AC3-A5FC-9066-BF63-84D301CAC6EB}"/>
              </a:ext>
            </a:extLst>
          </p:cNvPr>
          <p:cNvCxnSpPr>
            <a:cxnSpLocks/>
          </p:cNvCxnSpPr>
          <p:nvPr userDrawn="1"/>
        </p:nvCxnSpPr>
        <p:spPr>
          <a:xfrm>
            <a:off x="8064046" y="2024063"/>
            <a:ext cx="0" cy="39508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669A8588-4A0A-B0CE-7375-93519ADCB23A}"/>
              </a:ext>
            </a:extLst>
          </p:cNvPr>
          <p:cNvSpPr>
            <a:spLocks noGrp="1"/>
          </p:cNvSpPr>
          <p:nvPr>
            <p:ph type="sldNum" sz="quarter" idx="15"/>
          </p:nvPr>
        </p:nvSpPr>
        <p:spPr/>
        <p:txBody>
          <a:bodyPr/>
          <a:lstStyle/>
          <a:p>
            <a:fld id="{2CC98B77-332E-004E-BD2A-A6DBBD4442FD}" type="slidenum">
              <a:rPr lang="sv-SE" smtClean="0"/>
              <a:pPr/>
              <a:t>‹#›</a:t>
            </a:fld>
            <a:endParaRPr lang="sv-SE" dirty="0"/>
          </a:p>
        </p:txBody>
      </p:sp>
    </p:spTree>
    <p:extLst>
      <p:ext uri="{BB962C8B-B14F-4D97-AF65-F5344CB8AC3E}">
        <p14:creationId xmlns:p14="http://schemas.microsoft.com/office/powerpoint/2010/main" val="243579789"/>
      </p:ext>
    </p:extLst>
  </p:cSld>
  <p:clrMapOvr>
    <a:masterClrMapping/>
  </p:clrMapOvr>
  <p:transition spd="med">
    <p:pull/>
  </p:transition>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008AB74-75D7-49BE-B9AC-653E7CF10BE0}"/>
              </a:ext>
            </a:extLst>
          </p:cNvPr>
          <p:cNvSpPr/>
          <p:nvPr userDrawn="1"/>
        </p:nvSpPr>
        <p:spPr>
          <a:xfrm>
            <a:off x="4332289" y="188913"/>
            <a:ext cx="7667624" cy="631031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9">
            <a:extLst>
              <a:ext uri="{FF2B5EF4-FFF2-40B4-BE49-F238E27FC236}">
                <a16:creationId xmlns:a16="http://schemas.microsoft.com/office/drawing/2014/main" id="{506C1543-7649-7A48-798B-EE411B858D7D}"/>
              </a:ext>
            </a:extLst>
          </p:cNvPr>
          <p:cNvSpPr>
            <a:spLocks noGrp="1"/>
          </p:cNvSpPr>
          <p:nvPr>
            <p:ph type="title" hasCustomPrompt="1"/>
          </p:nvPr>
        </p:nvSpPr>
        <p:spPr>
          <a:xfrm>
            <a:off x="355600" y="1015873"/>
            <a:ext cx="3508376" cy="2689693"/>
          </a:xfrm>
          <a:prstGeom prst="rect">
            <a:avLst/>
          </a:prstGeom>
        </p:spPr>
        <p:txBody>
          <a:bodyPr lIns="0" tIns="0" rIns="0" bIns="0"/>
          <a:lstStyle>
            <a:lvl1pPr>
              <a:defRPr sz="4000" spc="-20" baseline="0"/>
            </a:lvl1pPr>
          </a:lstStyle>
          <a:p>
            <a:r>
              <a:rPr lang="en-US" noProof="0" dirty="0"/>
              <a:t>Agenda</a:t>
            </a:r>
          </a:p>
        </p:txBody>
      </p:sp>
      <p:sp>
        <p:nvSpPr>
          <p:cNvPr id="12" name="Text Placeholder 11">
            <a:extLst>
              <a:ext uri="{FF2B5EF4-FFF2-40B4-BE49-F238E27FC236}">
                <a16:creationId xmlns:a16="http://schemas.microsoft.com/office/drawing/2014/main" id="{FB96A7B8-50E1-E324-F5B3-96BE2F605770}"/>
              </a:ext>
            </a:extLst>
          </p:cNvPr>
          <p:cNvSpPr>
            <a:spLocks noGrp="1"/>
          </p:cNvSpPr>
          <p:nvPr>
            <p:ph type="body" sz="quarter" idx="10"/>
          </p:nvPr>
        </p:nvSpPr>
        <p:spPr>
          <a:xfrm>
            <a:off x="4630614" y="1628775"/>
            <a:ext cx="7189911" cy="4356100"/>
          </a:xfrm>
          <a:prstGeom prst="rect">
            <a:avLst/>
          </a:prstGeom>
        </p:spPr>
        <p:txBody>
          <a:bodyPr lIns="0" tIns="0" rIns="0" bIns="0"/>
          <a:lstStyle>
            <a:lvl1pPr>
              <a:lnSpc>
                <a:spcPct val="140000"/>
              </a:lnSpc>
              <a:buClr>
                <a:schemeClr val="accent1"/>
              </a:buClr>
              <a:defRPr sz="2400">
                <a:solidFill>
                  <a:srgbClr val="000000"/>
                </a:solidFill>
              </a:defRPr>
            </a:lvl1pPr>
            <a:lvl2pPr>
              <a:lnSpc>
                <a:spcPct val="140000"/>
              </a:lnSpc>
              <a:buClr>
                <a:schemeClr val="accent1"/>
              </a:buClr>
              <a:defRPr sz="2400">
                <a:solidFill>
                  <a:srgbClr val="000000"/>
                </a:solidFill>
              </a:defRPr>
            </a:lvl2pPr>
            <a:lvl3pPr>
              <a:lnSpc>
                <a:spcPct val="140000"/>
              </a:lnSpc>
              <a:buClr>
                <a:schemeClr val="accent1"/>
              </a:buClr>
              <a:defRPr sz="2400">
                <a:solidFill>
                  <a:srgbClr val="000000"/>
                </a:solidFill>
              </a:defRPr>
            </a:lvl3pPr>
            <a:lvl4pPr>
              <a:lnSpc>
                <a:spcPct val="140000"/>
              </a:lnSpc>
              <a:buClr>
                <a:schemeClr val="accent1"/>
              </a:buClr>
              <a:defRPr sz="2400">
                <a:solidFill>
                  <a:srgbClr val="000000"/>
                </a:solidFill>
              </a:defRPr>
            </a:lvl4pPr>
            <a:lvl5pPr>
              <a:lnSpc>
                <a:spcPct val="140000"/>
              </a:lnSpc>
              <a:buClr>
                <a:schemeClr val="accent1"/>
              </a:buClr>
              <a:defRPr sz="2400">
                <a:solidFill>
                  <a:srgbClr val="000000"/>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Text Placeholder 3">
            <a:extLst>
              <a:ext uri="{FF2B5EF4-FFF2-40B4-BE49-F238E27FC236}">
                <a16:creationId xmlns:a16="http://schemas.microsoft.com/office/drawing/2014/main" id="{4389BE4A-E45B-E543-9761-FB68FB5C27F2}"/>
              </a:ext>
            </a:extLst>
          </p:cNvPr>
          <p:cNvSpPr>
            <a:spLocks noGrp="1"/>
          </p:cNvSpPr>
          <p:nvPr>
            <p:ph type="body" sz="quarter" idx="11" hasCustomPrompt="1"/>
          </p:nvPr>
        </p:nvSpPr>
        <p:spPr>
          <a:xfrm>
            <a:off x="4630614" y="368300"/>
            <a:ext cx="7189911" cy="716450"/>
          </a:xfrm>
          <a:prstGeom prst="rect">
            <a:avLst/>
          </a:prstGeom>
        </p:spPr>
        <p:txBody>
          <a:bodyPr lIns="0" tIns="0" rIns="0" bIns="0"/>
          <a:lstStyle>
            <a:lvl1pPr marL="0" indent="0">
              <a:lnSpc>
                <a:spcPct val="100000"/>
              </a:lnSpc>
              <a:buNone/>
              <a:defRPr sz="24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January 1, 2024</a:t>
            </a:r>
            <a:endParaRPr lang="en-SE" dirty="0"/>
          </a:p>
        </p:txBody>
      </p:sp>
      <p:sp>
        <p:nvSpPr>
          <p:cNvPr id="8" name="Text Placeholder 3">
            <a:extLst>
              <a:ext uri="{FF2B5EF4-FFF2-40B4-BE49-F238E27FC236}">
                <a16:creationId xmlns:a16="http://schemas.microsoft.com/office/drawing/2014/main" id="{E9A73ED8-B5C0-5D3B-A3D8-37C1CE47DA84}"/>
              </a:ext>
            </a:extLst>
          </p:cNvPr>
          <p:cNvSpPr>
            <a:spLocks noGrp="1"/>
          </p:cNvSpPr>
          <p:nvPr>
            <p:ph type="body" sz="quarter" idx="12" hasCustomPrompt="1"/>
          </p:nvPr>
        </p:nvSpPr>
        <p:spPr>
          <a:xfrm>
            <a:off x="363955" y="368300"/>
            <a:ext cx="3508376" cy="887413"/>
          </a:xfrm>
          <a:prstGeom prst="rect">
            <a:avLst/>
          </a:prstGeom>
        </p:spPr>
        <p:txBody>
          <a:bodyPr lIns="0" tIns="0" rIns="0" bIns="0"/>
          <a:lstStyle>
            <a:lvl1pPr marL="0" indent="0">
              <a:lnSpc>
                <a:spcPct val="100000"/>
              </a:lnSpc>
              <a:buNone/>
              <a:defRPr sz="4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eClerx</a:t>
            </a:r>
            <a:endParaRPr lang="en-SE" dirty="0"/>
          </a:p>
        </p:txBody>
      </p:sp>
      <p:sp>
        <p:nvSpPr>
          <p:cNvPr id="2" name="Slide Number Placeholder 1">
            <a:extLst>
              <a:ext uri="{FF2B5EF4-FFF2-40B4-BE49-F238E27FC236}">
                <a16:creationId xmlns:a16="http://schemas.microsoft.com/office/drawing/2014/main" id="{FA62F0A6-A24D-421D-4954-BDC9CCB48986}"/>
              </a:ext>
            </a:extLst>
          </p:cNvPr>
          <p:cNvSpPr>
            <a:spLocks noGrp="1"/>
          </p:cNvSpPr>
          <p:nvPr>
            <p:ph type="sldNum" sz="quarter" idx="13"/>
          </p:nvPr>
        </p:nvSpPr>
        <p:spPr/>
        <p:txBody>
          <a:bodyPr/>
          <a:lstStyle/>
          <a:p>
            <a:fld id="{2CC98B77-332E-004E-BD2A-A6DBBD4442FD}" type="slidenum">
              <a:rPr lang="sv-SE" smtClean="0"/>
              <a:pPr/>
              <a:t>‹#›</a:t>
            </a:fld>
            <a:endParaRPr lang="sv-SE" dirty="0"/>
          </a:p>
        </p:txBody>
      </p:sp>
    </p:spTree>
    <p:extLst>
      <p:ext uri="{BB962C8B-B14F-4D97-AF65-F5344CB8AC3E}">
        <p14:creationId xmlns:p14="http://schemas.microsoft.com/office/powerpoint/2010/main" val="1926224288"/>
      </p:ext>
    </p:extLst>
  </p:cSld>
  <p:clrMapOvr>
    <a:masterClrMapping/>
  </p:clrMapOvr>
  <p:transition spd="med">
    <p:pull/>
  </p:transition>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line only Large">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A0F692F-D5FF-F486-C448-F92EE38AB29E}"/>
              </a:ext>
            </a:extLst>
          </p:cNvPr>
          <p:cNvSpPr>
            <a:spLocks noGrp="1"/>
          </p:cNvSpPr>
          <p:nvPr>
            <p:ph sz="quarter" idx="10"/>
          </p:nvPr>
        </p:nvSpPr>
        <p:spPr>
          <a:xfrm>
            <a:off x="355600" y="368299"/>
            <a:ext cx="11464924" cy="5616575"/>
          </a:xfrm>
          <a:prstGeom prst="rect">
            <a:avLst/>
          </a:prstGeom>
        </p:spPr>
        <p:txBody>
          <a:bodyPr lIns="0" tIns="0" rIns="0" bIns="0"/>
          <a:lstStyle>
            <a:lvl1pPr marL="0" indent="0">
              <a:lnSpc>
                <a:spcPct val="90000"/>
              </a:lnSpc>
              <a:buClr>
                <a:schemeClr val="accent1"/>
              </a:buClr>
              <a:buNone/>
              <a:defRPr sz="2800" spc="-90" baseline="0">
                <a:solidFill>
                  <a:srgbClr val="000000"/>
                </a:solidFill>
              </a:defRPr>
            </a:lvl1pPr>
            <a:lvl2pPr marL="457200" indent="0">
              <a:buClr>
                <a:schemeClr val="accent1"/>
              </a:buClr>
              <a:buNone/>
              <a:defRPr>
                <a:solidFill>
                  <a:schemeClr val="tx1"/>
                </a:solidFill>
              </a:defRPr>
            </a:lvl2pPr>
            <a:lvl3pPr marL="914400" indent="0">
              <a:buClr>
                <a:schemeClr val="accent1"/>
              </a:buClr>
              <a:buNone/>
              <a:defRPr>
                <a:solidFill>
                  <a:schemeClr val="tx1"/>
                </a:solidFill>
              </a:defRPr>
            </a:lvl3pPr>
            <a:lvl4pPr marL="1371600" indent="0">
              <a:buClr>
                <a:schemeClr val="accent1"/>
              </a:buClr>
              <a:buNone/>
              <a:defRPr>
                <a:solidFill>
                  <a:schemeClr val="tx1"/>
                </a:solidFill>
              </a:defRPr>
            </a:lvl4pPr>
            <a:lvl5pPr marL="1828800" indent="0">
              <a:buClr>
                <a:schemeClr val="accent1"/>
              </a:buClr>
              <a:buNone/>
              <a:defRPr>
                <a:solidFill>
                  <a:schemeClr val="tx1"/>
                </a:solidFill>
              </a:defRPr>
            </a:lvl5pPr>
          </a:lstStyle>
          <a:p>
            <a:pPr lvl="0"/>
            <a:r>
              <a:rPr lang="en-US" dirty="0"/>
              <a:t>Click to edit Master text styles</a:t>
            </a:r>
          </a:p>
        </p:txBody>
      </p:sp>
      <p:sp>
        <p:nvSpPr>
          <p:cNvPr id="2" name="Slide Number Placeholder 1">
            <a:extLst>
              <a:ext uri="{FF2B5EF4-FFF2-40B4-BE49-F238E27FC236}">
                <a16:creationId xmlns:a16="http://schemas.microsoft.com/office/drawing/2014/main" id="{522E60BC-21AD-D8CB-013C-996736339390}"/>
              </a:ext>
            </a:extLst>
          </p:cNvPr>
          <p:cNvSpPr>
            <a:spLocks noGrp="1"/>
          </p:cNvSpPr>
          <p:nvPr>
            <p:ph type="sldNum" sz="quarter" idx="11"/>
          </p:nvPr>
        </p:nvSpPr>
        <p:spPr/>
        <p:txBody>
          <a:bodyPr/>
          <a:lstStyle/>
          <a:p>
            <a:fld id="{2CC98B77-332E-004E-BD2A-A6DBBD4442FD}" type="slidenum">
              <a:rPr lang="sv-SE" smtClean="0"/>
              <a:pPr/>
              <a:t>‹#›</a:t>
            </a:fld>
            <a:endParaRPr lang="sv-SE" dirty="0"/>
          </a:p>
        </p:txBody>
      </p:sp>
    </p:spTree>
    <p:extLst>
      <p:ext uri="{BB962C8B-B14F-4D97-AF65-F5344CB8AC3E}">
        <p14:creationId xmlns:p14="http://schemas.microsoft.com/office/powerpoint/2010/main" val="3254874208"/>
      </p:ext>
    </p:extLst>
  </p:cSld>
  <p:clrMapOvr>
    <a:masterClrMapping/>
  </p:clrMapOvr>
  <p:transition spd="med">
    <p:pull/>
  </p:transition>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text and image">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06C1543-7649-7A48-798B-EE411B858D7D}"/>
              </a:ext>
            </a:extLst>
          </p:cNvPr>
          <p:cNvSpPr>
            <a:spLocks noGrp="1"/>
          </p:cNvSpPr>
          <p:nvPr>
            <p:ph type="title"/>
          </p:nvPr>
        </p:nvSpPr>
        <p:spPr>
          <a:xfrm>
            <a:off x="355600" y="368300"/>
            <a:ext cx="3508375" cy="1922439"/>
          </a:xfrm>
          <a:prstGeom prst="rect">
            <a:avLst/>
          </a:prstGeom>
        </p:spPr>
        <p:txBody>
          <a:bodyPr lIns="0" tIns="0" rIns="0" bIns="0"/>
          <a:lstStyle>
            <a:lvl1pPr>
              <a:defRPr sz="2800" spc="-20" baseline="0">
                <a:solidFill>
                  <a:schemeClr val="tx1"/>
                </a:solidFill>
              </a:defRPr>
            </a:lvl1pPr>
          </a:lstStyle>
          <a:p>
            <a:r>
              <a:rPr lang="en-US" noProof="0" dirty="0"/>
              <a:t>Click to edit Master title style</a:t>
            </a:r>
          </a:p>
        </p:txBody>
      </p:sp>
      <p:sp>
        <p:nvSpPr>
          <p:cNvPr id="12" name="Text Placeholder 11">
            <a:extLst>
              <a:ext uri="{FF2B5EF4-FFF2-40B4-BE49-F238E27FC236}">
                <a16:creationId xmlns:a16="http://schemas.microsoft.com/office/drawing/2014/main" id="{FB96A7B8-50E1-E324-F5B3-96BE2F605770}"/>
              </a:ext>
            </a:extLst>
          </p:cNvPr>
          <p:cNvSpPr>
            <a:spLocks noGrp="1"/>
          </p:cNvSpPr>
          <p:nvPr>
            <p:ph type="body" sz="quarter" idx="10"/>
          </p:nvPr>
        </p:nvSpPr>
        <p:spPr>
          <a:xfrm>
            <a:off x="355600" y="2492374"/>
            <a:ext cx="3508375" cy="3795691"/>
          </a:xfrm>
          <a:prstGeom prst="rect">
            <a:avLst/>
          </a:prstGeom>
        </p:spPr>
        <p:txBody>
          <a:bodyPr lIns="0" tIns="0" rIns="0" bIns="0"/>
          <a:lstStyle>
            <a:lvl1pPr>
              <a:lnSpc>
                <a:spcPct val="110000"/>
              </a:lnSpc>
              <a:buClr>
                <a:schemeClr val="accent1"/>
              </a:buClr>
              <a:defRPr sz="1600">
                <a:solidFill>
                  <a:schemeClr val="tx1"/>
                </a:solidFill>
              </a:defRPr>
            </a:lvl1pPr>
            <a:lvl2pPr>
              <a:lnSpc>
                <a:spcPct val="110000"/>
              </a:lnSpc>
              <a:buClr>
                <a:schemeClr val="accent1"/>
              </a:buClr>
              <a:defRPr sz="1600">
                <a:solidFill>
                  <a:schemeClr val="tx1"/>
                </a:solidFill>
              </a:defRPr>
            </a:lvl2pPr>
            <a:lvl3pPr>
              <a:lnSpc>
                <a:spcPct val="110000"/>
              </a:lnSpc>
              <a:buClr>
                <a:schemeClr val="accent1"/>
              </a:buClr>
              <a:defRPr sz="1600">
                <a:solidFill>
                  <a:schemeClr val="tx1"/>
                </a:solidFill>
              </a:defRPr>
            </a:lvl3pPr>
            <a:lvl4pPr>
              <a:lnSpc>
                <a:spcPct val="110000"/>
              </a:lnSpc>
              <a:buClr>
                <a:schemeClr val="accent1"/>
              </a:buClr>
              <a:defRPr sz="1600">
                <a:solidFill>
                  <a:schemeClr val="tx1"/>
                </a:solidFill>
              </a:defRPr>
            </a:lvl4pPr>
            <a:lvl5pPr>
              <a:lnSpc>
                <a:spcPct val="110000"/>
              </a:lnSpc>
              <a:buClr>
                <a:schemeClr val="accent1"/>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Picture Placeholder 3">
            <a:extLst>
              <a:ext uri="{FF2B5EF4-FFF2-40B4-BE49-F238E27FC236}">
                <a16:creationId xmlns:a16="http://schemas.microsoft.com/office/drawing/2014/main" id="{A86EAD00-DD4D-87AC-1AD3-2CFF026934C6}"/>
              </a:ext>
            </a:extLst>
          </p:cNvPr>
          <p:cNvSpPr>
            <a:spLocks noGrp="1"/>
          </p:cNvSpPr>
          <p:nvPr>
            <p:ph type="pic" sz="quarter" idx="11"/>
          </p:nvPr>
        </p:nvSpPr>
        <p:spPr>
          <a:xfrm>
            <a:off x="4332287" y="188913"/>
            <a:ext cx="7667625" cy="6300787"/>
          </a:xfrm>
          <a:prstGeom prst="rect">
            <a:avLst/>
          </a:prstGeom>
          <a:solidFill>
            <a:schemeClr val="bg2"/>
          </a:solidFill>
        </p:spPr>
        <p:txBody>
          <a:bodyPr/>
          <a:lstStyle>
            <a:lvl1pPr marL="0" indent="0">
              <a:buNone/>
              <a:defRPr/>
            </a:lvl1pPr>
          </a:lstStyle>
          <a:p>
            <a:r>
              <a:rPr lang="en-US" dirty="0"/>
              <a:t>Click icon to add picture</a:t>
            </a:r>
            <a:endParaRPr lang="en-SE"/>
          </a:p>
        </p:txBody>
      </p:sp>
      <p:sp>
        <p:nvSpPr>
          <p:cNvPr id="2" name="Slide Number Placeholder 1">
            <a:extLst>
              <a:ext uri="{FF2B5EF4-FFF2-40B4-BE49-F238E27FC236}">
                <a16:creationId xmlns:a16="http://schemas.microsoft.com/office/drawing/2014/main" id="{7FC7A55C-EEF1-7B96-C7C6-EDFB26803C8A}"/>
              </a:ext>
            </a:extLst>
          </p:cNvPr>
          <p:cNvSpPr>
            <a:spLocks noGrp="1"/>
          </p:cNvSpPr>
          <p:nvPr>
            <p:ph type="sldNum" sz="quarter" idx="12"/>
          </p:nvPr>
        </p:nvSpPr>
        <p:spPr/>
        <p:txBody>
          <a:bodyPr/>
          <a:lstStyle>
            <a:lvl1pPr>
              <a:defRPr>
                <a:solidFill>
                  <a:schemeClr val="tx2"/>
                </a:solidFill>
              </a:defRPr>
            </a:lvl1pPr>
          </a:lstStyle>
          <a:p>
            <a:fld id="{2CC98B77-332E-004E-BD2A-A6DBBD4442FD}" type="slidenum">
              <a:rPr lang="sv-SE" smtClean="0"/>
              <a:pPr/>
              <a:t>‹#›</a:t>
            </a:fld>
            <a:endParaRPr lang="sv-SE" dirty="0"/>
          </a:p>
        </p:txBody>
      </p:sp>
    </p:spTree>
    <p:extLst>
      <p:ext uri="{BB962C8B-B14F-4D97-AF65-F5344CB8AC3E}">
        <p14:creationId xmlns:p14="http://schemas.microsoft.com/office/powerpoint/2010/main" val="2399636746"/>
      </p:ext>
    </p:extLst>
  </p:cSld>
  <p:clrMapOvr>
    <a:masterClrMapping/>
  </p:clrMapOvr>
  <p:transition spd="med">
    <p:pull/>
  </p:transition>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Platshållare för bildnummer 5">
            <a:extLst>
              <a:ext uri="{FF2B5EF4-FFF2-40B4-BE49-F238E27FC236}">
                <a16:creationId xmlns:a16="http://schemas.microsoft.com/office/drawing/2014/main" id="{F70BA994-9AA1-2442-9E40-6DDEEF7D1983}"/>
              </a:ext>
            </a:extLst>
          </p:cNvPr>
          <p:cNvSpPr>
            <a:spLocks noGrp="1"/>
          </p:cNvSpPr>
          <p:nvPr>
            <p:ph type="sldNum" sz="quarter" idx="4"/>
          </p:nvPr>
        </p:nvSpPr>
        <p:spPr>
          <a:xfrm>
            <a:off x="11804968" y="6499225"/>
            <a:ext cx="305102" cy="169863"/>
          </a:xfrm>
          <a:prstGeom prst="rect">
            <a:avLst/>
          </a:prstGeom>
        </p:spPr>
        <p:txBody>
          <a:bodyPr vert="horz" lIns="0" tIns="0" rIns="0" bIns="0" rtlCol="0" anchor="b" anchorCtr="0"/>
          <a:lstStyle>
            <a:lvl1pPr algn="l">
              <a:defRPr sz="800" b="0" i="0">
                <a:solidFill>
                  <a:schemeClr val="tx2"/>
                </a:solidFill>
                <a:latin typeface="Arial" panose="020B0604020202020204" pitchFamily="34" charset="0"/>
                <a:cs typeface="Arial" panose="020B0604020202020204" pitchFamily="34" charset="0"/>
              </a:defRPr>
            </a:lvl1pPr>
          </a:lstStyle>
          <a:p>
            <a:fld id="{2EFB222E-9F42-1743-96B9-B4398B4D272C}" type="slidenum">
              <a:rPr lang="sv-SE" smtClean="0"/>
              <a:pPr/>
              <a:t>‹#›</a:t>
            </a:fld>
            <a:endParaRPr lang="sv-SE" dirty="0"/>
          </a:p>
        </p:txBody>
      </p:sp>
      <p:sp>
        <p:nvSpPr>
          <p:cNvPr id="2" name="Text Placeholder 3">
            <a:extLst>
              <a:ext uri="{FF2B5EF4-FFF2-40B4-BE49-F238E27FC236}">
                <a16:creationId xmlns:a16="http://schemas.microsoft.com/office/drawing/2014/main" id="{B417906B-46F9-4B70-8992-65AF7030CA14}"/>
              </a:ext>
            </a:extLst>
          </p:cNvPr>
          <p:cNvSpPr txBox="1">
            <a:spLocks/>
          </p:cNvSpPr>
          <p:nvPr userDrawn="1"/>
        </p:nvSpPr>
        <p:spPr>
          <a:xfrm>
            <a:off x="10347896" y="6499224"/>
            <a:ext cx="1295400" cy="169864"/>
          </a:xfrm>
          <a:prstGeom prst="rect">
            <a:avLst/>
          </a:prstGeom>
        </p:spPr>
        <p:txBody>
          <a:bodyPr vert="horz" lIns="0" tIns="0" rIns="0" bIns="0" rtlCol="0" anchor="b" anchorCtr="0">
            <a:normAutofit/>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800" dirty="0">
                <a:solidFill>
                  <a:schemeClr val="tx1"/>
                </a:solidFill>
              </a:rPr>
              <a:t>© eClerx </a:t>
            </a:r>
          </a:p>
        </p:txBody>
      </p:sp>
      <p:sp>
        <p:nvSpPr>
          <p:cNvPr id="3" name="Text Placeholder 3">
            <a:extLst>
              <a:ext uri="{FF2B5EF4-FFF2-40B4-BE49-F238E27FC236}">
                <a16:creationId xmlns:a16="http://schemas.microsoft.com/office/drawing/2014/main" id="{9A7718AD-EF1C-9E00-CEC0-72886D3DDB28}"/>
              </a:ext>
            </a:extLst>
          </p:cNvPr>
          <p:cNvSpPr txBox="1">
            <a:spLocks/>
          </p:cNvSpPr>
          <p:nvPr userDrawn="1"/>
        </p:nvSpPr>
        <p:spPr>
          <a:xfrm>
            <a:off x="-647700" y="6499224"/>
            <a:ext cx="1295400" cy="169864"/>
          </a:xfrm>
          <a:prstGeom prst="rect">
            <a:avLst/>
          </a:prstGeom>
        </p:spPr>
        <p:txBody>
          <a:bodyPr vert="horz" lIns="0" tIns="0" rIns="0" bIns="0" rtlCol="0" anchor="b" anchorCtr="0">
            <a:normAutofit fontScale="92500" lnSpcReduction="10000"/>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1100" dirty="0">
                <a:solidFill>
                  <a:schemeClr val="tx1"/>
                </a:solidFill>
                <a:latin typeface="Edmondsans Regular" panose="02000000000000000000" pitchFamily="2" charset="77"/>
              </a:rPr>
              <a:t>eClerx </a:t>
            </a:r>
          </a:p>
        </p:txBody>
      </p:sp>
    </p:spTree>
    <p:extLst>
      <p:ext uri="{BB962C8B-B14F-4D97-AF65-F5344CB8AC3E}">
        <p14:creationId xmlns:p14="http://schemas.microsoft.com/office/powerpoint/2010/main" val="2419869162"/>
      </p:ext>
    </p:extLst>
  </p:cSld>
  <p:clrMap bg1="lt1" tx1="dk1" bg2="lt2" tx2="dk2" accent1="accent1" accent2="accent2" accent3="accent3" accent4="accent4" accent5="accent5" accent6="accent6" hlink="hlink" folHlink="folHlink"/>
  <p:sldLayoutIdLst>
    <p:sldLayoutId id="2147483913" r:id="rId1"/>
    <p:sldLayoutId id="2147483918" r:id="rId2"/>
    <p:sldLayoutId id="2147483924" r:id="rId3"/>
    <p:sldLayoutId id="2147483922" r:id="rId4"/>
    <p:sldLayoutId id="2147483909" r:id="rId5"/>
    <p:sldLayoutId id="2147483910" r:id="rId6"/>
    <p:sldLayoutId id="2147483908" r:id="rId7"/>
    <p:sldLayoutId id="2147483906" r:id="rId8"/>
    <p:sldLayoutId id="2147483881" r:id="rId9"/>
    <p:sldLayoutId id="2147483907" r:id="rId10"/>
    <p:sldLayoutId id="2147483915" r:id="rId11"/>
    <p:sldLayoutId id="2147483911" r:id="rId12"/>
    <p:sldLayoutId id="2147483920" r:id="rId13"/>
    <p:sldLayoutId id="2147483923" r:id="rId14"/>
    <p:sldLayoutId id="2147483903" r:id="rId15"/>
    <p:sldLayoutId id="2147483904" r:id="rId16"/>
    <p:sldLayoutId id="2147483905" r:id="rId17"/>
    <p:sldLayoutId id="2147483892" r:id="rId18"/>
    <p:sldLayoutId id="2147483890" r:id="rId19"/>
    <p:sldLayoutId id="2147483916" r:id="rId20"/>
    <p:sldLayoutId id="2147483912" r:id="rId21"/>
    <p:sldLayoutId id="2147483901" r:id="rId22"/>
  </p:sldLayoutIdLst>
  <p:transition spd="med">
    <p:pull/>
  </p:transition>
  <p:hf hdr="0" ftr="0" dt="0"/>
  <p:txStyles>
    <p:titleStyle>
      <a:lvl1pPr algn="l" defTabSz="914400" rtl="0" eaLnBrk="1" latinLnBrk="0" hangingPunct="1">
        <a:lnSpc>
          <a:spcPct val="100000"/>
        </a:lnSpc>
        <a:spcBef>
          <a:spcPct val="0"/>
        </a:spcBef>
        <a:buNone/>
        <a:defRPr sz="2400" b="0" i="0" kern="1200" spc="0" baseline="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30000"/>
        </a:lnSpc>
        <a:spcBef>
          <a:spcPts val="0"/>
        </a:spcBef>
        <a:buClr>
          <a:srgbClr val="C1002B"/>
        </a:buClr>
        <a:buFont typeface="Wingdings" pitchFamily="2" charset="2"/>
        <a:buChar char="§"/>
        <a:defRPr sz="1200" b="0" i="0" kern="1200">
          <a:solidFill>
            <a:schemeClr val="bg1">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30000"/>
        </a:lnSpc>
        <a:spcBef>
          <a:spcPts val="0"/>
        </a:spcBef>
        <a:buClr>
          <a:srgbClr val="C1002B"/>
        </a:buClr>
        <a:buFont typeface="Wingdings" pitchFamily="2" charset="2"/>
        <a:buChar char="§"/>
        <a:defRPr sz="1200" b="0" i="0" kern="1200">
          <a:solidFill>
            <a:schemeClr val="bg1">
              <a:lumMod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30000"/>
        </a:lnSpc>
        <a:spcBef>
          <a:spcPts val="0"/>
        </a:spcBef>
        <a:buClr>
          <a:srgbClr val="C1002B"/>
        </a:buClr>
        <a:buFont typeface="Wingdings" pitchFamily="2" charset="2"/>
        <a:buChar char="§"/>
        <a:defRPr sz="1200" b="0" i="0" kern="1200">
          <a:solidFill>
            <a:schemeClr val="bg1">
              <a:lumMod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30000"/>
        </a:lnSpc>
        <a:spcBef>
          <a:spcPts val="0"/>
        </a:spcBef>
        <a:buClr>
          <a:srgbClr val="C1002B"/>
        </a:buClr>
        <a:buFont typeface="Wingdings" pitchFamily="2" charset="2"/>
        <a:buChar char="§"/>
        <a:defRPr sz="1200" b="0" i="0" kern="1200">
          <a:solidFill>
            <a:schemeClr val="bg1">
              <a:lumMod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30000"/>
        </a:lnSpc>
        <a:spcBef>
          <a:spcPts val="0"/>
        </a:spcBef>
        <a:buClr>
          <a:srgbClr val="C1002B"/>
        </a:buClr>
        <a:buFont typeface="Wingdings" pitchFamily="2" charset="2"/>
        <a:buChar char="§"/>
        <a:defRPr sz="1200" b="0" i="0" kern="1200">
          <a:solidFill>
            <a:schemeClr val="bg1">
              <a:lumMod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os="1570">
          <p15:clr>
            <a:srgbClr val="F26B43"/>
          </p15:clr>
        </p15:guide>
        <p15:guide id="16" orient="horz" pos="232" userDrawn="1">
          <p15:clr>
            <a:srgbClr val="F26B43"/>
          </p15:clr>
        </p15:guide>
        <p15:guide id="18" orient="horz" pos="3770">
          <p15:clr>
            <a:srgbClr val="F26B43"/>
          </p15:clr>
        </p15:guide>
        <p15:guide id="20" pos="224">
          <p15:clr>
            <a:srgbClr val="F26B43"/>
          </p15:clr>
        </p15:guide>
        <p15:guide id="21" orient="horz" pos="791">
          <p15:clr>
            <a:srgbClr val="F26B43"/>
          </p15:clr>
        </p15:guide>
        <p15:guide id="22" pos="7446">
          <p15:clr>
            <a:srgbClr val="F26B43"/>
          </p15:clr>
        </p15:guide>
        <p15:guide id="23" orient="horz" pos="4088" userDrawn="1">
          <p15:clr>
            <a:srgbClr val="F26B43"/>
          </p15:clr>
        </p15:guide>
        <p15:guide id="24" pos="121">
          <p15:clr>
            <a:srgbClr val="F26B43"/>
          </p15:clr>
        </p15:guide>
        <p15:guide id="25" orient="horz" pos="119">
          <p15:clr>
            <a:srgbClr val="F26B43"/>
          </p15:clr>
        </p15:guide>
        <p15:guide id="26" pos="7559">
          <p15:clr>
            <a:srgbClr val="F26B43"/>
          </p15:clr>
        </p15:guide>
        <p15:guide id="27" orient="horz" pos="4201">
          <p15:clr>
            <a:srgbClr val="F26B43"/>
          </p15:clr>
        </p15:guide>
        <p15:guide id="32" orient="horz" pos="1026" userDrawn="1">
          <p15:clr>
            <a:srgbClr val="F26B43"/>
          </p15:clr>
        </p15:guide>
        <p15:guide id="35" pos="4929" userDrawn="1">
          <p15:clr>
            <a:srgbClr val="F26B43"/>
          </p15:clr>
        </p15:guide>
        <p15:guide id="36" pos="5246" userDrawn="1">
          <p15:clr>
            <a:srgbClr val="F26B43"/>
          </p15:clr>
        </p15:guide>
        <p15:guide id="38" pos="2729" userDrawn="1">
          <p15:clr>
            <a:srgbClr val="F26B43"/>
          </p15:clr>
        </p15:guide>
        <p15:guide id="39" pos="2434" userDrawn="1">
          <p15:clr>
            <a:srgbClr val="F26B43"/>
          </p15:clr>
        </p15:guide>
        <p15:guide id="41" pos="3681" userDrawn="1">
          <p15:clr>
            <a:srgbClr val="F26B43"/>
          </p15:clr>
        </p15:guide>
        <p15:guide id="42" pos="3999" userDrawn="1">
          <p15:clr>
            <a:srgbClr val="F26B43"/>
          </p15:clr>
        </p15:guide>
        <p15:guide id="43" orient="horz" pos="127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5.png"/><Relationship Id="rId7" Type="http://schemas.openxmlformats.org/officeDocument/2006/relationships/image" Target="../media/image9.png"/><Relationship Id="rId12" Type="http://schemas.microsoft.com/office/2007/relationships/hdphoto" Target="../media/hdphoto6.wdp"/><Relationship Id="rId2" Type="http://schemas.openxmlformats.org/officeDocument/2006/relationships/image" Target="../media/image7.png"/><Relationship Id="rId1" Type="http://schemas.openxmlformats.org/officeDocument/2006/relationships/slideLayout" Target="../slideLayouts/slideLayout2.xml"/><Relationship Id="rId6" Type="http://schemas.microsoft.com/office/2007/relationships/hdphoto" Target="../media/hdphoto3.wdp"/><Relationship Id="rId11" Type="http://schemas.openxmlformats.org/officeDocument/2006/relationships/image" Target="../media/image11.png"/><Relationship Id="rId5" Type="http://schemas.openxmlformats.org/officeDocument/2006/relationships/image" Target="../media/image8.png"/><Relationship Id="rId10" Type="http://schemas.microsoft.com/office/2007/relationships/hdphoto" Target="../media/hdphoto5.wdp"/><Relationship Id="rId4" Type="http://schemas.microsoft.com/office/2007/relationships/hdphoto" Target="../media/hdphoto2.wdp"/><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mailto:name.surname@eclerxdigital.com" TargetMode="Externa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0FE1E-82AE-1A58-8DD9-0ED69D0CA47F}"/>
              </a:ext>
            </a:extLst>
          </p:cNvPr>
          <p:cNvSpPr>
            <a:spLocks noGrp="1"/>
          </p:cNvSpPr>
          <p:nvPr>
            <p:ph type="title"/>
          </p:nvPr>
        </p:nvSpPr>
        <p:spPr/>
        <p:txBody>
          <a:bodyPr/>
          <a:lstStyle/>
          <a:p>
            <a:r>
              <a:rPr lang="en-US"/>
              <a:t>AWS Proposed Architecture</a:t>
            </a:r>
            <a:br>
              <a:rPr lang="en-US"/>
            </a:br>
            <a:endParaRPr lang="en-US" dirty="0"/>
          </a:p>
        </p:txBody>
      </p:sp>
      <p:sp>
        <p:nvSpPr>
          <p:cNvPr id="4" name="Text Placeholder 3">
            <a:extLst>
              <a:ext uri="{FF2B5EF4-FFF2-40B4-BE49-F238E27FC236}">
                <a16:creationId xmlns:a16="http://schemas.microsoft.com/office/drawing/2014/main" id="{91656D57-43D8-5D99-A033-CD6FC1AFAC73}"/>
              </a:ext>
            </a:extLst>
          </p:cNvPr>
          <p:cNvSpPr>
            <a:spLocks noGrp="1"/>
          </p:cNvSpPr>
          <p:nvPr>
            <p:ph type="body" sz="quarter" idx="13"/>
          </p:nvPr>
        </p:nvSpPr>
        <p:spPr/>
        <p:txBody>
          <a:bodyPr/>
          <a:lstStyle/>
          <a:p>
            <a:r>
              <a:rPr lang="en-US" dirty="0"/>
              <a:t>13th  Dec’24</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590614"/>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E01B85-20DA-657D-2790-A5F3E84B67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B8EC45-0EE7-51AA-A630-F3F3D3F85271}"/>
              </a:ext>
            </a:extLst>
          </p:cNvPr>
          <p:cNvSpPr>
            <a:spLocks noGrp="1"/>
          </p:cNvSpPr>
          <p:nvPr>
            <p:ph type="title"/>
          </p:nvPr>
        </p:nvSpPr>
        <p:spPr>
          <a:xfrm>
            <a:off x="355599" y="368301"/>
            <a:ext cx="11464925" cy="492312"/>
          </a:xfrm>
        </p:spPr>
        <p:txBody>
          <a:bodyPr lIns="0"/>
          <a:lstStyle/>
          <a:p>
            <a:r>
              <a:rPr lang="en-US" dirty="0"/>
              <a:t>Overview - CIAM Data Transformation Process</a:t>
            </a:r>
          </a:p>
        </p:txBody>
      </p:sp>
      <p:sp>
        <p:nvSpPr>
          <p:cNvPr id="4" name="Slide Number Placeholder 3">
            <a:extLst>
              <a:ext uri="{FF2B5EF4-FFF2-40B4-BE49-F238E27FC236}">
                <a16:creationId xmlns:a16="http://schemas.microsoft.com/office/drawing/2014/main" id="{3232EE63-B3C5-9010-BF94-97585CC534FB}"/>
              </a:ext>
            </a:extLst>
          </p:cNvPr>
          <p:cNvSpPr>
            <a:spLocks noGrp="1"/>
          </p:cNvSpPr>
          <p:nvPr>
            <p:ph type="sldNum" sz="quarter" idx="4"/>
          </p:nvPr>
        </p:nvSpPr>
        <p:spPr/>
        <p:txBody>
          <a:bodyPr/>
          <a:lstStyle/>
          <a:p>
            <a:fld id="{2CC98B77-332E-004E-BD2A-A6DBBD4442FD}" type="slidenum">
              <a:rPr lang="sv-SE" smtClean="0"/>
              <a:pPr/>
              <a:t>3</a:t>
            </a:fld>
            <a:endParaRPr lang="sv-SE" dirty="0"/>
          </a:p>
        </p:txBody>
      </p:sp>
      <p:sp>
        <p:nvSpPr>
          <p:cNvPr id="8" name="TextBox 7">
            <a:extLst>
              <a:ext uri="{FF2B5EF4-FFF2-40B4-BE49-F238E27FC236}">
                <a16:creationId xmlns:a16="http://schemas.microsoft.com/office/drawing/2014/main" id="{470C9B5A-1E0D-85C4-C246-C128E4B3EA0C}"/>
              </a:ext>
            </a:extLst>
          </p:cNvPr>
          <p:cNvSpPr txBox="1"/>
          <p:nvPr/>
        </p:nvSpPr>
        <p:spPr>
          <a:xfrm>
            <a:off x="355599" y="1107222"/>
            <a:ext cx="11345334" cy="980099"/>
          </a:xfrm>
          <a:prstGeom prst="rect">
            <a:avLst/>
          </a:prstGeom>
          <a:noFill/>
        </p:spPr>
        <p:txBody>
          <a:bodyPr wrap="square" lIns="91440" anchor="ctr">
            <a:noAutofit/>
          </a:bodyPr>
          <a:lstStyle/>
          <a:p>
            <a:pPr marL="171450" indent="-171450">
              <a:spcBef>
                <a:spcPts val="600"/>
              </a:spcBef>
              <a:buClr>
                <a:schemeClr val="tx1"/>
              </a:buClr>
              <a:buFont typeface="Arial" panose="020B0604020202020204" pitchFamily="34" charset="0"/>
              <a:buChar char="•"/>
            </a:pPr>
            <a:r>
              <a:rPr lang="en-US" sz="1400" dirty="0">
                <a:solidFill>
                  <a:schemeClr val="bg2">
                    <a:lumMod val="10000"/>
                  </a:schemeClr>
                </a:solidFill>
                <a:effectLst/>
                <a:ea typeface="Calibri" panose="020F0502020204030204" pitchFamily="34" charset="0"/>
                <a:cs typeface="Calibri" panose="020F0502020204030204" pitchFamily="34" charset="0"/>
              </a:rPr>
              <a:t>We've recently seen higher costs stemming from the use of ad-hoc interactive sessions with high configurations (G.8*100). </a:t>
            </a:r>
          </a:p>
          <a:p>
            <a:pPr marL="171450" indent="-171450">
              <a:spcBef>
                <a:spcPts val="600"/>
              </a:spcBef>
              <a:buClr>
                <a:schemeClr val="tx1"/>
              </a:buClr>
              <a:buFont typeface="Arial" panose="020B0604020202020204" pitchFamily="34" charset="0"/>
              <a:buChar char="•"/>
            </a:pPr>
            <a:r>
              <a:rPr lang="en-US" sz="1400" dirty="0">
                <a:solidFill>
                  <a:schemeClr val="bg2">
                    <a:lumMod val="10000"/>
                  </a:schemeClr>
                </a:solidFill>
                <a:effectLst/>
                <a:ea typeface="Calibri" panose="020F0502020204030204" pitchFamily="34" charset="0"/>
                <a:cs typeface="Calibri" panose="020F0502020204030204" pitchFamily="34" charset="0"/>
              </a:rPr>
              <a:t>We have conducted an exploration of alternative approaches to the data transformation process along with GLUE jobs.</a:t>
            </a:r>
          </a:p>
          <a:p>
            <a:pPr marL="171450" indent="-171450">
              <a:spcBef>
                <a:spcPts val="600"/>
              </a:spcBef>
              <a:buClr>
                <a:schemeClr val="tx1"/>
              </a:buClr>
              <a:buFont typeface="Arial" panose="020B0604020202020204" pitchFamily="34" charset="0"/>
              <a:buChar char="•"/>
            </a:pPr>
            <a:r>
              <a:rPr lang="en-US" sz="1400" dirty="0">
                <a:solidFill>
                  <a:schemeClr val="bg2">
                    <a:lumMod val="10000"/>
                  </a:schemeClr>
                </a:solidFill>
                <a:ea typeface="Calibri" panose="020F0502020204030204" pitchFamily="34" charset="0"/>
                <a:cs typeface="Calibri" panose="020F0502020204030204" pitchFamily="34" charset="0"/>
              </a:rPr>
              <a:t>Currently, our script-based GLUE Jobs are running with lower configurations(G.2*10) and performing well post optimization of queries.</a:t>
            </a:r>
          </a:p>
        </p:txBody>
      </p:sp>
      <p:graphicFrame>
        <p:nvGraphicFramePr>
          <p:cNvPr id="5" name="Table 4">
            <a:extLst>
              <a:ext uri="{FF2B5EF4-FFF2-40B4-BE49-F238E27FC236}">
                <a16:creationId xmlns:a16="http://schemas.microsoft.com/office/drawing/2014/main" id="{2E226380-9B0B-9259-5BEB-7F158046A24B}"/>
              </a:ext>
            </a:extLst>
          </p:cNvPr>
          <p:cNvGraphicFramePr>
            <a:graphicFrameLocks noGrp="1"/>
          </p:cNvGraphicFramePr>
          <p:nvPr>
            <p:extLst>
              <p:ext uri="{D42A27DB-BD31-4B8C-83A1-F6EECF244321}">
                <p14:modId xmlns:p14="http://schemas.microsoft.com/office/powerpoint/2010/main" val="1074390408"/>
              </p:ext>
            </p:extLst>
          </p:nvPr>
        </p:nvGraphicFramePr>
        <p:xfrm>
          <a:off x="355599" y="2321226"/>
          <a:ext cx="11466576" cy="2163858"/>
        </p:xfrm>
        <a:graphic>
          <a:graphicData uri="http://schemas.openxmlformats.org/drawingml/2006/table">
            <a:tbl>
              <a:tblPr firstRow="1" bandRow="1">
                <a:tableStyleId>{5C22544A-7EE6-4342-B048-85BDC9FD1C3A}</a:tableStyleId>
              </a:tblPr>
              <a:tblGrid>
                <a:gridCol w="2866644">
                  <a:extLst>
                    <a:ext uri="{9D8B030D-6E8A-4147-A177-3AD203B41FA5}">
                      <a16:colId xmlns:a16="http://schemas.microsoft.com/office/drawing/2014/main" val="2188624457"/>
                    </a:ext>
                  </a:extLst>
                </a:gridCol>
                <a:gridCol w="2866644">
                  <a:extLst>
                    <a:ext uri="{9D8B030D-6E8A-4147-A177-3AD203B41FA5}">
                      <a16:colId xmlns:a16="http://schemas.microsoft.com/office/drawing/2014/main" val="3144812703"/>
                    </a:ext>
                  </a:extLst>
                </a:gridCol>
                <a:gridCol w="2866644">
                  <a:extLst>
                    <a:ext uri="{9D8B030D-6E8A-4147-A177-3AD203B41FA5}">
                      <a16:colId xmlns:a16="http://schemas.microsoft.com/office/drawing/2014/main" val="3956425833"/>
                    </a:ext>
                  </a:extLst>
                </a:gridCol>
                <a:gridCol w="2866644">
                  <a:extLst>
                    <a:ext uri="{9D8B030D-6E8A-4147-A177-3AD203B41FA5}">
                      <a16:colId xmlns:a16="http://schemas.microsoft.com/office/drawing/2014/main" val="3577194637"/>
                    </a:ext>
                  </a:extLst>
                </a:gridCol>
              </a:tblGrid>
              <a:tr h="721286">
                <a:tc>
                  <a:txBody>
                    <a:bodyPr/>
                    <a:lstStyle/>
                    <a:p>
                      <a:r>
                        <a:rPr lang="en-US" sz="1400" dirty="0"/>
                        <a:t>DATA SIZE</a:t>
                      </a:r>
                      <a:endParaRPr lang="en-IN" sz="1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tc>
                  <a:txBody>
                    <a:bodyPr/>
                    <a:lstStyle/>
                    <a:p>
                      <a:pPr algn="ctr"/>
                      <a:r>
                        <a:rPr lang="en-US" sz="1400" dirty="0"/>
                        <a:t>CONFIGURATION</a:t>
                      </a:r>
                      <a:endParaRPr lang="en-IN" sz="1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tc>
                  <a:txBody>
                    <a:bodyPr/>
                    <a:lstStyle/>
                    <a:p>
                      <a:pPr algn="ctr"/>
                      <a:r>
                        <a:rPr lang="en-US" sz="1400" dirty="0"/>
                        <a:t>EXECUTION TIME</a:t>
                      </a:r>
                      <a:endParaRPr lang="en-IN" sz="1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tc>
                  <a:txBody>
                    <a:bodyPr/>
                    <a:lstStyle/>
                    <a:p>
                      <a:pPr algn="ctr"/>
                      <a:r>
                        <a:rPr lang="en-US" sz="1400" dirty="0"/>
                        <a:t>TENTATIVE COST</a:t>
                      </a:r>
                      <a:endParaRPr lang="en-IN" sz="1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157684215"/>
                  </a:ext>
                </a:extLst>
              </a:tr>
              <a:tr h="721286">
                <a:tc>
                  <a:txBody>
                    <a:bodyPr/>
                    <a:lstStyle/>
                    <a:p>
                      <a:r>
                        <a:rPr lang="en-US" sz="1400" b="1" dirty="0"/>
                        <a:t>For 13 Months</a:t>
                      </a:r>
                      <a:endParaRPr lang="en-IN" sz="1400" b="1" dirty="0"/>
                    </a:p>
                  </a:txBody>
                  <a:tcPr anchor="ctr">
                    <a:lnL w="12700" cmpd="sng">
                      <a:noFill/>
                    </a:lnL>
                    <a:lnR w="12700" cmpd="sng">
                      <a:noFill/>
                    </a:lnR>
                    <a:lnT w="38100" cmpd="sng">
                      <a:noFill/>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t>G.2*10</a:t>
                      </a:r>
                      <a:endParaRPr lang="en-IN" sz="1400" dirty="0"/>
                    </a:p>
                  </a:txBody>
                  <a:tcPr anchor="ctr">
                    <a:lnL w="12700" cmpd="sng">
                      <a:noFill/>
                    </a:lnL>
                    <a:lnR w="12700" cmpd="sng">
                      <a:noFill/>
                    </a:lnR>
                    <a:lnT w="38100" cmpd="sng">
                      <a:noFill/>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t>~ 2 Hrs.</a:t>
                      </a:r>
                      <a:endParaRPr lang="en-IN" sz="1400" dirty="0"/>
                    </a:p>
                  </a:txBody>
                  <a:tcPr anchor="ctr">
                    <a:lnL w="12700" cmpd="sng">
                      <a:noFill/>
                    </a:lnL>
                    <a:lnR w="12700" cmpd="sng">
                      <a:noFill/>
                    </a:lnR>
                    <a:lnT w="38100" cmpd="sng">
                      <a:noFill/>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t>$18</a:t>
                      </a:r>
                      <a:endParaRPr lang="en-IN" sz="1400" dirty="0"/>
                    </a:p>
                  </a:txBody>
                  <a:tcPr anchor="ctr">
                    <a:lnL w="12700" cmpd="sng">
                      <a:noFill/>
                    </a:lnL>
                    <a:lnR w="12700" cmpd="sng">
                      <a:noFill/>
                    </a:lnR>
                    <a:lnT w="38100" cmpd="sng">
                      <a:noFill/>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95957072"/>
                  </a:ext>
                </a:extLst>
              </a:tr>
              <a:tr h="721286">
                <a:tc>
                  <a:txBody>
                    <a:bodyPr/>
                    <a:lstStyle/>
                    <a:p>
                      <a:r>
                        <a:rPr lang="en-US" sz="1400" b="1" dirty="0"/>
                        <a:t>For 1 Month</a:t>
                      </a:r>
                      <a:endParaRPr lang="en-IN" sz="1400" b="1" dirty="0"/>
                    </a:p>
                  </a:txBody>
                  <a:tcPr anchor="ctr">
                    <a:lnL w="12700" cmpd="sng">
                      <a:noFill/>
                    </a:lnL>
                    <a:lnR w="12700" cmpd="sng">
                      <a:noFill/>
                    </a:lnR>
                    <a:lnT w="9525" cap="flat" cmpd="sng" algn="ctr">
                      <a:solidFill>
                        <a:schemeClr val="bg1">
                          <a:lumMod val="75000"/>
                        </a:schemeClr>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t>G.2*10</a:t>
                      </a:r>
                      <a:endParaRPr lang="en-IN" sz="1400" dirty="0"/>
                    </a:p>
                  </a:txBody>
                  <a:tcPr anchor="ctr">
                    <a:lnL w="12700" cmpd="sng">
                      <a:noFill/>
                    </a:lnL>
                    <a:lnR w="12700" cmpd="sng">
                      <a:noFill/>
                    </a:lnR>
                    <a:lnT w="9525" cap="flat" cmpd="sng" algn="ctr">
                      <a:solidFill>
                        <a:schemeClr val="bg1">
                          <a:lumMod val="75000"/>
                        </a:schemeClr>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t>~ 1 Hrs.</a:t>
                      </a:r>
                      <a:endParaRPr lang="en-IN" sz="1400" dirty="0"/>
                    </a:p>
                  </a:txBody>
                  <a:tcPr anchor="ctr">
                    <a:lnL w="12700" cmpd="sng">
                      <a:noFill/>
                    </a:lnL>
                    <a:lnR w="12700" cmpd="sng">
                      <a:noFill/>
                    </a:lnR>
                    <a:lnT w="9525" cap="flat" cmpd="sng" algn="ctr">
                      <a:solidFill>
                        <a:schemeClr val="bg1">
                          <a:lumMod val="75000"/>
                        </a:schemeClr>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t>$9</a:t>
                      </a:r>
                      <a:endParaRPr lang="en-IN" sz="1400" dirty="0"/>
                    </a:p>
                  </a:txBody>
                  <a:tcPr anchor="ctr">
                    <a:lnL w="12700" cmpd="sng">
                      <a:noFill/>
                    </a:lnL>
                    <a:lnR w="12700" cmpd="sng">
                      <a:noFill/>
                    </a:lnR>
                    <a:lnT w="9525" cap="flat" cmpd="sng" algn="ctr">
                      <a:solidFill>
                        <a:schemeClr val="bg1">
                          <a:lumMod val="75000"/>
                        </a:schemeClr>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8607911"/>
                  </a:ext>
                </a:extLst>
              </a:tr>
            </a:tbl>
          </a:graphicData>
        </a:graphic>
      </p:graphicFrame>
      <p:sp>
        <p:nvSpPr>
          <p:cNvPr id="38" name="Rectangle 37">
            <a:extLst>
              <a:ext uri="{FF2B5EF4-FFF2-40B4-BE49-F238E27FC236}">
                <a16:creationId xmlns:a16="http://schemas.microsoft.com/office/drawing/2014/main" id="{EBEB19CA-08A4-5B20-99E6-F47DAFE9801C}"/>
              </a:ext>
            </a:extLst>
          </p:cNvPr>
          <p:cNvSpPr/>
          <p:nvPr/>
        </p:nvSpPr>
        <p:spPr bwMode="auto">
          <a:xfrm>
            <a:off x="0" y="4871594"/>
            <a:ext cx="12192000" cy="1627631"/>
          </a:xfrm>
          <a:prstGeom prst="rect">
            <a:avLst/>
          </a:prstGeom>
          <a:gradFill flip="none" rotWithShape="1">
            <a:gsLst>
              <a:gs pos="0">
                <a:schemeClr val="bg1">
                  <a:lumMod val="95000"/>
                </a:schemeClr>
              </a:gs>
              <a:gs pos="100000">
                <a:schemeClr val="bg1">
                  <a:alpha val="0"/>
                </a:schemeClr>
              </a:gs>
            </a:gsLst>
            <a:lin ang="5400000" scaled="1"/>
            <a:tileRect/>
          </a:gradFill>
          <a:ln w="0">
            <a:noFill/>
            <a:prstDash val="solid"/>
            <a:round/>
            <a:headEnd/>
            <a:tailEnd/>
          </a:ln>
        </p:spPr>
        <p:txBody>
          <a:bodyPr vert="horz" wrap="square" lIns="91416" tIns="45708" rIns="91416" bIns="45708" numCol="1" anchor="t" anchorCtr="0" compatLnSpc="1">
            <a:prstTxWarp prst="textNoShape">
              <a:avLst/>
            </a:prstTxWarp>
          </a:bodyPr>
          <a:lstStyle/>
          <a:p>
            <a:pPr marL="63431">
              <a:lnSpc>
                <a:spcPts val="1200"/>
              </a:lnSpc>
              <a:defRPr/>
            </a:pPr>
            <a:endParaRPr lang="en-US" sz="1800" dirty="0">
              <a:solidFill>
                <a:srgbClr val="FFFFFF">
                  <a:lumMod val="95000"/>
                </a:srgbClr>
              </a:solidFill>
              <a:latin typeface="Calibri" panose="020F0502020204030204" pitchFamily="34" charset="0"/>
              <a:cs typeface="Calibri" panose="020F0502020204030204" pitchFamily="34" charset="0"/>
            </a:endParaRPr>
          </a:p>
        </p:txBody>
      </p:sp>
      <p:sp>
        <p:nvSpPr>
          <p:cNvPr id="39" name="TextBox 38">
            <a:extLst>
              <a:ext uri="{FF2B5EF4-FFF2-40B4-BE49-F238E27FC236}">
                <a16:creationId xmlns:a16="http://schemas.microsoft.com/office/drawing/2014/main" id="{E82C0F83-8B51-A09A-F2B2-9EA8F59DE435}"/>
              </a:ext>
            </a:extLst>
          </p:cNvPr>
          <p:cNvSpPr txBox="1"/>
          <p:nvPr/>
        </p:nvSpPr>
        <p:spPr>
          <a:xfrm>
            <a:off x="2885017" y="5136135"/>
            <a:ext cx="6421966"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600"/>
              </a:spcBef>
              <a:spcAft>
                <a:spcPts val="800"/>
              </a:spcAft>
              <a:buClr>
                <a:srgbClr val="F7F5F2"/>
              </a:buClr>
              <a:buSzTx/>
              <a:buFontTx/>
              <a:buNone/>
              <a:tabLst/>
              <a:defRPr/>
            </a:pPr>
            <a:r>
              <a:rPr kumimoji="0" lang="en-US" sz="1400" b="1" i="0" u="none" strike="noStrike" kern="1200" cap="none" spc="0" normalizeH="0" baseline="0" noProof="0" dirty="0">
                <a:ln>
                  <a:noFill/>
                </a:ln>
                <a:solidFill>
                  <a:srgbClr val="F7F5F2">
                    <a:lumMod val="10000"/>
                  </a:srgbClr>
                </a:solidFill>
                <a:effectLst/>
                <a:uLnTx/>
                <a:uFillTx/>
                <a:latin typeface="Arial" panose="020B0604020202020204"/>
                <a:ea typeface="Calibri" panose="020F0502020204030204" pitchFamily="34" charset="0"/>
                <a:cs typeface="Calibri" panose="020F0502020204030204" pitchFamily="34" charset="0"/>
              </a:rPr>
              <a:t>THE FOLLOWING APPROACHES WERE ALSO EXPLORED.</a:t>
            </a:r>
          </a:p>
        </p:txBody>
      </p:sp>
      <p:grpSp>
        <p:nvGrpSpPr>
          <p:cNvPr id="43" name="Group 42">
            <a:extLst>
              <a:ext uri="{FF2B5EF4-FFF2-40B4-BE49-F238E27FC236}">
                <a16:creationId xmlns:a16="http://schemas.microsoft.com/office/drawing/2014/main" id="{79D7F724-0AEE-7F93-DCE9-387D66349220}"/>
              </a:ext>
            </a:extLst>
          </p:cNvPr>
          <p:cNvGrpSpPr/>
          <p:nvPr/>
        </p:nvGrpSpPr>
        <p:grpSpPr>
          <a:xfrm>
            <a:off x="2593816" y="5744258"/>
            <a:ext cx="7004368" cy="445033"/>
            <a:chOff x="2425446" y="5827751"/>
            <a:chExt cx="7004368" cy="445033"/>
          </a:xfrm>
        </p:grpSpPr>
        <p:sp>
          <p:nvSpPr>
            <p:cNvPr id="40" name="TextBox 39">
              <a:extLst>
                <a:ext uri="{FF2B5EF4-FFF2-40B4-BE49-F238E27FC236}">
                  <a16:creationId xmlns:a16="http://schemas.microsoft.com/office/drawing/2014/main" id="{064B5454-8FC2-39D1-A214-0B7FD1B2EF12}"/>
                </a:ext>
              </a:extLst>
            </p:cNvPr>
            <p:cNvSpPr txBox="1"/>
            <p:nvPr/>
          </p:nvSpPr>
          <p:spPr>
            <a:xfrm>
              <a:off x="2425446" y="5827751"/>
              <a:ext cx="2814066" cy="445033"/>
            </a:xfrm>
            <a:prstGeom prst="rect">
              <a:avLst/>
            </a:prstGeom>
            <a:solidFill>
              <a:schemeClr val="accent1">
                <a:lumMod val="20000"/>
                <a:lumOff val="80000"/>
              </a:schemeClr>
            </a:solidFill>
            <a:ln>
              <a:noFill/>
            </a:ln>
          </p:spPr>
          <p:txBody>
            <a:bodyPr wrap="square" anchor="ctr">
              <a:noAutofit/>
            </a:bodyPr>
            <a:lstStyle/>
            <a:p>
              <a:pPr marR="0" lvl="0" algn="ctr" defTabSz="914400" rtl="0" eaLnBrk="1" fontAlgn="auto" latinLnBrk="0" hangingPunct="1">
                <a:lnSpc>
                  <a:spcPct val="100000"/>
                </a:lnSpc>
                <a:spcBef>
                  <a:spcPts val="600"/>
                </a:spcBef>
                <a:spcAft>
                  <a:spcPts val="800"/>
                </a:spcAft>
                <a:buClr>
                  <a:srgbClr val="F7F5F2"/>
                </a:buClr>
                <a:buSzTx/>
                <a:tabLst/>
                <a:defRPr/>
              </a:pPr>
              <a:r>
                <a:rPr kumimoji="0" lang="en-US" sz="1400" b="0" i="0" u="none" strike="noStrike" kern="1200" cap="none" spc="0" normalizeH="0" baseline="0" noProof="0" dirty="0">
                  <a:ln>
                    <a:noFill/>
                  </a:ln>
                  <a:solidFill>
                    <a:srgbClr val="F7F5F2">
                      <a:lumMod val="10000"/>
                    </a:srgbClr>
                  </a:solidFill>
                  <a:effectLst/>
                  <a:uLnTx/>
                  <a:uFillTx/>
                  <a:latin typeface="Arial" panose="020B0604020202020204"/>
                  <a:ea typeface="Calibri" panose="020F0502020204030204" pitchFamily="34" charset="0"/>
                  <a:cs typeface="Calibri" panose="020F0502020204030204" pitchFamily="34" charset="0"/>
                </a:rPr>
                <a:t>EMR on EC2</a:t>
              </a:r>
            </a:p>
          </p:txBody>
        </p:sp>
        <p:sp>
          <p:nvSpPr>
            <p:cNvPr id="41" name="TextBox 40">
              <a:extLst>
                <a:ext uri="{FF2B5EF4-FFF2-40B4-BE49-F238E27FC236}">
                  <a16:creationId xmlns:a16="http://schemas.microsoft.com/office/drawing/2014/main" id="{B5454959-8EDB-7A30-1BCC-346F551751EB}"/>
                </a:ext>
              </a:extLst>
            </p:cNvPr>
            <p:cNvSpPr txBox="1"/>
            <p:nvPr/>
          </p:nvSpPr>
          <p:spPr>
            <a:xfrm>
              <a:off x="6615748" y="5827751"/>
              <a:ext cx="2814066" cy="445033"/>
            </a:xfrm>
            <a:prstGeom prst="rect">
              <a:avLst/>
            </a:prstGeom>
            <a:solidFill>
              <a:schemeClr val="accent1">
                <a:lumMod val="20000"/>
                <a:lumOff val="80000"/>
              </a:schemeClr>
            </a:solidFill>
            <a:ln>
              <a:noFill/>
            </a:ln>
          </p:spPr>
          <p:txBody>
            <a:bodyPr wrap="square" anchor="ctr">
              <a:noAutofit/>
            </a:bodyPr>
            <a:lstStyle/>
            <a:p>
              <a:pPr marR="0" lvl="0" algn="ctr" defTabSz="914400" rtl="0" eaLnBrk="1" fontAlgn="auto" latinLnBrk="0" hangingPunct="1">
                <a:lnSpc>
                  <a:spcPct val="100000"/>
                </a:lnSpc>
                <a:spcBef>
                  <a:spcPts val="600"/>
                </a:spcBef>
                <a:spcAft>
                  <a:spcPts val="800"/>
                </a:spcAft>
                <a:buClr>
                  <a:srgbClr val="F7F5F2"/>
                </a:buClr>
                <a:buSzTx/>
                <a:tabLst/>
                <a:defRPr/>
              </a:pPr>
              <a:r>
                <a:rPr kumimoji="0" lang="en-US" sz="1400" b="0" i="0" u="none" strike="noStrike" kern="1200" cap="none" spc="0" normalizeH="0" baseline="0" noProof="0" dirty="0">
                  <a:ln>
                    <a:noFill/>
                  </a:ln>
                  <a:solidFill>
                    <a:srgbClr val="F7F5F2">
                      <a:lumMod val="10000"/>
                    </a:srgbClr>
                  </a:solidFill>
                  <a:effectLst/>
                  <a:uLnTx/>
                  <a:uFillTx/>
                  <a:latin typeface="Arial" panose="020B0604020202020204"/>
                  <a:ea typeface="Calibri" panose="020F0502020204030204" pitchFamily="34" charset="0"/>
                  <a:cs typeface="Calibri" panose="020F0502020204030204" pitchFamily="34" charset="0"/>
                </a:rPr>
                <a:t>EMR on EC2</a:t>
              </a:r>
            </a:p>
          </p:txBody>
        </p:sp>
      </p:grpSp>
      <p:pic>
        <p:nvPicPr>
          <p:cNvPr id="42" name="Picture 41">
            <a:extLst>
              <a:ext uri="{FF2B5EF4-FFF2-40B4-BE49-F238E27FC236}">
                <a16:creationId xmlns:a16="http://schemas.microsoft.com/office/drawing/2014/main" id="{228DB3AE-8E2F-8BDA-4D83-E32B00359093}"/>
              </a:ext>
            </a:extLst>
          </p:cNvPr>
          <p:cNvPicPr>
            <a:picLocks noChangeAspect="1"/>
          </p:cNvPicPr>
          <p:nvPr/>
        </p:nvPicPr>
        <p:blipFill>
          <a:blip r:embed="rId2" cstate="print">
            <a:grayscl/>
            <a:extLst>
              <a:ext uri="{BEBA8EAE-BF5A-486C-A8C5-ECC9F3942E4B}">
                <a14:imgProps xmlns:a14="http://schemas.microsoft.com/office/drawing/2010/main">
                  <a14:imgLayer r:embed="rId3">
                    <a14:imgEffect>
                      <a14:colorTemperature colorTemp="8800"/>
                    </a14:imgEffect>
                    <a14:imgEffect>
                      <a14:saturation sat="0"/>
                    </a14:imgEffect>
                    <a14:imgEffect>
                      <a14:brightnessContrast bright="40000"/>
                    </a14:imgEffect>
                  </a14:imgLayer>
                </a14:imgProps>
              </a:ext>
              <a:ext uri="{28A0092B-C50C-407E-A947-70E740481C1C}">
                <a14:useLocalDpi xmlns:a14="http://schemas.microsoft.com/office/drawing/2010/main" val="0"/>
              </a:ext>
            </a:extLst>
          </a:blip>
          <a:stretch>
            <a:fillRect/>
          </a:stretch>
        </p:blipFill>
        <p:spPr>
          <a:xfrm rot="16200000" flipH="1">
            <a:off x="6011069" y="-816110"/>
            <a:ext cx="169864" cy="11577160"/>
          </a:xfrm>
          <a:prstGeom prst="rect">
            <a:avLst/>
          </a:prstGeom>
        </p:spPr>
      </p:pic>
      <p:cxnSp>
        <p:nvCxnSpPr>
          <p:cNvPr id="45" name="Elbow Connector 44">
            <a:extLst>
              <a:ext uri="{FF2B5EF4-FFF2-40B4-BE49-F238E27FC236}">
                <a16:creationId xmlns:a16="http://schemas.microsoft.com/office/drawing/2014/main" id="{0AF0C926-FAE5-18B9-60E6-3A97474D1833}"/>
              </a:ext>
            </a:extLst>
          </p:cNvPr>
          <p:cNvCxnSpPr>
            <a:cxnSpLocks/>
            <a:stCxn id="39" idx="2"/>
            <a:endCxn id="40" idx="0"/>
          </p:cNvCxnSpPr>
          <p:nvPr/>
        </p:nvCxnSpPr>
        <p:spPr>
          <a:xfrm rot="5400000">
            <a:off x="4898252" y="4546510"/>
            <a:ext cx="300346" cy="209515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5F282CBC-843F-4CA1-D9E1-4765A4EE0202}"/>
              </a:ext>
            </a:extLst>
          </p:cNvPr>
          <p:cNvCxnSpPr>
            <a:cxnSpLocks/>
            <a:stCxn id="39" idx="2"/>
            <a:endCxn id="41" idx="0"/>
          </p:cNvCxnSpPr>
          <p:nvPr/>
        </p:nvCxnSpPr>
        <p:spPr>
          <a:xfrm rot="16200000" flipH="1">
            <a:off x="6993402" y="4546509"/>
            <a:ext cx="300346" cy="209515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785388"/>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617A83-F568-231B-4222-2F69A1532A91}"/>
              </a:ext>
            </a:extLst>
          </p:cNvPr>
          <p:cNvSpPr/>
          <p:nvPr/>
        </p:nvSpPr>
        <p:spPr>
          <a:xfrm>
            <a:off x="372533" y="1244601"/>
            <a:ext cx="3268133" cy="5125383"/>
          </a:xfrm>
          <a:prstGeom prst="rect">
            <a:avLst/>
          </a:prstGeom>
          <a:gradFill flip="none" rotWithShape="1">
            <a:gsLst>
              <a:gs pos="0">
                <a:schemeClr val="bg2"/>
              </a:gs>
              <a:gs pos="100000">
                <a:schemeClr val="bg1">
                  <a:alpha val="45352"/>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7D9AD5-468E-A2A0-18F0-878C6F7FA420}"/>
              </a:ext>
            </a:extLst>
          </p:cNvPr>
          <p:cNvSpPr>
            <a:spLocks noGrp="1"/>
          </p:cNvSpPr>
          <p:nvPr>
            <p:ph type="title"/>
          </p:nvPr>
        </p:nvSpPr>
        <p:spPr>
          <a:xfrm>
            <a:off x="355599" y="368301"/>
            <a:ext cx="11464925" cy="492312"/>
          </a:xfrm>
        </p:spPr>
        <p:txBody>
          <a:bodyPr lIns="0"/>
          <a:lstStyle/>
          <a:p>
            <a:r>
              <a:rPr lang="en-US" dirty="0"/>
              <a:t>Existing Solution GLUE – Work Flow &amp; Architect</a:t>
            </a:r>
          </a:p>
        </p:txBody>
      </p:sp>
      <p:sp>
        <p:nvSpPr>
          <p:cNvPr id="4" name="Slide Number Placeholder 3">
            <a:extLst>
              <a:ext uri="{FF2B5EF4-FFF2-40B4-BE49-F238E27FC236}">
                <a16:creationId xmlns:a16="http://schemas.microsoft.com/office/drawing/2014/main" id="{D373C05D-928F-CDA1-227F-5CA1EBB0EF63}"/>
              </a:ext>
            </a:extLst>
          </p:cNvPr>
          <p:cNvSpPr>
            <a:spLocks noGrp="1"/>
          </p:cNvSpPr>
          <p:nvPr>
            <p:ph type="sldNum" sz="quarter" idx="4"/>
          </p:nvPr>
        </p:nvSpPr>
        <p:spPr/>
        <p:txBody>
          <a:bodyPr/>
          <a:lstStyle/>
          <a:p>
            <a:fld id="{2CC98B77-332E-004E-BD2A-A6DBBD4442FD}" type="slidenum">
              <a:rPr lang="sv-SE" smtClean="0"/>
              <a:pPr/>
              <a:t>4</a:t>
            </a:fld>
            <a:endParaRPr lang="sv-SE" dirty="0"/>
          </a:p>
        </p:txBody>
      </p:sp>
      <p:sp>
        <p:nvSpPr>
          <p:cNvPr id="6" name="Rectangle: Rounded Corners 52">
            <a:extLst>
              <a:ext uri="{FF2B5EF4-FFF2-40B4-BE49-F238E27FC236}">
                <a16:creationId xmlns:a16="http://schemas.microsoft.com/office/drawing/2014/main" id="{3EADF4DD-3A38-16FC-5262-D9481081CA66}"/>
              </a:ext>
            </a:extLst>
          </p:cNvPr>
          <p:cNvSpPr/>
          <p:nvPr/>
        </p:nvSpPr>
        <p:spPr>
          <a:xfrm>
            <a:off x="6011333" y="1244601"/>
            <a:ext cx="5936226" cy="5125384"/>
          </a:xfrm>
          <a:prstGeom prst="rect">
            <a:avLst/>
          </a:prstGeom>
          <a:solidFill>
            <a:srgbClr val="FFFFFF"/>
          </a:solidFill>
          <a:ln w="19050">
            <a:noFill/>
          </a:ln>
          <a:effectLst>
            <a:outerShdw blurRad="711200" dist="63500" dir="10800000" algn="r"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en-US" dirty="0">
              <a:solidFill>
                <a:srgbClr val="878787"/>
              </a:solidFill>
            </a:endParaRPr>
          </a:p>
        </p:txBody>
      </p:sp>
      <p:pic>
        <p:nvPicPr>
          <p:cNvPr id="7" name="Picture 6">
            <a:extLst>
              <a:ext uri="{FF2B5EF4-FFF2-40B4-BE49-F238E27FC236}">
                <a16:creationId xmlns:a16="http://schemas.microsoft.com/office/drawing/2014/main" id="{04B23BB6-265C-AC2B-91BE-29260DD9F471}"/>
              </a:ext>
            </a:extLst>
          </p:cNvPr>
          <p:cNvPicPr>
            <a:picLocks noChangeAspect="1"/>
          </p:cNvPicPr>
          <p:nvPr/>
        </p:nvPicPr>
        <p:blipFill>
          <a:blip r:embed="rId2"/>
          <a:stretch>
            <a:fillRect/>
          </a:stretch>
        </p:blipFill>
        <p:spPr>
          <a:xfrm>
            <a:off x="6185446" y="2161585"/>
            <a:ext cx="5058119" cy="3956172"/>
          </a:xfrm>
          <a:prstGeom prst="rect">
            <a:avLst/>
          </a:prstGeom>
        </p:spPr>
      </p:pic>
      <p:sp>
        <p:nvSpPr>
          <p:cNvPr id="8" name="TextBox 7">
            <a:extLst>
              <a:ext uri="{FF2B5EF4-FFF2-40B4-BE49-F238E27FC236}">
                <a16:creationId xmlns:a16="http://schemas.microsoft.com/office/drawing/2014/main" id="{11FC599C-9CC0-178F-4799-EFD38ECBF1C9}"/>
              </a:ext>
            </a:extLst>
          </p:cNvPr>
          <p:cNvSpPr txBox="1"/>
          <p:nvPr/>
        </p:nvSpPr>
        <p:spPr>
          <a:xfrm>
            <a:off x="355600" y="1244601"/>
            <a:ext cx="5354620" cy="5125383"/>
          </a:xfrm>
          <a:prstGeom prst="rect">
            <a:avLst/>
          </a:prstGeom>
          <a:noFill/>
        </p:spPr>
        <p:txBody>
          <a:bodyPr wrap="square" lIns="182880" anchor="ctr">
            <a:noAutofit/>
          </a:bodyPr>
          <a:lstStyle/>
          <a:p>
            <a:pPr marL="342900" indent="-342900">
              <a:spcBef>
                <a:spcPts val="600"/>
              </a:spcBef>
              <a:spcAft>
                <a:spcPts val="800"/>
              </a:spcAft>
              <a:buClr>
                <a:schemeClr val="bg2"/>
              </a:buClr>
              <a:buFont typeface="+mj-lt"/>
              <a:buAutoNum type="arabicPeriod"/>
            </a:pPr>
            <a:r>
              <a:rPr lang="en-US" sz="1200" dirty="0">
                <a:solidFill>
                  <a:schemeClr val="bg2">
                    <a:lumMod val="10000"/>
                  </a:schemeClr>
                </a:solidFill>
                <a:effectLst/>
                <a:ea typeface="Calibri" panose="020F0502020204030204" pitchFamily="34" charset="0"/>
                <a:cs typeface="Calibri" panose="020F0502020204030204" pitchFamily="34" charset="0"/>
              </a:rPr>
              <a:t>EventBridge triggers the Glue workflow based on the scheduled time</a:t>
            </a:r>
          </a:p>
          <a:p>
            <a:pPr marL="342900" indent="-342900">
              <a:spcBef>
                <a:spcPts val="600"/>
              </a:spcBef>
              <a:spcAft>
                <a:spcPts val="800"/>
              </a:spcAft>
              <a:buClr>
                <a:schemeClr val="bg2"/>
              </a:buClr>
              <a:buFont typeface="+mj-lt"/>
              <a:buAutoNum type="arabicPeriod"/>
            </a:pPr>
            <a:r>
              <a:rPr lang="en-US" sz="1200" dirty="0">
                <a:solidFill>
                  <a:schemeClr val="bg2">
                    <a:lumMod val="10000"/>
                  </a:schemeClr>
                </a:solidFill>
                <a:effectLst/>
                <a:ea typeface="Calibri" panose="020F0502020204030204" pitchFamily="34" charset="0"/>
                <a:cs typeface="Calibri" panose="020F0502020204030204" pitchFamily="34" charset="0"/>
              </a:rPr>
              <a:t>The Glue workflow is triggered by EventBridge and initiates the run</a:t>
            </a:r>
          </a:p>
          <a:p>
            <a:pPr marL="342900" indent="-342900">
              <a:spcBef>
                <a:spcPts val="600"/>
              </a:spcBef>
              <a:spcAft>
                <a:spcPts val="800"/>
              </a:spcAft>
              <a:buClr>
                <a:schemeClr val="bg2"/>
              </a:buClr>
              <a:buFont typeface="+mj-lt"/>
              <a:buAutoNum type="arabicPeriod"/>
            </a:pPr>
            <a:r>
              <a:rPr lang="en-US" sz="1200" dirty="0">
                <a:solidFill>
                  <a:schemeClr val="bg2">
                    <a:lumMod val="10000"/>
                  </a:schemeClr>
                </a:solidFill>
                <a:effectLst/>
                <a:ea typeface="Calibri" panose="020F0502020204030204" pitchFamily="34" charset="0"/>
                <a:cs typeface="Calibri" panose="020F0502020204030204" pitchFamily="34" charset="0"/>
              </a:rPr>
              <a:t>A Glue job starts running within the Glue workflow using an </a:t>
            </a:r>
            <a:br>
              <a:rPr lang="en-US" sz="1200" dirty="0">
                <a:solidFill>
                  <a:schemeClr val="bg2">
                    <a:lumMod val="10000"/>
                  </a:schemeClr>
                </a:solidFill>
                <a:effectLst/>
                <a:ea typeface="Calibri" panose="020F0502020204030204" pitchFamily="34" charset="0"/>
                <a:cs typeface="Calibri" panose="020F0502020204030204" pitchFamily="34" charset="0"/>
              </a:rPr>
            </a:br>
            <a:r>
              <a:rPr lang="en-US" sz="1200" dirty="0">
                <a:solidFill>
                  <a:schemeClr val="bg2">
                    <a:lumMod val="10000"/>
                  </a:schemeClr>
                </a:solidFill>
                <a:effectLst/>
                <a:ea typeface="Calibri" panose="020F0502020204030204" pitchFamily="34" charset="0"/>
                <a:cs typeface="Calibri" panose="020F0502020204030204" pitchFamily="34" charset="0"/>
              </a:rPr>
              <a:t>On-Demand trigger</a:t>
            </a:r>
          </a:p>
          <a:p>
            <a:pPr marL="342900" indent="-342900">
              <a:spcBef>
                <a:spcPts val="600"/>
              </a:spcBef>
              <a:spcAft>
                <a:spcPts val="800"/>
              </a:spcAft>
              <a:buClr>
                <a:schemeClr val="bg2"/>
              </a:buClr>
              <a:buFont typeface="+mj-lt"/>
              <a:buAutoNum type="arabicPeriod"/>
            </a:pPr>
            <a:r>
              <a:rPr lang="en-US" sz="1200" dirty="0">
                <a:solidFill>
                  <a:schemeClr val="bg2">
                    <a:lumMod val="10000"/>
                  </a:schemeClr>
                </a:solidFill>
                <a:effectLst/>
                <a:ea typeface="Calibri" panose="020F0502020204030204" pitchFamily="34" charset="0"/>
                <a:cs typeface="Calibri" panose="020F0502020204030204" pitchFamily="34" charset="0"/>
              </a:rPr>
              <a:t>The Glue job executes Athena queries to read data from </a:t>
            </a:r>
            <a:br>
              <a:rPr lang="en-US" sz="1200" dirty="0">
                <a:solidFill>
                  <a:schemeClr val="bg2">
                    <a:lumMod val="10000"/>
                  </a:schemeClr>
                </a:solidFill>
                <a:effectLst/>
                <a:ea typeface="Calibri" panose="020F0502020204030204" pitchFamily="34" charset="0"/>
                <a:cs typeface="Calibri" panose="020F0502020204030204" pitchFamily="34" charset="0"/>
              </a:rPr>
            </a:br>
            <a:r>
              <a:rPr lang="en-US" sz="1200" dirty="0">
                <a:solidFill>
                  <a:schemeClr val="bg2">
                    <a:lumMod val="10000"/>
                  </a:schemeClr>
                </a:solidFill>
                <a:effectLst/>
                <a:ea typeface="Calibri" panose="020F0502020204030204" pitchFamily="34" charset="0"/>
                <a:cs typeface="Calibri" panose="020F0502020204030204" pitchFamily="34" charset="0"/>
              </a:rPr>
              <a:t>the source tables</a:t>
            </a:r>
          </a:p>
          <a:p>
            <a:pPr marL="342900" indent="-342900">
              <a:spcBef>
                <a:spcPts val="600"/>
              </a:spcBef>
              <a:spcAft>
                <a:spcPts val="800"/>
              </a:spcAft>
              <a:buClr>
                <a:schemeClr val="bg2"/>
              </a:buClr>
              <a:buFont typeface="+mj-lt"/>
              <a:buAutoNum type="arabicPeriod"/>
            </a:pPr>
            <a:r>
              <a:rPr lang="en-US" sz="1200" dirty="0">
                <a:solidFill>
                  <a:schemeClr val="bg2">
                    <a:lumMod val="10000"/>
                  </a:schemeClr>
                </a:solidFill>
                <a:effectLst/>
                <a:ea typeface="Calibri" panose="020F0502020204030204" pitchFamily="34" charset="0"/>
                <a:cs typeface="Calibri" panose="020F0502020204030204" pitchFamily="34" charset="0"/>
              </a:rPr>
              <a:t>The Glue job fetches data from the source S3 path based on the queries executed in Athena</a:t>
            </a:r>
          </a:p>
          <a:p>
            <a:pPr marL="342900" indent="-342900">
              <a:spcBef>
                <a:spcPts val="600"/>
              </a:spcBef>
              <a:spcAft>
                <a:spcPts val="800"/>
              </a:spcAft>
              <a:buClr>
                <a:schemeClr val="bg2"/>
              </a:buClr>
              <a:buFont typeface="+mj-lt"/>
              <a:buAutoNum type="arabicPeriod"/>
            </a:pPr>
            <a:r>
              <a:rPr lang="en-US" sz="1200" dirty="0">
                <a:solidFill>
                  <a:schemeClr val="bg2">
                    <a:lumMod val="10000"/>
                  </a:schemeClr>
                </a:solidFill>
                <a:effectLst/>
                <a:ea typeface="Calibri" panose="020F0502020204030204" pitchFamily="34" charset="0"/>
                <a:cs typeface="Calibri" panose="020F0502020204030204" pitchFamily="34" charset="0"/>
              </a:rPr>
              <a:t>The data from the source tables is loaded into the target S3 path as Parquet files, organized into partitioned folders</a:t>
            </a:r>
          </a:p>
          <a:p>
            <a:pPr marL="342900" indent="-342900">
              <a:spcBef>
                <a:spcPts val="600"/>
              </a:spcBef>
              <a:spcAft>
                <a:spcPts val="800"/>
              </a:spcAft>
              <a:buClr>
                <a:schemeClr val="bg2"/>
              </a:buClr>
              <a:buFont typeface="+mj-lt"/>
              <a:buAutoNum type="arabicPeriod"/>
            </a:pPr>
            <a:r>
              <a:rPr lang="en-US" sz="1200" dirty="0">
                <a:solidFill>
                  <a:schemeClr val="bg2">
                    <a:lumMod val="10000"/>
                  </a:schemeClr>
                </a:solidFill>
                <a:effectLst/>
                <a:ea typeface="Calibri" panose="020F0502020204030204" pitchFamily="34" charset="0"/>
                <a:cs typeface="Calibri" panose="020F0502020204030204" pitchFamily="34" charset="0"/>
              </a:rPr>
              <a:t>Upon successful completion of the Glue job, the Glue crawler is triggered and starts running.</a:t>
            </a:r>
          </a:p>
          <a:p>
            <a:pPr marL="342900" indent="-342900">
              <a:spcBef>
                <a:spcPts val="600"/>
              </a:spcBef>
              <a:spcAft>
                <a:spcPts val="800"/>
              </a:spcAft>
              <a:buClr>
                <a:schemeClr val="bg2"/>
              </a:buClr>
              <a:buFont typeface="+mj-lt"/>
              <a:buAutoNum type="arabicPeriod"/>
            </a:pPr>
            <a:r>
              <a:rPr lang="en-US" sz="1200" dirty="0">
                <a:solidFill>
                  <a:schemeClr val="bg2">
                    <a:lumMod val="10000"/>
                  </a:schemeClr>
                </a:solidFill>
                <a:effectLst/>
                <a:ea typeface="Calibri" panose="020F0502020204030204" pitchFamily="34" charset="0"/>
                <a:cs typeface="Calibri" panose="020F0502020204030204" pitchFamily="34" charset="0"/>
              </a:rPr>
              <a:t>The job log table is created, containing runtime information </a:t>
            </a:r>
            <a:br>
              <a:rPr lang="en-US" sz="1200" dirty="0">
                <a:solidFill>
                  <a:schemeClr val="bg2">
                    <a:lumMod val="10000"/>
                  </a:schemeClr>
                </a:solidFill>
                <a:effectLst/>
                <a:ea typeface="Calibri" panose="020F0502020204030204" pitchFamily="34" charset="0"/>
                <a:cs typeface="Calibri" panose="020F0502020204030204" pitchFamily="34" charset="0"/>
              </a:rPr>
            </a:br>
            <a:r>
              <a:rPr lang="en-US" sz="1200" dirty="0">
                <a:solidFill>
                  <a:schemeClr val="bg2">
                    <a:lumMod val="10000"/>
                  </a:schemeClr>
                </a:solidFill>
                <a:effectLst/>
                <a:ea typeface="Calibri" panose="020F0502020204030204" pitchFamily="34" charset="0"/>
                <a:cs typeface="Calibri" panose="020F0502020204030204" pitchFamily="34" charset="0"/>
              </a:rPr>
              <a:t>and table counts.</a:t>
            </a:r>
          </a:p>
          <a:p>
            <a:pPr marL="342900" indent="-342900">
              <a:spcBef>
                <a:spcPts val="600"/>
              </a:spcBef>
              <a:spcAft>
                <a:spcPts val="800"/>
              </a:spcAft>
              <a:buClr>
                <a:schemeClr val="bg2"/>
              </a:buClr>
              <a:buFont typeface="+mj-lt"/>
              <a:buAutoNum type="arabicPeriod"/>
            </a:pPr>
            <a:r>
              <a:rPr lang="en-US" sz="1200" dirty="0">
                <a:solidFill>
                  <a:schemeClr val="bg2">
                    <a:lumMod val="10000"/>
                  </a:schemeClr>
                </a:solidFill>
                <a:effectLst/>
                <a:ea typeface="Calibri" panose="020F0502020204030204" pitchFamily="34" charset="0"/>
                <a:cs typeface="Calibri" panose="020F0502020204030204" pitchFamily="34" charset="0"/>
              </a:rPr>
              <a:t>The target tables are available in Athena, where the data </a:t>
            </a:r>
            <a:br>
              <a:rPr lang="en-US" sz="1200" dirty="0">
                <a:solidFill>
                  <a:schemeClr val="bg2">
                    <a:lumMod val="10000"/>
                  </a:schemeClr>
                </a:solidFill>
                <a:effectLst/>
                <a:ea typeface="Calibri" panose="020F0502020204030204" pitchFamily="34" charset="0"/>
                <a:cs typeface="Calibri" panose="020F0502020204030204" pitchFamily="34" charset="0"/>
              </a:rPr>
            </a:br>
            <a:r>
              <a:rPr lang="en-US" sz="1200" dirty="0">
                <a:solidFill>
                  <a:schemeClr val="bg2">
                    <a:lumMod val="10000"/>
                  </a:schemeClr>
                </a:solidFill>
                <a:effectLst/>
                <a:ea typeface="Calibri" panose="020F0502020204030204" pitchFamily="34" charset="0"/>
                <a:cs typeface="Calibri" panose="020F0502020204030204" pitchFamily="34" charset="0"/>
              </a:rPr>
              <a:t>can be queried.</a:t>
            </a:r>
          </a:p>
          <a:p>
            <a:pPr marL="342900" indent="-342900">
              <a:spcBef>
                <a:spcPts val="600"/>
              </a:spcBef>
              <a:spcAft>
                <a:spcPts val="800"/>
              </a:spcAft>
              <a:buClr>
                <a:schemeClr val="bg2"/>
              </a:buClr>
              <a:buFont typeface="+mj-lt"/>
              <a:buAutoNum type="arabicPeriod"/>
            </a:pPr>
            <a:r>
              <a:rPr lang="en-US" sz="1200" dirty="0">
                <a:solidFill>
                  <a:schemeClr val="bg2">
                    <a:lumMod val="10000"/>
                  </a:schemeClr>
                </a:solidFill>
                <a:effectLst/>
                <a:ea typeface="Calibri" panose="020F0502020204030204" pitchFamily="34" charset="0"/>
                <a:cs typeface="Calibri" panose="020F0502020204030204" pitchFamily="34" charset="0"/>
              </a:rPr>
              <a:t>CloudWatch stores logs for both the Glue jobs and the Glue crawler.</a:t>
            </a:r>
          </a:p>
        </p:txBody>
      </p:sp>
      <p:sp>
        <p:nvSpPr>
          <p:cNvPr id="11" name="Oval 10">
            <a:extLst>
              <a:ext uri="{FF2B5EF4-FFF2-40B4-BE49-F238E27FC236}">
                <a16:creationId xmlns:a16="http://schemas.microsoft.com/office/drawing/2014/main" id="{4FED6F10-5F77-D95F-837A-C5DAEFC5F07D}"/>
              </a:ext>
            </a:extLst>
          </p:cNvPr>
          <p:cNvSpPr/>
          <p:nvPr/>
        </p:nvSpPr>
        <p:spPr>
          <a:xfrm>
            <a:off x="491066" y="1416517"/>
            <a:ext cx="262468" cy="262468"/>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1</a:t>
            </a:r>
          </a:p>
        </p:txBody>
      </p:sp>
      <p:sp>
        <p:nvSpPr>
          <p:cNvPr id="12" name="Oval 11">
            <a:extLst>
              <a:ext uri="{FF2B5EF4-FFF2-40B4-BE49-F238E27FC236}">
                <a16:creationId xmlns:a16="http://schemas.microsoft.com/office/drawing/2014/main" id="{93BE0E28-4742-BE0E-54A5-914C857E83DD}"/>
              </a:ext>
            </a:extLst>
          </p:cNvPr>
          <p:cNvSpPr/>
          <p:nvPr/>
        </p:nvSpPr>
        <p:spPr>
          <a:xfrm>
            <a:off x="491066" y="1772119"/>
            <a:ext cx="262468" cy="262468"/>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2</a:t>
            </a:r>
          </a:p>
        </p:txBody>
      </p:sp>
      <p:sp>
        <p:nvSpPr>
          <p:cNvPr id="13" name="Oval 12">
            <a:extLst>
              <a:ext uri="{FF2B5EF4-FFF2-40B4-BE49-F238E27FC236}">
                <a16:creationId xmlns:a16="http://schemas.microsoft.com/office/drawing/2014/main" id="{8F235C6A-302D-D4A3-2A27-2F2FEA30AEF2}"/>
              </a:ext>
            </a:extLst>
          </p:cNvPr>
          <p:cNvSpPr/>
          <p:nvPr/>
        </p:nvSpPr>
        <p:spPr>
          <a:xfrm>
            <a:off x="491066" y="2161585"/>
            <a:ext cx="262468" cy="262468"/>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3</a:t>
            </a:r>
          </a:p>
        </p:txBody>
      </p:sp>
      <p:sp>
        <p:nvSpPr>
          <p:cNvPr id="14" name="Oval 13">
            <a:extLst>
              <a:ext uri="{FF2B5EF4-FFF2-40B4-BE49-F238E27FC236}">
                <a16:creationId xmlns:a16="http://schemas.microsoft.com/office/drawing/2014/main" id="{F2EB1171-CC07-E7CE-D92D-C3D797F3DD96}"/>
              </a:ext>
            </a:extLst>
          </p:cNvPr>
          <p:cNvSpPr/>
          <p:nvPr/>
        </p:nvSpPr>
        <p:spPr>
          <a:xfrm>
            <a:off x="491066" y="2694985"/>
            <a:ext cx="262468" cy="262468"/>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4</a:t>
            </a:r>
          </a:p>
        </p:txBody>
      </p:sp>
      <p:sp>
        <p:nvSpPr>
          <p:cNvPr id="15" name="Oval 14">
            <a:extLst>
              <a:ext uri="{FF2B5EF4-FFF2-40B4-BE49-F238E27FC236}">
                <a16:creationId xmlns:a16="http://schemas.microsoft.com/office/drawing/2014/main" id="{15625305-179B-835A-9C1B-93AAB750BB9B}"/>
              </a:ext>
            </a:extLst>
          </p:cNvPr>
          <p:cNvSpPr/>
          <p:nvPr/>
        </p:nvSpPr>
        <p:spPr>
          <a:xfrm>
            <a:off x="491066" y="3258248"/>
            <a:ext cx="262468" cy="262468"/>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5</a:t>
            </a:r>
          </a:p>
        </p:txBody>
      </p:sp>
      <p:sp>
        <p:nvSpPr>
          <p:cNvPr id="16" name="Oval 15">
            <a:extLst>
              <a:ext uri="{FF2B5EF4-FFF2-40B4-BE49-F238E27FC236}">
                <a16:creationId xmlns:a16="http://schemas.microsoft.com/office/drawing/2014/main" id="{F6F77454-FA6E-4E68-D79F-8B191CAFE70B}"/>
              </a:ext>
            </a:extLst>
          </p:cNvPr>
          <p:cNvSpPr/>
          <p:nvPr/>
        </p:nvSpPr>
        <p:spPr>
          <a:xfrm>
            <a:off x="491066" y="3769314"/>
            <a:ext cx="262468" cy="262468"/>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6</a:t>
            </a:r>
          </a:p>
        </p:txBody>
      </p:sp>
      <p:sp>
        <p:nvSpPr>
          <p:cNvPr id="17" name="Oval 16">
            <a:extLst>
              <a:ext uri="{FF2B5EF4-FFF2-40B4-BE49-F238E27FC236}">
                <a16:creationId xmlns:a16="http://schemas.microsoft.com/office/drawing/2014/main" id="{12E3FDB3-4D2F-A9DC-93F2-1CD9DC0C1574}"/>
              </a:ext>
            </a:extLst>
          </p:cNvPr>
          <p:cNvSpPr/>
          <p:nvPr/>
        </p:nvSpPr>
        <p:spPr>
          <a:xfrm>
            <a:off x="491066" y="4324469"/>
            <a:ext cx="262468" cy="262468"/>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7</a:t>
            </a:r>
          </a:p>
        </p:txBody>
      </p:sp>
      <p:sp>
        <p:nvSpPr>
          <p:cNvPr id="18" name="Oval 17">
            <a:extLst>
              <a:ext uri="{FF2B5EF4-FFF2-40B4-BE49-F238E27FC236}">
                <a16:creationId xmlns:a16="http://schemas.microsoft.com/office/drawing/2014/main" id="{750B20C1-9D4B-5770-F72F-0DDF3D1ADE90}"/>
              </a:ext>
            </a:extLst>
          </p:cNvPr>
          <p:cNvSpPr/>
          <p:nvPr/>
        </p:nvSpPr>
        <p:spPr>
          <a:xfrm>
            <a:off x="491066" y="4877152"/>
            <a:ext cx="262468" cy="262468"/>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8</a:t>
            </a:r>
          </a:p>
        </p:txBody>
      </p:sp>
      <p:sp>
        <p:nvSpPr>
          <p:cNvPr id="19" name="Oval 18">
            <a:extLst>
              <a:ext uri="{FF2B5EF4-FFF2-40B4-BE49-F238E27FC236}">
                <a16:creationId xmlns:a16="http://schemas.microsoft.com/office/drawing/2014/main" id="{E839FBAD-F61F-BBDF-D45F-C6705916FE37}"/>
              </a:ext>
            </a:extLst>
          </p:cNvPr>
          <p:cNvSpPr/>
          <p:nvPr/>
        </p:nvSpPr>
        <p:spPr>
          <a:xfrm>
            <a:off x="491066" y="5441483"/>
            <a:ext cx="262468" cy="262468"/>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9</a:t>
            </a:r>
          </a:p>
        </p:txBody>
      </p:sp>
      <p:sp>
        <p:nvSpPr>
          <p:cNvPr id="20" name="Oval 19">
            <a:extLst>
              <a:ext uri="{FF2B5EF4-FFF2-40B4-BE49-F238E27FC236}">
                <a16:creationId xmlns:a16="http://schemas.microsoft.com/office/drawing/2014/main" id="{4B59C0DD-2F09-41BA-7E76-92A948493735}"/>
              </a:ext>
            </a:extLst>
          </p:cNvPr>
          <p:cNvSpPr/>
          <p:nvPr/>
        </p:nvSpPr>
        <p:spPr>
          <a:xfrm>
            <a:off x="491066" y="5935603"/>
            <a:ext cx="262468" cy="262468"/>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1200" b="1" dirty="0"/>
              <a:t>10</a:t>
            </a:r>
          </a:p>
        </p:txBody>
      </p:sp>
      <p:sp>
        <p:nvSpPr>
          <p:cNvPr id="3" name="TextBox 2">
            <a:extLst>
              <a:ext uri="{FF2B5EF4-FFF2-40B4-BE49-F238E27FC236}">
                <a16:creationId xmlns:a16="http://schemas.microsoft.com/office/drawing/2014/main" id="{5E7AD034-149D-B74E-0682-8D132C919603}"/>
              </a:ext>
            </a:extLst>
          </p:cNvPr>
          <p:cNvSpPr txBox="1"/>
          <p:nvPr/>
        </p:nvSpPr>
        <p:spPr>
          <a:xfrm>
            <a:off x="8976009" y="1398152"/>
            <a:ext cx="2828959" cy="1010401"/>
          </a:xfrm>
          <a:prstGeom prst="rect">
            <a:avLst/>
          </a:prstGeom>
          <a:noFill/>
        </p:spPr>
        <p:txBody>
          <a:bodyPr wrap="square" lIns="91440" anchor="ctr">
            <a:noAutofit/>
          </a:bodyPr>
          <a:lstStyle/>
          <a:p>
            <a:pPr marL="171450" indent="-171450">
              <a:spcAft>
                <a:spcPts val="200"/>
              </a:spcAft>
              <a:buClr>
                <a:schemeClr val="tx1"/>
              </a:buClr>
              <a:buFont typeface="Arial" panose="020B0604020202020204" pitchFamily="34" charset="0"/>
              <a:buChar char="•"/>
            </a:pPr>
            <a:r>
              <a:rPr lang="en-US" sz="1200" dirty="0">
                <a:solidFill>
                  <a:schemeClr val="bg2">
                    <a:lumMod val="10000"/>
                  </a:schemeClr>
                </a:solidFill>
                <a:effectLst/>
                <a:ea typeface="Calibri" panose="020F0502020204030204" pitchFamily="34" charset="0"/>
                <a:cs typeface="Calibri" panose="020F0502020204030204" pitchFamily="34" charset="0"/>
              </a:rPr>
              <a:t>Placeholder for text</a:t>
            </a:r>
          </a:p>
          <a:p>
            <a:pPr marL="171450" indent="-171450">
              <a:spcAft>
                <a:spcPts val="200"/>
              </a:spcAft>
              <a:buClr>
                <a:schemeClr val="tx1"/>
              </a:buClr>
              <a:buFont typeface="Arial" panose="020B0604020202020204" pitchFamily="34" charset="0"/>
              <a:buChar char="•"/>
            </a:pPr>
            <a:r>
              <a:rPr lang="en-US" sz="1200" dirty="0">
                <a:solidFill>
                  <a:schemeClr val="bg2">
                    <a:lumMod val="10000"/>
                  </a:schemeClr>
                </a:solidFill>
                <a:effectLst/>
                <a:ea typeface="Calibri" panose="020F0502020204030204" pitchFamily="34" charset="0"/>
                <a:cs typeface="Calibri" panose="020F0502020204030204" pitchFamily="34" charset="0"/>
              </a:rPr>
              <a:t>Placeholder for text</a:t>
            </a:r>
          </a:p>
          <a:p>
            <a:pPr marL="171450" indent="-171450">
              <a:spcAft>
                <a:spcPts val="200"/>
              </a:spcAft>
              <a:buClr>
                <a:schemeClr val="tx1"/>
              </a:buClr>
              <a:buFont typeface="Arial" panose="020B0604020202020204" pitchFamily="34" charset="0"/>
              <a:buChar char="•"/>
            </a:pPr>
            <a:r>
              <a:rPr lang="en-US" sz="1200" dirty="0">
                <a:solidFill>
                  <a:schemeClr val="bg2">
                    <a:lumMod val="10000"/>
                  </a:schemeClr>
                </a:solidFill>
                <a:effectLst/>
                <a:ea typeface="Calibri" panose="020F0502020204030204" pitchFamily="34" charset="0"/>
                <a:cs typeface="Calibri" panose="020F0502020204030204" pitchFamily="34" charset="0"/>
              </a:rPr>
              <a:t>Placeholder for text</a:t>
            </a:r>
          </a:p>
          <a:p>
            <a:pPr marL="171450" indent="-171450">
              <a:spcAft>
                <a:spcPts val="200"/>
              </a:spcAft>
              <a:buClr>
                <a:schemeClr val="tx1"/>
              </a:buClr>
              <a:buFont typeface="Arial" panose="020B0604020202020204" pitchFamily="34" charset="0"/>
              <a:buChar char="•"/>
            </a:pPr>
            <a:r>
              <a:rPr lang="en-US" sz="1200" dirty="0">
                <a:solidFill>
                  <a:schemeClr val="bg2">
                    <a:lumMod val="10000"/>
                  </a:schemeClr>
                </a:solidFill>
                <a:effectLst/>
                <a:ea typeface="Calibri" panose="020F0502020204030204" pitchFamily="34" charset="0"/>
                <a:cs typeface="Calibri" panose="020F0502020204030204" pitchFamily="34" charset="0"/>
              </a:rPr>
              <a:t>Placeholder for text</a:t>
            </a:r>
          </a:p>
        </p:txBody>
      </p:sp>
    </p:spTree>
    <p:extLst>
      <p:ext uri="{BB962C8B-B14F-4D97-AF65-F5344CB8AC3E}">
        <p14:creationId xmlns:p14="http://schemas.microsoft.com/office/powerpoint/2010/main" val="3997275253"/>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D9AD5-468E-A2A0-18F0-878C6F7FA420}"/>
              </a:ext>
            </a:extLst>
          </p:cNvPr>
          <p:cNvSpPr>
            <a:spLocks noGrp="1"/>
          </p:cNvSpPr>
          <p:nvPr>
            <p:ph type="title"/>
          </p:nvPr>
        </p:nvSpPr>
        <p:spPr>
          <a:xfrm>
            <a:off x="355599" y="368301"/>
            <a:ext cx="11464925" cy="492312"/>
          </a:xfrm>
        </p:spPr>
        <p:txBody>
          <a:bodyPr lIns="0"/>
          <a:lstStyle/>
          <a:p>
            <a:r>
              <a:rPr lang="en-US" dirty="0"/>
              <a:t>Existing Solution GLUE – Work Flow &amp; Architect</a:t>
            </a:r>
          </a:p>
        </p:txBody>
      </p:sp>
      <p:sp>
        <p:nvSpPr>
          <p:cNvPr id="4" name="Slide Number Placeholder 3">
            <a:extLst>
              <a:ext uri="{FF2B5EF4-FFF2-40B4-BE49-F238E27FC236}">
                <a16:creationId xmlns:a16="http://schemas.microsoft.com/office/drawing/2014/main" id="{D373C05D-928F-CDA1-227F-5CA1EBB0EF63}"/>
              </a:ext>
            </a:extLst>
          </p:cNvPr>
          <p:cNvSpPr>
            <a:spLocks noGrp="1"/>
          </p:cNvSpPr>
          <p:nvPr>
            <p:ph type="sldNum" sz="quarter" idx="4"/>
          </p:nvPr>
        </p:nvSpPr>
        <p:spPr/>
        <p:txBody>
          <a:bodyPr/>
          <a:lstStyle/>
          <a:p>
            <a:fld id="{2CC98B77-332E-004E-BD2A-A6DBBD4442FD}" type="slidenum">
              <a:rPr lang="sv-SE" smtClean="0"/>
              <a:pPr/>
              <a:t>5</a:t>
            </a:fld>
            <a:endParaRPr lang="sv-SE" dirty="0"/>
          </a:p>
        </p:txBody>
      </p:sp>
      <p:sp>
        <p:nvSpPr>
          <p:cNvPr id="6" name="Rectangle: Rounded Corners 52">
            <a:extLst>
              <a:ext uri="{FF2B5EF4-FFF2-40B4-BE49-F238E27FC236}">
                <a16:creationId xmlns:a16="http://schemas.microsoft.com/office/drawing/2014/main" id="{3EADF4DD-3A38-16FC-5262-D9481081CA66}"/>
              </a:ext>
            </a:extLst>
          </p:cNvPr>
          <p:cNvSpPr/>
          <p:nvPr/>
        </p:nvSpPr>
        <p:spPr>
          <a:xfrm>
            <a:off x="6011333" y="1244601"/>
            <a:ext cx="5936226" cy="5125384"/>
          </a:xfrm>
          <a:prstGeom prst="rect">
            <a:avLst/>
          </a:prstGeom>
          <a:solidFill>
            <a:srgbClr val="FFFFFF"/>
          </a:solidFill>
          <a:ln w="19050">
            <a:noFill/>
          </a:ln>
          <a:effectLst>
            <a:outerShdw blurRad="711200" dist="63500" dir="10800000" algn="r"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en-US" dirty="0">
              <a:solidFill>
                <a:srgbClr val="878787"/>
              </a:solidFill>
            </a:endParaRPr>
          </a:p>
        </p:txBody>
      </p:sp>
      <p:pic>
        <p:nvPicPr>
          <p:cNvPr id="34" name="Picture 33">
            <a:extLst>
              <a:ext uri="{FF2B5EF4-FFF2-40B4-BE49-F238E27FC236}">
                <a16:creationId xmlns:a16="http://schemas.microsoft.com/office/drawing/2014/main" id="{1AAD4595-6660-9E64-81F1-32ED6C26F08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46314" y="1451276"/>
            <a:ext cx="5354620" cy="4629083"/>
          </a:xfrm>
          <a:prstGeom prst="rect">
            <a:avLst/>
          </a:prstGeom>
          <a:noFill/>
          <a:ln>
            <a:noFill/>
          </a:ln>
        </p:spPr>
      </p:pic>
      <p:sp>
        <p:nvSpPr>
          <p:cNvPr id="35" name="TextBox 34">
            <a:extLst>
              <a:ext uri="{FF2B5EF4-FFF2-40B4-BE49-F238E27FC236}">
                <a16:creationId xmlns:a16="http://schemas.microsoft.com/office/drawing/2014/main" id="{73018E5B-C60C-0F2A-E1D4-11694632D869}"/>
              </a:ext>
            </a:extLst>
          </p:cNvPr>
          <p:cNvSpPr txBox="1"/>
          <p:nvPr/>
        </p:nvSpPr>
        <p:spPr>
          <a:xfrm>
            <a:off x="355599" y="1260678"/>
            <a:ext cx="4664457" cy="748923"/>
          </a:xfrm>
          <a:prstGeom prst="rect">
            <a:avLst/>
          </a:prstGeom>
          <a:noFill/>
        </p:spPr>
        <p:txBody>
          <a:bodyPr wrap="square">
            <a:spAutoFit/>
          </a:bodyPr>
          <a:lstStyle/>
          <a:p>
            <a:pPr>
              <a:spcAft>
                <a:spcPts val="800"/>
              </a:spcAft>
            </a:pPr>
            <a:r>
              <a:rPr lang="en-US" sz="1200" b="1" dirty="0">
                <a:solidFill>
                  <a:schemeClr val="tx2"/>
                </a:solidFill>
                <a:effectLst/>
                <a:ea typeface="Calibri" panose="020F0502020204030204" pitchFamily="34" charset="0"/>
                <a:cs typeface="Calibri" panose="020F0502020204030204" pitchFamily="34" charset="0"/>
              </a:rPr>
              <a:t>SOURCE DATABASES</a:t>
            </a:r>
            <a:r>
              <a:rPr lang="en-US" sz="1200" dirty="0">
                <a:solidFill>
                  <a:schemeClr val="tx2"/>
                </a:solidFill>
                <a:effectLst/>
                <a:ea typeface="Calibri" panose="020F0502020204030204" pitchFamily="34" charset="0"/>
                <a:cs typeface="Calibri" panose="020F0502020204030204" pitchFamily="34" charset="0"/>
              </a:rPr>
              <a:t>: </a:t>
            </a:r>
          </a:p>
          <a:p>
            <a:pPr>
              <a:spcAft>
                <a:spcPts val="800"/>
              </a:spcAft>
            </a:pPr>
            <a:r>
              <a:rPr lang="en-US" sz="1200" dirty="0">
                <a:solidFill>
                  <a:schemeClr val="bg2">
                    <a:lumMod val="10000"/>
                  </a:schemeClr>
                </a:solidFill>
                <a:effectLst/>
                <a:ea typeface="Calibri" panose="020F0502020204030204" pitchFamily="34" charset="0"/>
                <a:cs typeface="Calibri" panose="020F0502020204030204" pitchFamily="34" charset="0"/>
              </a:rPr>
              <a:t>edw, webanalytics, mobile_data_temp,call,ciam, camp_mgmt, pstage, ciam_datamodel</a:t>
            </a:r>
          </a:p>
        </p:txBody>
      </p:sp>
      <p:sp>
        <p:nvSpPr>
          <p:cNvPr id="38" name="TextBox 37">
            <a:extLst>
              <a:ext uri="{FF2B5EF4-FFF2-40B4-BE49-F238E27FC236}">
                <a16:creationId xmlns:a16="http://schemas.microsoft.com/office/drawing/2014/main" id="{956B1604-F2A1-8E0D-5440-CF6D0B49B8F0}"/>
              </a:ext>
            </a:extLst>
          </p:cNvPr>
          <p:cNvSpPr txBox="1"/>
          <p:nvPr/>
        </p:nvSpPr>
        <p:spPr>
          <a:xfrm>
            <a:off x="355599" y="2289943"/>
            <a:ext cx="4454145" cy="2041585"/>
          </a:xfrm>
          <a:prstGeom prst="rect">
            <a:avLst/>
          </a:prstGeom>
          <a:noFill/>
        </p:spPr>
        <p:txBody>
          <a:bodyPr wrap="square">
            <a:spAutoFit/>
          </a:bodyPr>
          <a:lstStyle/>
          <a:p>
            <a:pPr>
              <a:spcAft>
                <a:spcPts val="800"/>
              </a:spcAft>
            </a:pPr>
            <a:r>
              <a:rPr lang="en-US" sz="1200" b="1" dirty="0">
                <a:solidFill>
                  <a:schemeClr val="tx2"/>
                </a:solidFill>
                <a:effectLst/>
                <a:ea typeface="Calibri" panose="020F0502020204030204" pitchFamily="34" charset="0"/>
                <a:cs typeface="Calibri" panose="020F0502020204030204" pitchFamily="34" charset="0"/>
              </a:rPr>
              <a:t>SOURCE TABLES</a:t>
            </a:r>
            <a:r>
              <a:rPr lang="en-US" sz="1200" dirty="0">
                <a:solidFill>
                  <a:schemeClr val="tx2"/>
                </a:solidFill>
                <a:effectLst/>
                <a:ea typeface="Calibri" panose="020F0502020204030204" pitchFamily="34" charset="0"/>
                <a:cs typeface="Calibri" panose="020F0502020204030204" pitchFamily="34" charset="0"/>
              </a:rPr>
              <a:t>: </a:t>
            </a:r>
          </a:p>
          <a:p>
            <a:pPr>
              <a:spcAft>
                <a:spcPts val="800"/>
              </a:spcAft>
            </a:pPr>
            <a:r>
              <a:rPr lang="en-US" sz="1200" dirty="0">
                <a:solidFill>
                  <a:schemeClr val="bg2">
                    <a:lumMod val="10000"/>
                  </a:schemeClr>
                </a:solidFill>
                <a:effectLst/>
                <a:ea typeface="Calibri" panose="020F0502020204030204" pitchFamily="34" charset="0"/>
                <a:cs typeface="Calibri" panose="020F0502020204030204" pitchFamily="34" charset="0"/>
              </a:rPr>
              <a:t>edw.customer_dim, edw.customer_revenue_fact, edw.customer_substatus_dim,edw.dwelling_type_dim, edw.cust_acct_sum, edw.customer_guid_dtl_dim, webanalytics. web_contact_history, mobile_data_temp.app_contact_history, call.call_ivr_fact, ciam_datamodel.tsv_guid_data, camp_mgmt.accounts, pstage.ALL_CUST_NOTIFICATION_METHODS, ciam.successful_authentications_okta, ciam.single_signon_okta, ciam.mfa_total_mfa_users</a:t>
            </a:r>
          </a:p>
        </p:txBody>
      </p:sp>
      <p:sp>
        <p:nvSpPr>
          <p:cNvPr id="39" name="TextBox 38">
            <a:extLst>
              <a:ext uri="{FF2B5EF4-FFF2-40B4-BE49-F238E27FC236}">
                <a16:creationId xmlns:a16="http://schemas.microsoft.com/office/drawing/2014/main" id="{2894A252-2D1E-B48F-0557-2EFBFB19DB26}"/>
              </a:ext>
            </a:extLst>
          </p:cNvPr>
          <p:cNvSpPr txBox="1"/>
          <p:nvPr/>
        </p:nvSpPr>
        <p:spPr>
          <a:xfrm>
            <a:off x="355599" y="4611870"/>
            <a:ext cx="4664457" cy="564257"/>
          </a:xfrm>
          <a:prstGeom prst="rect">
            <a:avLst/>
          </a:prstGeom>
          <a:noFill/>
        </p:spPr>
        <p:txBody>
          <a:bodyPr wrap="square">
            <a:spAutoFit/>
          </a:bodyPr>
          <a:lstStyle/>
          <a:p>
            <a:pPr>
              <a:spcAft>
                <a:spcPts val="800"/>
              </a:spcAft>
            </a:pPr>
            <a:r>
              <a:rPr lang="en-US" sz="1200" b="1" dirty="0">
                <a:solidFill>
                  <a:schemeClr val="tx2"/>
                </a:solidFill>
                <a:effectLst/>
                <a:ea typeface="Calibri" panose="020F0502020204030204" pitchFamily="34" charset="0"/>
                <a:cs typeface="Calibri" panose="020F0502020204030204" pitchFamily="34" charset="0"/>
              </a:rPr>
              <a:t>TARGET DATABASE</a:t>
            </a:r>
            <a:r>
              <a:rPr lang="en-US" sz="1200" dirty="0">
                <a:solidFill>
                  <a:schemeClr val="tx2"/>
                </a:solidFill>
                <a:effectLst/>
                <a:ea typeface="Calibri" panose="020F0502020204030204" pitchFamily="34" charset="0"/>
                <a:cs typeface="Calibri" panose="020F0502020204030204" pitchFamily="34" charset="0"/>
              </a:rPr>
              <a:t>: </a:t>
            </a:r>
          </a:p>
          <a:p>
            <a:pPr>
              <a:spcAft>
                <a:spcPts val="800"/>
              </a:spcAft>
            </a:pPr>
            <a:r>
              <a:rPr lang="en-US" sz="1200" dirty="0">
                <a:solidFill>
                  <a:schemeClr val="bg2">
                    <a:lumMod val="10000"/>
                  </a:schemeClr>
                </a:solidFill>
                <a:effectLst/>
                <a:ea typeface="Calibri" panose="020F0502020204030204" pitchFamily="34" charset="0"/>
                <a:cs typeface="Calibri" panose="020F0502020204030204" pitchFamily="34" charset="0"/>
              </a:rPr>
              <a:t>ciam_datamodel</a:t>
            </a:r>
          </a:p>
        </p:txBody>
      </p:sp>
      <p:sp>
        <p:nvSpPr>
          <p:cNvPr id="40" name="TextBox 39">
            <a:extLst>
              <a:ext uri="{FF2B5EF4-FFF2-40B4-BE49-F238E27FC236}">
                <a16:creationId xmlns:a16="http://schemas.microsoft.com/office/drawing/2014/main" id="{A09A0AB6-6D47-DCFA-DF23-547CC8C29166}"/>
              </a:ext>
            </a:extLst>
          </p:cNvPr>
          <p:cNvSpPr txBox="1"/>
          <p:nvPr/>
        </p:nvSpPr>
        <p:spPr>
          <a:xfrm>
            <a:off x="355599" y="5456470"/>
            <a:ext cx="5064930" cy="748923"/>
          </a:xfrm>
          <a:prstGeom prst="rect">
            <a:avLst/>
          </a:prstGeom>
          <a:noFill/>
        </p:spPr>
        <p:txBody>
          <a:bodyPr wrap="square">
            <a:spAutoFit/>
          </a:bodyPr>
          <a:lstStyle/>
          <a:p>
            <a:pPr>
              <a:spcAft>
                <a:spcPts val="800"/>
              </a:spcAft>
            </a:pPr>
            <a:r>
              <a:rPr lang="en-US" sz="1200" b="1" dirty="0">
                <a:solidFill>
                  <a:schemeClr val="tx2"/>
                </a:solidFill>
                <a:effectLst/>
                <a:ea typeface="Calibri" panose="020F0502020204030204" pitchFamily="34" charset="0"/>
                <a:cs typeface="Calibri" panose="020F0502020204030204" pitchFamily="34" charset="0"/>
              </a:rPr>
              <a:t>TARGET TABLES</a:t>
            </a:r>
            <a:r>
              <a:rPr lang="en-US" sz="1200" dirty="0">
                <a:solidFill>
                  <a:schemeClr val="tx2"/>
                </a:solidFill>
                <a:effectLst/>
                <a:ea typeface="Calibri" panose="020F0502020204030204" pitchFamily="34" charset="0"/>
                <a:cs typeface="Calibri" panose="020F0502020204030204" pitchFamily="34" charset="0"/>
              </a:rPr>
              <a:t>: </a:t>
            </a:r>
          </a:p>
          <a:p>
            <a:pPr>
              <a:spcAft>
                <a:spcPts val="800"/>
              </a:spcAft>
            </a:pPr>
            <a:r>
              <a:rPr lang="en-US" sz="1200" dirty="0">
                <a:solidFill>
                  <a:schemeClr val="bg2">
                    <a:lumMod val="10000"/>
                  </a:schemeClr>
                </a:solidFill>
                <a:effectLst/>
                <a:ea typeface="Calibri" panose="020F0502020204030204" pitchFamily="34" charset="0"/>
                <a:cs typeface="Calibri" panose="020F0502020204030204" pitchFamily="34" charset="0"/>
              </a:rPr>
              <a:t>account_dim_sum, profile_dim_sum, transaction_adobe_fact, transaction_okta_use_agg, transaction_okta_day_agg, job_log_table</a:t>
            </a:r>
          </a:p>
        </p:txBody>
      </p:sp>
      <p:cxnSp>
        <p:nvCxnSpPr>
          <p:cNvPr id="47" name="Straight Connector 46">
            <a:extLst>
              <a:ext uri="{FF2B5EF4-FFF2-40B4-BE49-F238E27FC236}">
                <a16:creationId xmlns:a16="http://schemas.microsoft.com/office/drawing/2014/main" id="{3076390F-E118-87DB-93F8-704786FB6E2D}"/>
              </a:ext>
            </a:extLst>
          </p:cNvPr>
          <p:cNvCxnSpPr>
            <a:cxnSpLocks/>
          </p:cNvCxnSpPr>
          <p:nvPr/>
        </p:nvCxnSpPr>
        <p:spPr>
          <a:xfrm>
            <a:off x="2139696" y="1385826"/>
            <a:ext cx="2990088" cy="0"/>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49" name="Rounded Rectangle 48">
            <a:extLst>
              <a:ext uri="{FF2B5EF4-FFF2-40B4-BE49-F238E27FC236}">
                <a16:creationId xmlns:a16="http://schemas.microsoft.com/office/drawing/2014/main" id="{FD88F2B9-B822-9C9C-4EC0-2953C0FAB837}"/>
              </a:ext>
            </a:extLst>
          </p:cNvPr>
          <p:cNvSpPr/>
          <p:nvPr/>
        </p:nvSpPr>
        <p:spPr>
          <a:xfrm>
            <a:off x="4936915" y="1144019"/>
            <a:ext cx="483614" cy="483614"/>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18212E59-56B4-7F5A-DA89-E9A8272FAA04}"/>
              </a:ext>
            </a:extLst>
          </p:cNvPr>
          <p:cNvCxnSpPr>
            <a:cxnSpLocks/>
          </p:cNvCxnSpPr>
          <p:nvPr/>
        </p:nvCxnSpPr>
        <p:spPr>
          <a:xfrm>
            <a:off x="1856232" y="2454513"/>
            <a:ext cx="3253570" cy="0"/>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51" name="Rounded Rectangle 50">
            <a:extLst>
              <a:ext uri="{FF2B5EF4-FFF2-40B4-BE49-F238E27FC236}">
                <a16:creationId xmlns:a16="http://schemas.microsoft.com/office/drawing/2014/main" id="{8F6EA787-0363-7436-4E68-54C9F96BDF34}"/>
              </a:ext>
            </a:extLst>
          </p:cNvPr>
          <p:cNvSpPr/>
          <p:nvPr/>
        </p:nvSpPr>
        <p:spPr>
          <a:xfrm>
            <a:off x="4936915" y="2212706"/>
            <a:ext cx="483614" cy="483614"/>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34FC8AA6-625B-C197-2D21-E7BBD51371E5}"/>
              </a:ext>
            </a:extLst>
          </p:cNvPr>
          <p:cNvCxnSpPr>
            <a:cxnSpLocks/>
          </p:cNvCxnSpPr>
          <p:nvPr/>
        </p:nvCxnSpPr>
        <p:spPr>
          <a:xfrm>
            <a:off x="2011680" y="4774669"/>
            <a:ext cx="3098122" cy="0"/>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54" name="Rounded Rectangle 53">
            <a:extLst>
              <a:ext uri="{FF2B5EF4-FFF2-40B4-BE49-F238E27FC236}">
                <a16:creationId xmlns:a16="http://schemas.microsoft.com/office/drawing/2014/main" id="{BBF84E00-86D3-E288-320A-1B4830A6626B}"/>
              </a:ext>
            </a:extLst>
          </p:cNvPr>
          <p:cNvSpPr/>
          <p:nvPr/>
        </p:nvSpPr>
        <p:spPr>
          <a:xfrm>
            <a:off x="4936915" y="4532862"/>
            <a:ext cx="483614" cy="483614"/>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B9DAA168-2C16-D482-315A-74BDD7101C9F}"/>
              </a:ext>
            </a:extLst>
          </p:cNvPr>
          <p:cNvCxnSpPr>
            <a:cxnSpLocks/>
          </p:cNvCxnSpPr>
          <p:nvPr/>
        </p:nvCxnSpPr>
        <p:spPr>
          <a:xfrm>
            <a:off x="1856232" y="5597322"/>
            <a:ext cx="3253570" cy="0"/>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57" name="Rounded Rectangle 56">
            <a:extLst>
              <a:ext uri="{FF2B5EF4-FFF2-40B4-BE49-F238E27FC236}">
                <a16:creationId xmlns:a16="http://schemas.microsoft.com/office/drawing/2014/main" id="{AFC57669-F9EC-20BA-0872-099829837EF8}"/>
              </a:ext>
            </a:extLst>
          </p:cNvPr>
          <p:cNvSpPr/>
          <p:nvPr/>
        </p:nvSpPr>
        <p:spPr>
          <a:xfrm>
            <a:off x="4936915" y="5355515"/>
            <a:ext cx="483614" cy="483614"/>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a:extLst>
              <a:ext uri="{FF2B5EF4-FFF2-40B4-BE49-F238E27FC236}">
                <a16:creationId xmlns:a16="http://schemas.microsoft.com/office/drawing/2014/main" id="{A983980B-FF6E-322E-382A-650AFC997B63}"/>
              </a:ext>
            </a:extLst>
          </p:cNvPr>
          <p:cNvPicPr>
            <a:picLocks noChangeAspect="1"/>
          </p:cNvPicPr>
          <p:nvPr/>
        </p:nvPicPr>
        <p:blipFill>
          <a:blip r:embed="rId3" cstate="print">
            <a:grayscl/>
            <a:extLst>
              <a:ext uri="{BEBA8EAE-BF5A-486C-A8C5-ECC9F3942E4B}">
                <a14:imgProps xmlns:a14="http://schemas.microsoft.com/office/drawing/2010/main">
                  <a14:imgLayer r:embed="rId4">
                    <a14:imgEffect>
                      <a14:colorTemperature colorTemp="8800"/>
                    </a14:imgEffect>
                    <a14:imgEffect>
                      <a14:saturation sat="0"/>
                    </a14:imgEffect>
                    <a14:imgEffect>
                      <a14:brightnessContrast bright="40000"/>
                    </a14:imgEffect>
                  </a14:imgLayer>
                </a14:imgProps>
              </a:ext>
              <a:ext uri="{28A0092B-C50C-407E-A947-70E740481C1C}">
                <a14:useLocalDpi xmlns:a14="http://schemas.microsoft.com/office/drawing/2010/main" val="0"/>
              </a:ext>
            </a:extLst>
          </a:blip>
          <a:stretch>
            <a:fillRect/>
          </a:stretch>
        </p:blipFill>
        <p:spPr>
          <a:xfrm rot="16200000" flipH="1">
            <a:off x="2716534" y="-867232"/>
            <a:ext cx="45719" cy="6050629"/>
          </a:xfrm>
          <a:prstGeom prst="rect">
            <a:avLst/>
          </a:prstGeom>
        </p:spPr>
      </p:pic>
      <p:pic>
        <p:nvPicPr>
          <p:cNvPr id="60" name="Picture 59">
            <a:extLst>
              <a:ext uri="{FF2B5EF4-FFF2-40B4-BE49-F238E27FC236}">
                <a16:creationId xmlns:a16="http://schemas.microsoft.com/office/drawing/2014/main" id="{509AFCD1-267B-3815-BAF6-AB21972DB0E9}"/>
              </a:ext>
            </a:extLst>
          </p:cNvPr>
          <p:cNvPicPr>
            <a:picLocks noChangeAspect="1"/>
          </p:cNvPicPr>
          <p:nvPr/>
        </p:nvPicPr>
        <p:blipFill>
          <a:blip r:embed="rId3" cstate="print">
            <a:grayscl/>
            <a:extLst>
              <a:ext uri="{BEBA8EAE-BF5A-486C-A8C5-ECC9F3942E4B}">
                <a14:imgProps xmlns:a14="http://schemas.microsoft.com/office/drawing/2010/main">
                  <a14:imgLayer r:embed="rId4">
                    <a14:imgEffect>
                      <a14:colorTemperature colorTemp="8800"/>
                    </a14:imgEffect>
                    <a14:imgEffect>
                      <a14:saturation sat="0"/>
                    </a14:imgEffect>
                    <a14:imgEffect>
                      <a14:brightnessContrast bright="40000"/>
                    </a14:imgEffect>
                  </a14:imgLayer>
                </a14:imgProps>
              </a:ext>
              <a:ext uri="{28A0092B-C50C-407E-A947-70E740481C1C}">
                <a14:useLocalDpi xmlns:a14="http://schemas.microsoft.com/office/drawing/2010/main" val="0"/>
              </a:ext>
            </a:extLst>
          </a:blip>
          <a:stretch>
            <a:fillRect/>
          </a:stretch>
        </p:blipFill>
        <p:spPr>
          <a:xfrm rot="16200000" flipH="1">
            <a:off x="2716534" y="1446384"/>
            <a:ext cx="45719" cy="6050629"/>
          </a:xfrm>
          <a:prstGeom prst="rect">
            <a:avLst/>
          </a:prstGeom>
        </p:spPr>
      </p:pic>
      <p:pic>
        <p:nvPicPr>
          <p:cNvPr id="61" name="Picture 60">
            <a:extLst>
              <a:ext uri="{FF2B5EF4-FFF2-40B4-BE49-F238E27FC236}">
                <a16:creationId xmlns:a16="http://schemas.microsoft.com/office/drawing/2014/main" id="{B3D052C8-B58F-84B8-462A-93508E4B8853}"/>
              </a:ext>
            </a:extLst>
          </p:cNvPr>
          <p:cNvPicPr>
            <a:picLocks noChangeAspect="1"/>
          </p:cNvPicPr>
          <p:nvPr/>
        </p:nvPicPr>
        <p:blipFill>
          <a:blip r:embed="rId3" cstate="print">
            <a:grayscl/>
            <a:extLst>
              <a:ext uri="{BEBA8EAE-BF5A-486C-A8C5-ECC9F3942E4B}">
                <a14:imgProps xmlns:a14="http://schemas.microsoft.com/office/drawing/2010/main">
                  <a14:imgLayer r:embed="rId4">
                    <a14:imgEffect>
                      <a14:colorTemperature colorTemp="8800"/>
                    </a14:imgEffect>
                    <a14:imgEffect>
                      <a14:saturation sat="0"/>
                    </a14:imgEffect>
                    <a14:imgEffect>
                      <a14:brightnessContrast bright="40000"/>
                    </a14:imgEffect>
                  </a14:imgLayer>
                </a14:imgProps>
              </a:ext>
              <a:ext uri="{28A0092B-C50C-407E-A947-70E740481C1C}">
                <a14:useLocalDpi xmlns:a14="http://schemas.microsoft.com/office/drawing/2010/main" val="0"/>
              </a:ext>
            </a:extLst>
          </a:blip>
          <a:stretch>
            <a:fillRect/>
          </a:stretch>
        </p:blipFill>
        <p:spPr>
          <a:xfrm rot="16200000" flipH="1">
            <a:off x="2716534" y="2290984"/>
            <a:ext cx="45719" cy="6050629"/>
          </a:xfrm>
          <a:prstGeom prst="rect">
            <a:avLst/>
          </a:prstGeom>
        </p:spPr>
      </p:pic>
      <p:pic>
        <p:nvPicPr>
          <p:cNvPr id="62" name="Picture 61">
            <a:extLst>
              <a:ext uri="{FF2B5EF4-FFF2-40B4-BE49-F238E27FC236}">
                <a16:creationId xmlns:a16="http://schemas.microsoft.com/office/drawing/2014/main" id="{441197AD-87A1-5189-A7FF-F5B234071A0C}"/>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a:off x="5032673" y="1244601"/>
            <a:ext cx="343736" cy="343736"/>
          </a:xfrm>
          <a:prstGeom prst="rect">
            <a:avLst/>
          </a:prstGeom>
        </p:spPr>
      </p:pic>
      <p:pic>
        <p:nvPicPr>
          <p:cNvPr id="63" name="Picture 62">
            <a:extLst>
              <a:ext uri="{FF2B5EF4-FFF2-40B4-BE49-F238E27FC236}">
                <a16:creationId xmlns:a16="http://schemas.microsoft.com/office/drawing/2014/main" id="{0EA09147-4823-1B02-B539-EC21F8575CCC}"/>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bright="100000"/>
                    </a14:imgEffect>
                  </a14:imgLayer>
                </a14:imgProps>
              </a:ext>
            </a:extLst>
          </a:blip>
          <a:stretch>
            <a:fillRect/>
          </a:stretch>
        </p:blipFill>
        <p:spPr>
          <a:xfrm>
            <a:off x="5004986" y="2280777"/>
            <a:ext cx="347472" cy="347472"/>
          </a:xfrm>
          <a:prstGeom prst="rect">
            <a:avLst/>
          </a:prstGeom>
        </p:spPr>
      </p:pic>
      <p:pic>
        <p:nvPicPr>
          <p:cNvPr id="64" name="Picture 63">
            <a:extLst>
              <a:ext uri="{FF2B5EF4-FFF2-40B4-BE49-F238E27FC236}">
                <a16:creationId xmlns:a16="http://schemas.microsoft.com/office/drawing/2014/main" id="{2A5D14E1-5D6D-488A-7A17-78D4E12A0034}"/>
              </a:ext>
            </a:extLst>
          </p:cNvPr>
          <p:cNvPicPr>
            <a:picLocks noChangeAspect="1"/>
          </p:cNvPicPr>
          <p:nvPr/>
        </p:nvPicPr>
        <p:blipFill>
          <a:blip r:embed="rId9">
            <a:extLst>
              <a:ext uri="{BEBA8EAE-BF5A-486C-A8C5-ECC9F3942E4B}">
                <a14:imgProps xmlns:a14="http://schemas.microsoft.com/office/drawing/2010/main">
                  <a14:imgLayer r:embed="rId10">
                    <a14:imgEffect>
                      <a14:brightnessContrast bright="100000"/>
                    </a14:imgEffect>
                  </a14:imgLayer>
                </a14:imgProps>
              </a:ext>
            </a:extLst>
          </a:blip>
          <a:stretch>
            <a:fillRect/>
          </a:stretch>
        </p:blipFill>
        <p:spPr>
          <a:xfrm>
            <a:off x="5004986" y="4600933"/>
            <a:ext cx="347472" cy="347472"/>
          </a:xfrm>
          <a:prstGeom prst="rect">
            <a:avLst/>
          </a:prstGeom>
        </p:spPr>
      </p:pic>
      <p:pic>
        <p:nvPicPr>
          <p:cNvPr id="65" name="Picture 64">
            <a:extLst>
              <a:ext uri="{FF2B5EF4-FFF2-40B4-BE49-F238E27FC236}">
                <a16:creationId xmlns:a16="http://schemas.microsoft.com/office/drawing/2014/main" id="{B6B4142D-531E-9550-57AA-3F66612E26A7}"/>
              </a:ext>
            </a:extLst>
          </p:cNvPr>
          <p:cNvPicPr>
            <a:picLocks noChangeAspect="1"/>
          </p:cNvPicPr>
          <p:nvPr/>
        </p:nvPicPr>
        <p:blipFill>
          <a:blip r:embed="rId11">
            <a:extLst>
              <a:ext uri="{BEBA8EAE-BF5A-486C-A8C5-ECC9F3942E4B}">
                <a14:imgProps xmlns:a14="http://schemas.microsoft.com/office/drawing/2010/main">
                  <a14:imgLayer r:embed="rId12">
                    <a14:imgEffect>
                      <a14:brightnessContrast bright="100000"/>
                    </a14:imgEffect>
                  </a14:imgLayer>
                </a14:imgProps>
              </a:ext>
            </a:extLst>
          </a:blip>
          <a:stretch>
            <a:fillRect/>
          </a:stretch>
        </p:blipFill>
        <p:spPr>
          <a:xfrm>
            <a:off x="5004986" y="5423586"/>
            <a:ext cx="347472" cy="347472"/>
          </a:xfrm>
          <a:prstGeom prst="rect">
            <a:avLst/>
          </a:prstGeom>
        </p:spPr>
      </p:pic>
    </p:spTree>
    <p:extLst>
      <p:ext uri="{BB962C8B-B14F-4D97-AF65-F5344CB8AC3E}">
        <p14:creationId xmlns:p14="http://schemas.microsoft.com/office/powerpoint/2010/main" val="1553676202"/>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617A83-F568-231B-4222-2F69A1532A91}"/>
              </a:ext>
            </a:extLst>
          </p:cNvPr>
          <p:cNvSpPr/>
          <p:nvPr/>
        </p:nvSpPr>
        <p:spPr>
          <a:xfrm>
            <a:off x="372533" y="1244601"/>
            <a:ext cx="3268133" cy="5125383"/>
          </a:xfrm>
          <a:prstGeom prst="rect">
            <a:avLst/>
          </a:prstGeom>
          <a:gradFill flip="none" rotWithShape="1">
            <a:gsLst>
              <a:gs pos="0">
                <a:schemeClr val="bg2"/>
              </a:gs>
              <a:gs pos="100000">
                <a:schemeClr val="bg1">
                  <a:alpha val="45352"/>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7D9AD5-468E-A2A0-18F0-878C6F7FA420}"/>
              </a:ext>
            </a:extLst>
          </p:cNvPr>
          <p:cNvSpPr>
            <a:spLocks noGrp="1"/>
          </p:cNvSpPr>
          <p:nvPr>
            <p:ph type="title"/>
          </p:nvPr>
        </p:nvSpPr>
        <p:spPr>
          <a:xfrm>
            <a:off x="355599" y="368301"/>
            <a:ext cx="11464925" cy="492312"/>
          </a:xfrm>
        </p:spPr>
        <p:txBody>
          <a:bodyPr lIns="0"/>
          <a:lstStyle/>
          <a:p>
            <a:r>
              <a:rPr lang="en-US" dirty="0"/>
              <a:t>Proposed Solution EMR On EC2 – Work Flow &amp; Architect</a:t>
            </a:r>
          </a:p>
        </p:txBody>
      </p:sp>
      <p:sp>
        <p:nvSpPr>
          <p:cNvPr id="4" name="Slide Number Placeholder 3">
            <a:extLst>
              <a:ext uri="{FF2B5EF4-FFF2-40B4-BE49-F238E27FC236}">
                <a16:creationId xmlns:a16="http://schemas.microsoft.com/office/drawing/2014/main" id="{D373C05D-928F-CDA1-227F-5CA1EBB0EF63}"/>
              </a:ext>
            </a:extLst>
          </p:cNvPr>
          <p:cNvSpPr>
            <a:spLocks noGrp="1"/>
          </p:cNvSpPr>
          <p:nvPr>
            <p:ph type="sldNum" sz="quarter" idx="4"/>
          </p:nvPr>
        </p:nvSpPr>
        <p:spPr/>
        <p:txBody>
          <a:bodyPr/>
          <a:lstStyle/>
          <a:p>
            <a:fld id="{2CC98B77-332E-004E-BD2A-A6DBBD4442FD}" type="slidenum">
              <a:rPr lang="sv-SE" smtClean="0"/>
              <a:pPr/>
              <a:t>6</a:t>
            </a:fld>
            <a:endParaRPr lang="sv-SE" dirty="0"/>
          </a:p>
        </p:txBody>
      </p:sp>
      <p:sp>
        <p:nvSpPr>
          <p:cNvPr id="6" name="Rectangle: Rounded Corners 52">
            <a:extLst>
              <a:ext uri="{FF2B5EF4-FFF2-40B4-BE49-F238E27FC236}">
                <a16:creationId xmlns:a16="http://schemas.microsoft.com/office/drawing/2014/main" id="{3EADF4DD-3A38-16FC-5262-D9481081CA66}"/>
              </a:ext>
            </a:extLst>
          </p:cNvPr>
          <p:cNvSpPr/>
          <p:nvPr/>
        </p:nvSpPr>
        <p:spPr>
          <a:xfrm>
            <a:off x="6011333" y="1244601"/>
            <a:ext cx="5936226" cy="5125384"/>
          </a:xfrm>
          <a:prstGeom prst="rect">
            <a:avLst/>
          </a:prstGeom>
          <a:solidFill>
            <a:srgbClr val="FFFFFF"/>
          </a:solidFill>
          <a:ln w="19050">
            <a:noFill/>
          </a:ln>
          <a:effectLst>
            <a:outerShdw blurRad="711200" dist="63500" dir="10800000" algn="r"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en-US" dirty="0">
              <a:solidFill>
                <a:srgbClr val="878787"/>
              </a:solidFill>
            </a:endParaRPr>
          </a:p>
        </p:txBody>
      </p:sp>
      <p:sp>
        <p:nvSpPr>
          <p:cNvPr id="8" name="TextBox 7">
            <a:extLst>
              <a:ext uri="{FF2B5EF4-FFF2-40B4-BE49-F238E27FC236}">
                <a16:creationId xmlns:a16="http://schemas.microsoft.com/office/drawing/2014/main" id="{11FC599C-9CC0-178F-4799-EFD38ECBF1C9}"/>
              </a:ext>
            </a:extLst>
          </p:cNvPr>
          <p:cNvSpPr txBox="1"/>
          <p:nvPr/>
        </p:nvSpPr>
        <p:spPr>
          <a:xfrm>
            <a:off x="355600" y="1244601"/>
            <a:ext cx="5354620" cy="5125383"/>
          </a:xfrm>
          <a:prstGeom prst="rect">
            <a:avLst/>
          </a:prstGeom>
          <a:noFill/>
        </p:spPr>
        <p:txBody>
          <a:bodyPr wrap="square" lIns="182880" anchor="ctr">
            <a:noAutofit/>
          </a:bodyPr>
          <a:lstStyle/>
          <a:p>
            <a:pPr marL="342900" indent="-342900">
              <a:spcAft>
                <a:spcPts val="900"/>
              </a:spcAft>
              <a:buClr>
                <a:schemeClr val="bg2"/>
              </a:buClr>
              <a:buFont typeface="+mj-lt"/>
              <a:buAutoNum type="arabicPeriod"/>
            </a:pPr>
            <a:r>
              <a:rPr lang="en-US" sz="1000" dirty="0">
                <a:solidFill>
                  <a:schemeClr val="bg2">
                    <a:lumMod val="10000"/>
                  </a:schemeClr>
                </a:solidFill>
                <a:cs typeface="Calibri" panose="020F0502020204030204" pitchFamily="34" charset="0"/>
              </a:rPr>
              <a:t>Based on the specified schedule, EventBridge triggers the Lambda Function, initiating the process</a:t>
            </a:r>
          </a:p>
          <a:p>
            <a:pPr marL="342900" indent="-342900">
              <a:spcAft>
                <a:spcPts val="900"/>
              </a:spcAft>
              <a:buClr>
                <a:schemeClr val="bg2"/>
              </a:buClr>
              <a:buFont typeface="+mj-lt"/>
              <a:buAutoNum type="arabicPeriod"/>
            </a:pPr>
            <a:r>
              <a:rPr lang="en-US" sz="1000" dirty="0">
                <a:solidFill>
                  <a:schemeClr val="bg2">
                    <a:lumMod val="10000"/>
                  </a:schemeClr>
                </a:solidFill>
                <a:cs typeface="Calibri" panose="020F0502020204030204" pitchFamily="34" charset="0"/>
              </a:rPr>
              <a:t>The Lambda Function then triggers the EMR cluster, which starts running.</a:t>
            </a:r>
          </a:p>
          <a:p>
            <a:pPr marL="342900" indent="-342900">
              <a:spcAft>
                <a:spcPts val="900"/>
              </a:spcAft>
              <a:buClr>
                <a:schemeClr val="bg2"/>
              </a:buClr>
              <a:buFont typeface="+mj-lt"/>
              <a:buAutoNum type="arabicPeriod"/>
            </a:pPr>
            <a:r>
              <a:rPr lang="en-US" sz="1000" dirty="0">
                <a:solidFill>
                  <a:schemeClr val="bg2">
                    <a:lumMod val="10000"/>
                  </a:schemeClr>
                </a:solidFill>
                <a:cs typeface="Calibri" panose="020F0502020204030204" pitchFamily="34" charset="0"/>
              </a:rPr>
              <a:t>The EMR cluster launches the required EC2 instances and </a:t>
            </a:r>
            <a:br>
              <a:rPr lang="en-US" sz="1000" dirty="0">
                <a:solidFill>
                  <a:schemeClr val="bg2">
                    <a:lumMod val="10000"/>
                  </a:schemeClr>
                </a:solidFill>
                <a:cs typeface="Calibri" panose="020F0502020204030204" pitchFamily="34" charset="0"/>
              </a:rPr>
            </a:br>
            <a:r>
              <a:rPr lang="en-US" sz="1000" dirty="0">
                <a:solidFill>
                  <a:schemeClr val="bg2">
                    <a:lumMod val="10000"/>
                  </a:schemeClr>
                </a:solidFill>
                <a:cs typeface="Calibri" panose="020F0502020204030204" pitchFamily="34" charset="0"/>
              </a:rPr>
              <a:t>starts processing.</a:t>
            </a:r>
          </a:p>
          <a:p>
            <a:pPr marL="342900" indent="-342900">
              <a:spcAft>
                <a:spcPts val="900"/>
              </a:spcAft>
              <a:buClr>
                <a:schemeClr val="bg2"/>
              </a:buClr>
              <a:buFont typeface="+mj-lt"/>
              <a:buAutoNum type="arabicPeriod"/>
            </a:pPr>
            <a:r>
              <a:rPr lang="en-US" sz="1000" dirty="0" err="1">
                <a:solidFill>
                  <a:schemeClr val="bg2">
                    <a:lumMod val="10000"/>
                  </a:schemeClr>
                </a:solidFill>
                <a:cs typeface="Calibri" panose="020F0502020204030204" pitchFamily="34" charset="0"/>
              </a:rPr>
              <a:t>PySpark</a:t>
            </a:r>
            <a:r>
              <a:rPr lang="en-US" sz="1000" dirty="0">
                <a:solidFill>
                  <a:schemeClr val="bg2">
                    <a:lumMod val="10000"/>
                  </a:schemeClr>
                </a:solidFill>
                <a:cs typeface="Calibri" panose="020F0502020204030204" pitchFamily="34" charset="0"/>
              </a:rPr>
              <a:t> script is executed on the EMR cluster, which reads data from </a:t>
            </a:r>
            <a:br>
              <a:rPr lang="en-US" sz="1000" dirty="0">
                <a:solidFill>
                  <a:schemeClr val="bg2">
                    <a:lumMod val="10000"/>
                  </a:schemeClr>
                </a:solidFill>
                <a:cs typeface="Calibri" panose="020F0502020204030204" pitchFamily="34" charset="0"/>
              </a:rPr>
            </a:br>
            <a:r>
              <a:rPr lang="en-US" sz="1000" dirty="0">
                <a:solidFill>
                  <a:schemeClr val="bg2">
                    <a:lumMod val="10000"/>
                  </a:schemeClr>
                </a:solidFill>
                <a:cs typeface="Calibri" panose="020F0502020204030204" pitchFamily="34" charset="0"/>
              </a:rPr>
              <a:t>the Athena tables.</a:t>
            </a:r>
          </a:p>
          <a:p>
            <a:pPr marL="342900" indent="-342900">
              <a:spcAft>
                <a:spcPts val="900"/>
              </a:spcAft>
              <a:buClr>
                <a:schemeClr val="bg2"/>
              </a:buClr>
              <a:buFont typeface="+mj-lt"/>
              <a:buAutoNum type="arabicPeriod"/>
            </a:pPr>
            <a:r>
              <a:rPr lang="en-US" sz="1000" dirty="0">
                <a:solidFill>
                  <a:schemeClr val="bg2">
                    <a:lumMod val="10000"/>
                  </a:schemeClr>
                </a:solidFill>
                <a:cs typeface="Calibri" panose="020F0502020204030204" pitchFamily="34" charset="0"/>
              </a:rPr>
              <a:t>The </a:t>
            </a:r>
            <a:r>
              <a:rPr lang="en-US" sz="1000" dirty="0" err="1">
                <a:solidFill>
                  <a:schemeClr val="bg2">
                    <a:lumMod val="10000"/>
                  </a:schemeClr>
                </a:solidFill>
                <a:cs typeface="Calibri" panose="020F0502020204030204" pitchFamily="34" charset="0"/>
              </a:rPr>
              <a:t>PySpark</a:t>
            </a:r>
            <a:r>
              <a:rPr lang="en-US" sz="1000" dirty="0">
                <a:solidFill>
                  <a:schemeClr val="bg2">
                    <a:lumMod val="10000"/>
                  </a:schemeClr>
                </a:solidFill>
                <a:cs typeface="Calibri" panose="020F0502020204030204" pitchFamily="34" charset="0"/>
              </a:rPr>
              <a:t> script fetches data from the source S3 path using Athena queries.</a:t>
            </a:r>
          </a:p>
          <a:p>
            <a:pPr marL="342900" indent="-342900">
              <a:spcAft>
                <a:spcPts val="900"/>
              </a:spcAft>
              <a:buClr>
                <a:schemeClr val="bg2"/>
              </a:buClr>
              <a:buFont typeface="+mj-lt"/>
              <a:buAutoNum type="arabicPeriod"/>
            </a:pPr>
            <a:r>
              <a:rPr lang="en-US" sz="1000" dirty="0">
                <a:solidFill>
                  <a:schemeClr val="bg2">
                    <a:lumMod val="10000"/>
                  </a:schemeClr>
                </a:solidFill>
                <a:cs typeface="Calibri" panose="020F0502020204030204" pitchFamily="34" charset="0"/>
              </a:rPr>
              <a:t>The data retrieved from Athena is loaded into the target S3 path as parquet files, organized in partitioned folders.</a:t>
            </a:r>
          </a:p>
          <a:p>
            <a:pPr marL="342900" indent="-342900">
              <a:spcAft>
                <a:spcPts val="900"/>
              </a:spcAft>
              <a:buClr>
                <a:schemeClr val="bg2"/>
              </a:buClr>
              <a:buFont typeface="+mj-lt"/>
              <a:buAutoNum type="arabicPeriod"/>
            </a:pPr>
            <a:r>
              <a:rPr lang="en-US" sz="1000" dirty="0">
                <a:solidFill>
                  <a:schemeClr val="bg2">
                    <a:lumMod val="10000"/>
                  </a:schemeClr>
                </a:solidFill>
                <a:cs typeface="Calibri" panose="020F0502020204030204" pitchFamily="34" charset="0"/>
              </a:rPr>
              <a:t>Once the </a:t>
            </a:r>
            <a:r>
              <a:rPr lang="en-US" sz="1000" dirty="0" err="1">
                <a:solidFill>
                  <a:schemeClr val="bg2">
                    <a:lumMod val="10000"/>
                  </a:schemeClr>
                </a:solidFill>
                <a:cs typeface="Calibri" panose="020F0502020204030204" pitchFamily="34" charset="0"/>
              </a:rPr>
              <a:t>PySpark</a:t>
            </a:r>
            <a:r>
              <a:rPr lang="en-US" sz="1000" dirty="0">
                <a:solidFill>
                  <a:schemeClr val="bg2">
                    <a:lumMod val="10000"/>
                  </a:schemeClr>
                </a:solidFill>
                <a:cs typeface="Calibri" panose="020F0502020204030204" pitchFamily="34" charset="0"/>
              </a:rPr>
              <a:t> script completes execution on EMR, a Glue Crawler </a:t>
            </a:r>
            <a:br>
              <a:rPr lang="en-US" sz="1000" dirty="0">
                <a:solidFill>
                  <a:schemeClr val="bg2">
                    <a:lumMod val="10000"/>
                  </a:schemeClr>
                </a:solidFill>
                <a:cs typeface="Calibri" panose="020F0502020204030204" pitchFamily="34" charset="0"/>
              </a:rPr>
            </a:br>
            <a:r>
              <a:rPr lang="en-US" sz="1000" dirty="0">
                <a:solidFill>
                  <a:schemeClr val="bg2">
                    <a:lumMod val="10000"/>
                  </a:schemeClr>
                </a:solidFill>
                <a:cs typeface="Calibri" panose="020F0502020204030204" pitchFamily="34" charset="0"/>
              </a:rPr>
              <a:t>is triggered to run.</a:t>
            </a:r>
          </a:p>
          <a:p>
            <a:pPr marL="342900" indent="-342900">
              <a:spcAft>
                <a:spcPts val="900"/>
              </a:spcAft>
              <a:buClr>
                <a:schemeClr val="bg2"/>
              </a:buClr>
              <a:buFont typeface="+mj-lt"/>
              <a:buAutoNum type="arabicPeriod"/>
            </a:pPr>
            <a:r>
              <a:rPr lang="en-US" sz="1000" dirty="0">
                <a:solidFill>
                  <a:schemeClr val="bg2">
                    <a:lumMod val="10000"/>
                  </a:schemeClr>
                </a:solidFill>
                <a:cs typeface="Calibri" panose="020F0502020204030204" pitchFamily="34" charset="0"/>
              </a:rPr>
              <a:t>The Glue Crawler populates the tables in the AWS Glue Data Catalog.</a:t>
            </a:r>
          </a:p>
          <a:p>
            <a:pPr marL="342900" indent="-342900">
              <a:spcAft>
                <a:spcPts val="900"/>
              </a:spcAft>
              <a:buClr>
                <a:schemeClr val="bg2"/>
              </a:buClr>
              <a:buFont typeface="+mj-lt"/>
              <a:buAutoNum type="arabicPeriod"/>
            </a:pPr>
            <a:r>
              <a:rPr lang="en-US" sz="1000" dirty="0">
                <a:solidFill>
                  <a:schemeClr val="bg2">
                    <a:lumMod val="10000"/>
                  </a:schemeClr>
                </a:solidFill>
                <a:cs typeface="Calibri" panose="020F0502020204030204" pitchFamily="34" charset="0"/>
              </a:rPr>
              <a:t>The newly populated target tables in Glue can now be queried using Athena.</a:t>
            </a:r>
          </a:p>
          <a:p>
            <a:pPr marL="342900" indent="-342900">
              <a:spcAft>
                <a:spcPts val="900"/>
              </a:spcAft>
              <a:buClr>
                <a:schemeClr val="bg2"/>
              </a:buClr>
              <a:buFont typeface="+mj-lt"/>
              <a:buAutoNum type="arabicPeriod"/>
            </a:pPr>
            <a:r>
              <a:rPr lang="en-US" sz="1000" dirty="0">
                <a:solidFill>
                  <a:schemeClr val="bg2">
                    <a:lumMod val="10000"/>
                  </a:schemeClr>
                </a:solidFill>
                <a:cs typeface="Calibri" panose="020F0502020204030204" pitchFamily="34" charset="0"/>
              </a:rPr>
              <a:t>The </a:t>
            </a:r>
            <a:r>
              <a:rPr lang="en-US" sz="1000" dirty="0" err="1">
                <a:solidFill>
                  <a:schemeClr val="bg2">
                    <a:lumMod val="10000"/>
                  </a:schemeClr>
                </a:solidFill>
                <a:cs typeface="Calibri" panose="020F0502020204030204" pitchFamily="34" charset="0"/>
              </a:rPr>
              <a:t>PySpark</a:t>
            </a:r>
            <a:r>
              <a:rPr lang="en-US" sz="1000" dirty="0">
                <a:solidFill>
                  <a:schemeClr val="bg2">
                    <a:lumMod val="10000"/>
                  </a:schemeClr>
                </a:solidFill>
                <a:cs typeface="Calibri" panose="020F0502020204030204" pitchFamily="34" charset="0"/>
              </a:rPr>
              <a:t> script on EMR generates a Job Log Table containing runtime information  and table counts.</a:t>
            </a:r>
          </a:p>
          <a:p>
            <a:pPr marL="342900" indent="-342900">
              <a:spcAft>
                <a:spcPts val="900"/>
              </a:spcAft>
              <a:buClr>
                <a:schemeClr val="bg2"/>
              </a:buClr>
              <a:buFont typeface="+mj-lt"/>
              <a:buAutoNum type="arabicPeriod"/>
            </a:pPr>
            <a:r>
              <a:rPr lang="en-US" sz="1000" dirty="0">
                <a:solidFill>
                  <a:schemeClr val="bg2">
                    <a:lumMod val="10000"/>
                  </a:schemeClr>
                </a:solidFill>
                <a:cs typeface="Calibri" panose="020F0502020204030204" pitchFamily="34" charset="0"/>
              </a:rPr>
              <a:t>The Lambda Function terminates the EMR cluster after successful execution of the  </a:t>
            </a:r>
            <a:r>
              <a:rPr lang="en-US" sz="1000" dirty="0" err="1">
                <a:solidFill>
                  <a:schemeClr val="bg2">
                    <a:lumMod val="10000"/>
                  </a:schemeClr>
                </a:solidFill>
                <a:cs typeface="Calibri" panose="020F0502020204030204" pitchFamily="34" charset="0"/>
              </a:rPr>
              <a:t>PySpark</a:t>
            </a:r>
            <a:r>
              <a:rPr lang="en-US" sz="1000" dirty="0">
                <a:solidFill>
                  <a:schemeClr val="bg2">
                    <a:lumMod val="10000"/>
                  </a:schemeClr>
                </a:solidFill>
                <a:cs typeface="Calibri" panose="020F0502020204030204" pitchFamily="34" charset="0"/>
              </a:rPr>
              <a:t> script.</a:t>
            </a:r>
          </a:p>
          <a:p>
            <a:pPr marL="342900" indent="-342900">
              <a:spcAft>
                <a:spcPts val="900"/>
              </a:spcAft>
              <a:buClr>
                <a:schemeClr val="bg2"/>
              </a:buClr>
              <a:buFont typeface="+mj-lt"/>
              <a:buAutoNum type="arabicPeriod"/>
            </a:pPr>
            <a:r>
              <a:rPr lang="en-US" sz="1000" dirty="0">
                <a:solidFill>
                  <a:schemeClr val="bg2">
                    <a:lumMod val="10000"/>
                  </a:schemeClr>
                </a:solidFill>
                <a:cs typeface="Calibri" panose="020F0502020204030204" pitchFamily="34" charset="0"/>
              </a:rPr>
              <a:t>Through SES, Lambda Function sends an email to the users, notifying them of the job status and providing the job log table details</a:t>
            </a:r>
          </a:p>
          <a:p>
            <a:pPr marL="342900" indent="-342900">
              <a:spcAft>
                <a:spcPts val="900"/>
              </a:spcAft>
              <a:buClr>
                <a:schemeClr val="bg2"/>
              </a:buClr>
              <a:buFont typeface="+mj-lt"/>
              <a:buAutoNum type="arabicPeriod"/>
            </a:pPr>
            <a:r>
              <a:rPr lang="en-US" sz="1000" dirty="0">
                <a:solidFill>
                  <a:schemeClr val="bg2">
                    <a:lumMod val="10000"/>
                  </a:schemeClr>
                </a:solidFill>
                <a:cs typeface="Calibri" panose="020F0502020204030204" pitchFamily="34" charset="0"/>
              </a:rPr>
              <a:t>All logs for the Lambda Function and EMR are stored in CloudWatch for monitoring and troubleshooting</a:t>
            </a:r>
          </a:p>
        </p:txBody>
      </p:sp>
      <p:sp>
        <p:nvSpPr>
          <p:cNvPr id="11" name="Oval 10">
            <a:extLst>
              <a:ext uri="{FF2B5EF4-FFF2-40B4-BE49-F238E27FC236}">
                <a16:creationId xmlns:a16="http://schemas.microsoft.com/office/drawing/2014/main" id="{4FED6F10-5F77-D95F-837A-C5DAEFC5F07D}"/>
              </a:ext>
            </a:extLst>
          </p:cNvPr>
          <p:cNvSpPr/>
          <p:nvPr/>
        </p:nvSpPr>
        <p:spPr>
          <a:xfrm>
            <a:off x="506990" y="1432441"/>
            <a:ext cx="230621" cy="230621"/>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1</a:t>
            </a:r>
          </a:p>
        </p:txBody>
      </p:sp>
      <p:sp>
        <p:nvSpPr>
          <p:cNvPr id="12" name="Oval 11">
            <a:extLst>
              <a:ext uri="{FF2B5EF4-FFF2-40B4-BE49-F238E27FC236}">
                <a16:creationId xmlns:a16="http://schemas.microsoft.com/office/drawing/2014/main" id="{93BE0E28-4742-BE0E-54A5-914C857E83DD}"/>
              </a:ext>
            </a:extLst>
          </p:cNvPr>
          <p:cNvSpPr/>
          <p:nvPr/>
        </p:nvSpPr>
        <p:spPr>
          <a:xfrm>
            <a:off x="506990" y="1806331"/>
            <a:ext cx="230621" cy="230621"/>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2</a:t>
            </a:r>
          </a:p>
        </p:txBody>
      </p:sp>
      <p:sp>
        <p:nvSpPr>
          <p:cNvPr id="13" name="Oval 12">
            <a:extLst>
              <a:ext uri="{FF2B5EF4-FFF2-40B4-BE49-F238E27FC236}">
                <a16:creationId xmlns:a16="http://schemas.microsoft.com/office/drawing/2014/main" id="{8F235C6A-302D-D4A3-2A27-2F2FEA30AEF2}"/>
              </a:ext>
            </a:extLst>
          </p:cNvPr>
          <p:cNvSpPr/>
          <p:nvPr/>
        </p:nvSpPr>
        <p:spPr>
          <a:xfrm>
            <a:off x="506990" y="2107126"/>
            <a:ext cx="230621" cy="230621"/>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3</a:t>
            </a:r>
          </a:p>
        </p:txBody>
      </p:sp>
      <p:sp>
        <p:nvSpPr>
          <p:cNvPr id="14" name="Oval 13">
            <a:extLst>
              <a:ext uri="{FF2B5EF4-FFF2-40B4-BE49-F238E27FC236}">
                <a16:creationId xmlns:a16="http://schemas.microsoft.com/office/drawing/2014/main" id="{F2EB1171-CC07-E7CE-D92D-C3D797F3DD96}"/>
              </a:ext>
            </a:extLst>
          </p:cNvPr>
          <p:cNvSpPr/>
          <p:nvPr/>
        </p:nvSpPr>
        <p:spPr>
          <a:xfrm>
            <a:off x="506990" y="2550383"/>
            <a:ext cx="230621" cy="230621"/>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4</a:t>
            </a:r>
          </a:p>
        </p:txBody>
      </p:sp>
      <p:sp>
        <p:nvSpPr>
          <p:cNvPr id="15" name="Oval 14">
            <a:extLst>
              <a:ext uri="{FF2B5EF4-FFF2-40B4-BE49-F238E27FC236}">
                <a16:creationId xmlns:a16="http://schemas.microsoft.com/office/drawing/2014/main" id="{15625305-179B-835A-9C1B-93AAB750BB9B}"/>
              </a:ext>
            </a:extLst>
          </p:cNvPr>
          <p:cNvSpPr/>
          <p:nvPr/>
        </p:nvSpPr>
        <p:spPr>
          <a:xfrm>
            <a:off x="506990" y="2946431"/>
            <a:ext cx="230621" cy="230621"/>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5</a:t>
            </a:r>
          </a:p>
        </p:txBody>
      </p:sp>
      <p:sp>
        <p:nvSpPr>
          <p:cNvPr id="16" name="Oval 15">
            <a:extLst>
              <a:ext uri="{FF2B5EF4-FFF2-40B4-BE49-F238E27FC236}">
                <a16:creationId xmlns:a16="http://schemas.microsoft.com/office/drawing/2014/main" id="{F6F77454-FA6E-4E68-D79F-8B191CAFE70B}"/>
              </a:ext>
            </a:extLst>
          </p:cNvPr>
          <p:cNvSpPr/>
          <p:nvPr/>
        </p:nvSpPr>
        <p:spPr>
          <a:xfrm>
            <a:off x="506990" y="3257495"/>
            <a:ext cx="230621" cy="230621"/>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6</a:t>
            </a:r>
          </a:p>
        </p:txBody>
      </p:sp>
      <p:sp>
        <p:nvSpPr>
          <p:cNvPr id="17" name="Oval 16">
            <a:extLst>
              <a:ext uri="{FF2B5EF4-FFF2-40B4-BE49-F238E27FC236}">
                <a16:creationId xmlns:a16="http://schemas.microsoft.com/office/drawing/2014/main" id="{12E3FDB3-4D2F-A9DC-93F2-1CD9DC0C1574}"/>
              </a:ext>
            </a:extLst>
          </p:cNvPr>
          <p:cNvSpPr/>
          <p:nvPr/>
        </p:nvSpPr>
        <p:spPr>
          <a:xfrm>
            <a:off x="506990" y="3685115"/>
            <a:ext cx="230621" cy="230621"/>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7</a:t>
            </a:r>
          </a:p>
        </p:txBody>
      </p:sp>
      <p:sp>
        <p:nvSpPr>
          <p:cNvPr id="18" name="Oval 17">
            <a:extLst>
              <a:ext uri="{FF2B5EF4-FFF2-40B4-BE49-F238E27FC236}">
                <a16:creationId xmlns:a16="http://schemas.microsoft.com/office/drawing/2014/main" id="{750B20C1-9D4B-5770-F72F-0DDF3D1ADE90}"/>
              </a:ext>
            </a:extLst>
          </p:cNvPr>
          <p:cNvSpPr/>
          <p:nvPr/>
        </p:nvSpPr>
        <p:spPr>
          <a:xfrm>
            <a:off x="506990" y="4030752"/>
            <a:ext cx="230621" cy="230621"/>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8</a:t>
            </a:r>
          </a:p>
        </p:txBody>
      </p:sp>
      <p:sp>
        <p:nvSpPr>
          <p:cNvPr id="19" name="Oval 18">
            <a:extLst>
              <a:ext uri="{FF2B5EF4-FFF2-40B4-BE49-F238E27FC236}">
                <a16:creationId xmlns:a16="http://schemas.microsoft.com/office/drawing/2014/main" id="{E839FBAD-F61F-BBDF-D45F-C6705916FE37}"/>
              </a:ext>
            </a:extLst>
          </p:cNvPr>
          <p:cNvSpPr/>
          <p:nvPr/>
        </p:nvSpPr>
        <p:spPr>
          <a:xfrm>
            <a:off x="506990" y="4312954"/>
            <a:ext cx="230621" cy="230621"/>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9</a:t>
            </a:r>
          </a:p>
        </p:txBody>
      </p:sp>
      <p:sp>
        <p:nvSpPr>
          <p:cNvPr id="20" name="Oval 19">
            <a:extLst>
              <a:ext uri="{FF2B5EF4-FFF2-40B4-BE49-F238E27FC236}">
                <a16:creationId xmlns:a16="http://schemas.microsoft.com/office/drawing/2014/main" id="{4B59C0DD-2F09-41BA-7E76-92A948493735}"/>
              </a:ext>
            </a:extLst>
          </p:cNvPr>
          <p:cNvSpPr/>
          <p:nvPr/>
        </p:nvSpPr>
        <p:spPr>
          <a:xfrm>
            <a:off x="506990" y="4596550"/>
            <a:ext cx="230621" cy="230621"/>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1000" b="1" dirty="0"/>
              <a:t>10</a:t>
            </a:r>
          </a:p>
        </p:txBody>
      </p:sp>
      <p:pic>
        <p:nvPicPr>
          <p:cNvPr id="5" name="Picture 4">
            <a:extLst>
              <a:ext uri="{FF2B5EF4-FFF2-40B4-BE49-F238E27FC236}">
                <a16:creationId xmlns:a16="http://schemas.microsoft.com/office/drawing/2014/main" id="{91623C4A-5752-F3CB-2075-5DE3D95831DB}"/>
              </a:ext>
            </a:extLst>
          </p:cNvPr>
          <p:cNvPicPr>
            <a:picLocks noChangeAspect="1"/>
          </p:cNvPicPr>
          <p:nvPr/>
        </p:nvPicPr>
        <p:blipFill>
          <a:blip r:embed="rId2"/>
          <a:stretch>
            <a:fillRect/>
          </a:stretch>
        </p:blipFill>
        <p:spPr>
          <a:xfrm>
            <a:off x="6208242" y="1475273"/>
            <a:ext cx="5136076" cy="4751123"/>
          </a:xfrm>
          <a:prstGeom prst="rect">
            <a:avLst/>
          </a:prstGeom>
        </p:spPr>
      </p:pic>
      <p:sp>
        <p:nvSpPr>
          <p:cNvPr id="10" name="Oval 9">
            <a:extLst>
              <a:ext uri="{FF2B5EF4-FFF2-40B4-BE49-F238E27FC236}">
                <a16:creationId xmlns:a16="http://schemas.microsoft.com/office/drawing/2014/main" id="{0EC9F5D3-DB4A-C859-AF03-CE8370700DA1}"/>
              </a:ext>
            </a:extLst>
          </p:cNvPr>
          <p:cNvSpPr/>
          <p:nvPr/>
        </p:nvSpPr>
        <p:spPr>
          <a:xfrm>
            <a:off x="506990" y="5018294"/>
            <a:ext cx="230621" cy="230621"/>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1000" b="1" dirty="0"/>
              <a:t>11</a:t>
            </a:r>
          </a:p>
        </p:txBody>
      </p:sp>
      <p:sp>
        <p:nvSpPr>
          <p:cNvPr id="21" name="Oval 20">
            <a:extLst>
              <a:ext uri="{FF2B5EF4-FFF2-40B4-BE49-F238E27FC236}">
                <a16:creationId xmlns:a16="http://schemas.microsoft.com/office/drawing/2014/main" id="{43BB753A-EAC5-A9EB-AE15-50C2328EB64D}"/>
              </a:ext>
            </a:extLst>
          </p:cNvPr>
          <p:cNvSpPr/>
          <p:nvPr/>
        </p:nvSpPr>
        <p:spPr>
          <a:xfrm>
            <a:off x="506990" y="5444669"/>
            <a:ext cx="230621" cy="230621"/>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1000" b="1" dirty="0"/>
              <a:t>12</a:t>
            </a:r>
          </a:p>
        </p:txBody>
      </p:sp>
      <p:sp>
        <p:nvSpPr>
          <p:cNvPr id="22" name="Oval 21">
            <a:extLst>
              <a:ext uri="{FF2B5EF4-FFF2-40B4-BE49-F238E27FC236}">
                <a16:creationId xmlns:a16="http://schemas.microsoft.com/office/drawing/2014/main" id="{749F8305-8092-F0C4-5B58-E2F97CB4AF61}"/>
              </a:ext>
            </a:extLst>
          </p:cNvPr>
          <p:cNvSpPr/>
          <p:nvPr/>
        </p:nvSpPr>
        <p:spPr>
          <a:xfrm>
            <a:off x="506990" y="5849574"/>
            <a:ext cx="230621" cy="230621"/>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1000" b="1" dirty="0"/>
              <a:t>13</a:t>
            </a:r>
          </a:p>
        </p:txBody>
      </p:sp>
      <p:sp>
        <p:nvSpPr>
          <p:cNvPr id="3" name="TextBox 2">
            <a:extLst>
              <a:ext uri="{FF2B5EF4-FFF2-40B4-BE49-F238E27FC236}">
                <a16:creationId xmlns:a16="http://schemas.microsoft.com/office/drawing/2014/main" id="{D8C323D0-49E8-EF67-6110-7E1AED3FF534}"/>
              </a:ext>
            </a:extLst>
          </p:cNvPr>
          <p:cNvSpPr txBox="1"/>
          <p:nvPr/>
        </p:nvSpPr>
        <p:spPr>
          <a:xfrm>
            <a:off x="8976009" y="1398152"/>
            <a:ext cx="2828959" cy="1010401"/>
          </a:xfrm>
          <a:prstGeom prst="rect">
            <a:avLst/>
          </a:prstGeom>
          <a:noFill/>
        </p:spPr>
        <p:txBody>
          <a:bodyPr wrap="square" lIns="91440" anchor="ctr">
            <a:noAutofit/>
          </a:bodyPr>
          <a:lstStyle/>
          <a:p>
            <a:pPr marL="171450" indent="-171450">
              <a:spcAft>
                <a:spcPts val="200"/>
              </a:spcAft>
              <a:buClr>
                <a:schemeClr val="tx1"/>
              </a:buClr>
              <a:buFont typeface="Arial" panose="020B0604020202020204" pitchFamily="34" charset="0"/>
              <a:buChar char="•"/>
            </a:pPr>
            <a:r>
              <a:rPr lang="en-US" sz="1200" dirty="0">
                <a:solidFill>
                  <a:schemeClr val="bg2">
                    <a:lumMod val="10000"/>
                  </a:schemeClr>
                </a:solidFill>
                <a:effectLst/>
                <a:ea typeface="Calibri" panose="020F0502020204030204" pitchFamily="34" charset="0"/>
                <a:cs typeface="Calibri" panose="020F0502020204030204" pitchFamily="34" charset="0"/>
              </a:rPr>
              <a:t>Placeholder for text</a:t>
            </a:r>
          </a:p>
          <a:p>
            <a:pPr marL="171450" indent="-171450">
              <a:spcAft>
                <a:spcPts val="200"/>
              </a:spcAft>
              <a:buClr>
                <a:schemeClr val="tx1"/>
              </a:buClr>
              <a:buFont typeface="Arial" panose="020B0604020202020204" pitchFamily="34" charset="0"/>
              <a:buChar char="•"/>
            </a:pPr>
            <a:r>
              <a:rPr lang="en-US" sz="1200" dirty="0">
                <a:solidFill>
                  <a:schemeClr val="bg2">
                    <a:lumMod val="10000"/>
                  </a:schemeClr>
                </a:solidFill>
                <a:effectLst/>
                <a:ea typeface="Calibri" panose="020F0502020204030204" pitchFamily="34" charset="0"/>
                <a:cs typeface="Calibri" panose="020F0502020204030204" pitchFamily="34" charset="0"/>
              </a:rPr>
              <a:t>Placeholder for text</a:t>
            </a:r>
          </a:p>
          <a:p>
            <a:pPr marL="171450" indent="-171450">
              <a:spcAft>
                <a:spcPts val="200"/>
              </a:spcAft>
              <a:buClr>
                <a:schemeClr val="tx1"/>
              </a:buClr>
              <a:buFont typeface="Arial" panose="020B0604020202020204" pitchFamily="34" charset="0"/>
              <a:buChar char="•"/>
            </a:pPr>
            <a:r>
              <a:rPr lang="en-US" sz="1200" dirty="0">
                <a:solidFill>
                  <a:schemeClr val="bg2">
                    <a:lumMod val="10000"/>
                  </a:schemeClr>
                </a:solidFill>
                <a:effectLst/>
                <a:ea typeface="Calibri" panose="020F0502020204030204" pitchFamily="34" charset="0"/>
                <a:cs typeface="Calibri" panose="020F0502020204030204" pitchFamily="34" charset="0"/>
              </a:rPr>
              <a:t>Placeholder for text</a:t>
            </a:r>
          </a:p>
          <a:p>
            <a:pPr marL="171450" indent="-171450">
              <a:spcAft>
                <a:spcPts val="200"/>
              </a:spcAft>
              <a:buClr>
                <a:schemeClr val="tx1"/>
              </a:buClr>
              <a:buFont typeface="Arial" panose="020B0604020202020204" pitchFamily="34" charset="0"/>
              <a:buChar char="•"/>
            </a:pPr>
            <a:r>
              <a:rPr lang="en-US" sz="1200" dirty="0">
                <a:solidFill>
                  <a:schemeClr val="bg2">
                    <a:lumMod val="10000"/>
                  </a:schemeClr>
                </a:solidFill>
                <a:effectLst/>
                <a:ea typeface="Calibri" panose="020F0502020204030204" pitchFamily="34" charset="0"/>
                <a:cs typeface="Calibri" panose="020F0502020204030204" pitchFamily="34" charset="0"/>
              </a:rPr>
              <a:t>Placeholder for text</a:t>
            </a:r>
          </a:p>
        </p:txBody>
      </p:sp>
    </p:spTree>
    <p:extLst>
      <p:ext uri="{BB962C8B-B14F-4D97-AF65-F5344CB8AC3E}">
        <p14:creationId xmlns:p14="http://schemas.microsoft.com/office/powerpoint/2010/main" val="1232590292"/>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617A83-F568-231B-4222-2F69A1532A91}"/>
              </a:ext>
            </a:extLst>
          </p:cNvPr>
          <p:cNvSpPr/>
          <p:nvPr/>
        </p:nvSpPr>
        <p:spPr>
          <a:xfrm>
            <a:off x="372533" y="1244601"/>
            <a:ext cx="3268133" cy="5125383"/>
          </a:xfrm>
          <a:prstGeom prst="rect">
            <a:avLst/>
          </a:prstGeom>
          <a:gradFill flip="none" rotWithShape="1">
            <a:gsLst>
              <a:gs pos="0">
                <a:schemeClr val="bg2"/>
              </a:gs>
              <a:gs pos="100000">
                <a:schemeClr val="bg1">
                  <a:alpha val="45352"/>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7D9AD5-468E-A2A0-18F0-878C6F7FA420}"/>
              </a:ext>
            </a:extLst>
          </p:cNvPr>
          <p:cNvSpPr>
            <a:spLocks noGrp="1"/>
          </p:cNvSpPr>
          <p:nvPr>
            <p:ph type="title"/>
          </p:nvPr>
        </p:nvSpPr>
        <p:spPr>
          <a:xfrm>
            <a:off x="355599" y="368301"/>
            <a:ext cx="11464925" cy="492312"/>
          </a:xfrm>
        </p:spPr>
        <p:txBody>
          <a:bodyPr lIns="0"/>
          <a:lstStyle/>
          <a:p>
            <a:r>
              <a:rPr lang="en-US" dirty="0"/>
              <a:t>Proposed Solution EMR Serverless – Work Flow &amp; Architect</a:t>
            </a:r>
          </a:p>
        </p:txBody>
      </p:sp>
      <p:sp>
        <p:nvSpPr>
          <p:cNvPr id="4" name="Slide Number Placeholder 3">
            <a:extLst>
              <a:ext uri="{FF2B5EF4-FFF2-40B4-BE49-F238E27FC236}">
                <a16:creationId xmlns:a16="http://schemas.microsoft.com/office/drawing/2014/main" id="{D373C05D-928F-CDA1-227F-5CA1EBB0EF63}"/>
              </a:ext>
            </a:extLst>
          </p:cNvPr>
          <p:cNvSpPr>
            <a:spLocks noGrp="1"/>
          </p:cNvSpPr>
          <p:nvPr>
            <p:ph type="sldNum" sz="quarter" idx="4"/>
          </p:nvPr>
        </p:nvSpPr>
        <p:spPr/>
        <p:txBody>
          <a:bodyPr/>
          <a:lstStyle/>
          <a:p>
            <a:fld id="{2CC98B77-332E-004E-BD2A-A6DBBD4442FD}" type="slidenum">
              <a:rPr lang="sv-SE" smtClean="0"/>
              <a:pPr/>
              <a:t>7</a:t>
            </a:fld>
            <a:endParaRPr lang="sv-SE" dirty="0"/>
          </a:p>
        </p:txBody>
      </p:sp>
      <p:sp>
        <p:nvSpPr>
          <p:cNvPr id="6" name="Rectangle: Rounded Corners 52">
            <a:extLst>
              <a:ext uri="{FF2B5EF4-FFF2-40B4-BE49-F238E27FC236}">
                <a16:creationId xmlns:a16="http://schemas.microsoft.com/office/drawing/2014/main" id="{3EADF4DD-3A38-16FC-5262-D9481081CA66}"/>
              </a:ext>
            </a:extLst>
          </p:cNvPr>
          <p:cNvSpPr/>
          <p:nvPr/>
        </p:nvSpPr>
        <p:spPr>
          <a:xfrm>
            <a:off x="6011333" y="1244601"/>
            <a:ext cx="5936226" cy="5125384"/>
          </a:xfrm>
          <a:prstGeom prst="rect">
            <a:avLst/>
          </a:prstGeom>
          <a:solidFill>
            <a:srgbClr val="FFFFFF"/>
          </a:solidFill>
          <a:ln w="19050">
            <a:noFill/>
          </a:ln>
          <a:effectLst>
            <a:outerShdw blurRad="711200" dist="63500" dir="10800000" algn="r"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en-US" dirty="0">
              <a:solidFill>
                <a:srgbClr val="878787"/>
              </a:solidFill>
            </a:endParaRPr>
          </a:p>
        </p:txBody>
      </p:sp>
      <p:sp>
        <p:nvSpPr>
          <p:cNvPr id="8" name="TextBox 7">
            <a:extLst>
              <a:ext uri="{FF2B5EF4-FFF2-40B4-BE49-F238E27FC236}">
                <a16:creationId xmlns:a16="http://schemas.microsoft.com/office/drawing/2014/main" id="{11FC599C-9CC0-178F-4799-EFD38ECBF1C9}"/>
              </a:ext>
            </a:extLst>
          </p:cNvPr>
          <p:cNvSpPr txBox="1"/>
          <p:nvPr/>
        </p:nvSpPr>
        <p:spPr>
          <a:xfrm>
            <a:off x="355600" y="1244601"/>
            <a:ext cx="5354620" cy="5125383"/>
          </a:xfrm>
          <a:prstGeom prst="rect">
            <a:avLst/>
          </a:prstGeom>
          <a:noFill/>
        </p:spPr>
        <p:txBody>
          <a:bodyPr wrap="square" lIns="182880" anchor="ctr">
            <a:noAutofit/>
          </a:bodyPr>
          <a:lstStyle/>
          <a:p>
            <a:pPr marL="342900" indent="-342900">
              <a:spcAft>
                <a:spcPts val="1200"/>
              </a:spcAft>
              <a:buClr>
                <a:schemeClr val="bg2"/>
              </a:buClr>
              <a:buFont typeface="+mj-lt"/>
              <a:buAutoNum type="arabicPeriod"/>
            </a:pPr>
            <a:r>
              <a:rPr lang="en-US" sz="1000" dirty="0">
                <a:solidFill>
                  <a:schemeClr val="bg2">
                    <a:lumMod val="10000"/>
                  </a:schemeClr>
                </a:solidFill>
                <a:cs typeface="Calibri" panose="020F0502020204030204" pitchFamily="34" charset="0"/>
              </a:rPr>
              <a:t>Based on the specified schedule, EventBridge triggers the Lambda Function, initiating the process.</a:t>
            </a:r>
          </a:p>
          <a:p>
            <a:pPr marL="342900" indent="-342900">
              <a:spcAft>
                <a:spcPts val="1200"/>
              </a:spcAft>
              <a:buClr>
                <a:schemeClr val="bg2"/>
              </a:buClr>
              <a:buFont typeface="+mj-lt"/>
              <a:buAutoNum type="arabicPeriod"/>
            </a:pPr>
            <a:r>
              <a:rPr lang="en-US" sz="1000" dirty="0">
                <a:solidFill>
                  <a:schemeClr val="bg2">
                    <a:lumMod val="10000"/>
                  </a:schemeClr>
                </a:solidFill>
                <a:cs typeface="Calibri" panose="020F0502020204030204" pitchFamily="34" charset="0"/>
              </a:rPr>
              <a:t>The Lambda Function then triggers the EMR Serverless, which starts running.</a:t>
            </a:r>
          </a:p>
          <a:p>
            <a:pPr marL="342900" indent="-342900">
              <a:spcAft>
                <a:spcPts val="1200"/>
              </a:spcAft>
              <a:buClr>
                <a:schemeClr val="bg2"/>
              </a:buClr>
              <a:buFont typeface="+mj-lt"/>
              <a:buAutoNum type="arabicPeriod"/>
            </a:pPr>
            <a:r>
              <a:rPr lang="en-US" sz="1000" dirty="0">
                <a:solidFill>
                  <a:schemeClr val="bg2">
                    <a:lumMod val="10000"/>
                  </a:schemeClr>
                </a:solidFill>
                <a:cs typeface="Calibri" panose="020F0502020204030204" pitchFamily="34" charset="0"/>
              </a:rPr>
              <a:t>The EMR serverless gets triggered from lambda and it starts executing </a:t>
            </a:r>
            <a:br>
              <a:rPr lang="en-US" sz="1000" dirty="0">
                <a:solidFill>
                  <a:schemeClr val="bg2">
                    <a:lumMod val="10000"/>
                  </a:schemeClr>
                </a:solidFill>
                <a:cs typeface="Calibri" panose="020F0502020204030204" pitchFamily="34" charset="0"/>
              </a:rPr>
            </a:br>
            <a:r>
              <a:rPr lang="en-US" sz="1000" dirty="0">
                <a:solidFill>
                  <a:schemeClr val="bg2">
                    <a:lumMod val="10000"/>
                  </a:schemeClr>
                </a:solidFill>
                <a:cs typeface="Calibri" panose="020F0502020204030204" pitchFamily="34" charset="0"/>
              </a:rPr>
              <a:t>the </a:t>
            </a:r>
            <a:r>
              <a:rPr lang="en-US" sz="1000" dirty="0" err="1">
                <a:solidFill>
                  <a:schemeClr val="bg2">
                    <a:lumMod val="10000"/>
                  </a:schemeClr>
                </a:solidFill>
                <a:cs typeface="Calibri" panose="020F0502020204030204" pitchFamily="34" charset="0"/>
              </a:rPr>
              <a:t>PySpark</a:t>
            </a:r>
            <a:r>
              <a:rPr lang="en-US" sz="1000" dirty="0">
                <a:solidFill>
                  <a:schemeClr val="bg2">
                    <a:lumMod val="10000"/>
                  </a:schemeClr>
                </a:solidFill>
                <a:cs typeface="Calibri" panose="020F0502020204030204" pitchFamily="34" charset="0"/>
              </a:rPr>
              <a:t> Script.</a:t>
            </a:r>
          </a:p>
          <a:p>
            <a:pPr marL="342900" indent="-342900">
              <a:spcAft>
                <a:spcPts val="1200"/>
              </a:spcAft>
              <a:buClr>
                <a:schemeClr val="bg2"/>
              </a:buClr>
              <a:buFont typeface="+mj-lt"/>
              <a:buAutoNum type="arabicPeriod"/>
            </a:pPr>
            <a:r>
              <a:rPr lang="en-US" sz="1000" dirty="0" err="1">
                <a:solidFill>
                  <a:schemeClr val="bg2">
                    <a:lumMod val="10000"/>
                  </a:schemeClr>
                </a:solidFill>
                <a:cs typeface="Calibri" panose="020F0502020204030204" pitchFamily="34" charset="0"/>
              </a:rPr>
              <a:t>PySpark</a:t>
            </a:r>
            <a:r>
              <a:rPr lang="en-US" sz="1000" dirty="0">
                <a:solidFill>
                  <a:schemeClr val="bg2">
                    <a:lumMod val="10000"/>
                  </a:schemeClr>
                </a:solidFill>
                <a:cs typeface="Calibri" panose="020F0502020204030204" pitchFamily="34" charset="0"/>
              </a:rPr>
              <a:t> script is executed on the EMR cluster, which reads data from </a:t>
            </a:r>
            <a:br>
              <a:rPr lang="en-US" sz="1000" dirty="0">
                <a:solidFill>
                  <a:schemeClr val="bg2">
                    <a:lumMod val="10000"/>
                  </a:schemeClr>
                </a:solidFill>
                <a:cs typeface="Calibri" panose="020F0502020204030204" pitchFamily="34" charset="0"/>
              </a:rPr>
            </a:br>
            <a:r>
              <a:rPr lang="en-US" sz="1000" dirty="0">
                <a:solidFill>
                  <a:schemeClr val="bg2">
                    <a:lumMod val="10000"/>
                  </a:schemeClr>
                </a:solidFill>
                <a:cs typeface="Calibri" panose="020F0502020204030204" pitchFamily="34" charset="0"/>
              </a:rPr>
              <a:t>the Athena tables.</a:t>
            </a:r>
          </a:p>
          <a:p>
            <a:pPr marL="342900" indent="-342900">
              <a:spcAft>
                <a:spcPts val="1200"/>
              </a:spcAft>
              <a:buClr>
                <a:schemeClr val="bg2"/>
              </a:buClr>
              <a:buFont typeface="+mj-lt"/>
              <a:buAutoNum type="arabicPeriod"/>
            </a:pPr>
            <a:r>
              <a:rPr lang="en-US" sz="1000" dirty="0">
                <a:solidFill>
                  <a:schemeClr val="bg2">
                    <a:lumMod val="10000"/>
                  </a:schemeClr>
                </a:solidFill>
                <a:cs typeface="Calibri" panose="020F0502020204030204" pitchFamily="34" charset="0"/>
              </a:rPr>
              <a:t>The </a:t>
            </a:r>
            <a:r>
              <a:rPr lang="en-US" sz="1000" dirty="0" err="1">
                <a:solidFill>
                  <a:schemeClr val="bg2">
                    <a:lumMod val="10000"/>
                  </a:schemeClr>
                </a:solidFill>
                <a:cs typeface="Calibri" panose="020F0502020204030204" pitchFamily="34" charset="0"/>
              </a:rPr>
              <a:t>PySpark</a:t>
            </a:r>
            <a:r>
              <a:rPr lang="en-US" sz="1000" dirty="0">
                <a:solidFill>
                  <a:schemeClr val="bg2">
                    <a:lumMod val="10000"/>
                  </a:schemeClr>
                </a:solidFill>
                <a:cs typeface="Calibri" panose="020F0502020204030204" pitchFamily="34" charset="0"/>
              </a:rPr>
              <a:t> script fetches data from the source S3 path using Athena queries.</a:t>
            </a:r>
          </a:p>
          <a:p>
            <a:pPr marL="342900" indent="-342900">
              <a:spcAft>
                <a:spcPts val="1200"/>
              </a:spcAft>
              <a:buClr>
                <a:schemeClr val="bg2"/>
              </a:buClr>
              <a:buFont typeface="+mj-lt"/>
              <a:buAutoNum type="arabicPeriod"/>
            </a:pPr>
            <a:r>
              <a:rPr lang="en-US" sz="1000" dirty="0">
                <a:solidFill>
                  <a:schemeClr val="bg2">
                    <a:lumMod val="10000"/>
                  </a:schemeClr>
                </a:solidFill>
                <a:cs typeface="Calibri" panose="020F0502020204030204" pitchFamily="34" charset="0"/>
              </a:rPr>
              <a:t>The data retrieved from Athena is loaded into the target S3 path as parquet files, organized in partitioned folders.</a:t>
            </a:r>
          </a:p>
          <a:p>
            <a:pPr marL="342900" indent="-342900">
              <a:spcAft>
                <a:spcPts val="1200"/>
              </a:spcAft>
              <a:buClr>
                <a:schemeClr val="bg2"/>
              </a:buClr>
              <a:buFont typeface="+mj-lt"/>
              <a:buAutoNum type="arabicPeriod"/>
            </a:pPr>
            <a:r>
              <a:rPr lang="en-US" sz="1000" dirty="0">
                <a:solidFill>
                  <a:schemeClr val="bg2">
                    <a:lumMod val="10000"/>
                  </a:schemeClr>
                </a:solidFill>
                <a:cs typeface="Calibri" panose="020F0502020204030204" pitchFamily="34" charset="0"/>
              </a:rPr>
              <a:t>Once the </a:t>
            </a:r>
            <a:r>
              <a:rPr lang="en-US" sz="1000" dirty="0" err="1">
                <a:solidFill>
                  <a:schemeClr val="bg2">
                    <a:lumMod val="10000"/>
                  </a:schemeClr>
                </a:solidFill>
                <a:cs typeface="Calibri" panose="020F0502020204030204" pitchFamily="34" charset="0"/>
              </a:rPr>
              <a:t>PySpark</a:t>
            </a:r>
            <a:r>
              <a:rPr lang="en-US" sz="1000" dirty="0">
                <a:solidFill>
                  <a:schemeClr val="bg2">
                    <a:lumMod val="10000"/>
                  </a:schemeClr>
                </a:solidFill>
                <a:cs typeface="Calibri" panose="020F0502020204030204" pitchFamily="34" charset="0"/>
              </a:rPr>
              <a:t> script completes execution on EMR, a Glue Crawler is </a:t>
            </a:r>
            <a:br>
              <a:rPr lang="en-US" sz="1000" dirty="0">
                <a:solidFill>
                  <a:schemeClr val="bg2">
                    <a:lumMod val="10000"/>
                  </a:schemeClr>
                </a:solidFill>
                <a:cs typeface="Calibri" panose="020F0502020204030204" pitchFamily="34" charset="0"/>
              </a:rPr>
            </a:br>
            <a:r>
              <a:rPr lang="en-US" sz="1000" dirty="0">
                <a:solidFill>
                  <a:schemeClr val="bg2">
                    <a:lumMod val="10000"/>
                  </a:schemeClr>
                </a:solidFill>
                <a:cs typeface="Calibri" panose="020F0502020204030204" pitchFamily="34" charset="0"/>
              </a:rPr>
              <a:t>triggered to run.</a:t>
            </a:r>
          </a:p>
          <a:p>
            <a:pPr marL="342900" indent="-342900">
              <a:spcAft>
                <a:spcPts val="1200"/>
              </a:spcAft>
              <a:buClr>
                <a:schemeClr val="bg2"/>
              </a:buClr>
              <a:buFont typeface="+mj-lt"/>
              <a:buAutoNum type="arabicPeriod"/>
            </a:pPr>
            <a:r>
              <a:rPr lang="en-US" sz="1000" dirty="0">
                <a:solidFill>
                  <a:schemeClr val="bg2">
                    <a:lumMod val="10000"/>
                  </a:schemeClr>
                </a:solidFill>
                <a:cs typeface="Calibri" panose="020F0502020204030204" pitchFamily="34" charset="0"/>
              </a:rPr>
              <a:t>The Glue Crawler populates the tables in the AWS Glue Data Catalog.</a:t>
            </a:r>
          </a:p>
          <a:p>
            <a:pPr marL="342900" indent="-342900">
              <a:spcAft>
                <a:spcPts val="1200"/>
              </a:spcAft>
              <a:buClr>
                <a:schemeClr val="bg2"/>
              </a:buClr>
              <a:buFont typeface="+mj-lt"/>
              <a:buAutoNum type="arabicPeriod"/>
            </a:pPr>
            <a:r>
              <a:rPr lang="en-US" sz="1000" dirty="0">
                <a:solidFill>
                  <a:schemeClr val="bg2">
                    <a:lumMod val="10000"/>
                  </a:schemeClr>
                </a:solidFill>
                <a:cs typeface="Calibri" panose="020F0502020204030204" pitchFamily="34" charset="0"/>
              </a:rPr>
              <a:t>The newly populated target tables in Glue can now be queried using Athena.</a:t>
            </a:r>
          </a:p>
          <a:p>
            <a:pPr marL="342900" indent="-342900">
              <a:spcAft>
                <a:spcPts val="1200"/>
              </a:spcAft>
              <a:buClr>
                <a:schemeClr val="bg2"/>
              </a:buClr>
              <a:buFont typeface="+mj-lt"/>
              <a:buAutoNum type="arabicPeriod"/>
            </a:pPr>
            <a:r>
              <a:rPr lang="en-US" sz="1000" dirty="0">
                <a:solidFill>
                  <a:schemeClr val="bg2">
                    <a:lumMod val="10000"/>
                  </a:schemeClr>
                </a:solidFill>
                <a:cs typeface="Calibri" panose="020F0502020204030204" pitchFamily="34" charset="0"/>
              </a:rPr>
              <a:t>The </a:t>
            </a:r>
            <a:r>
              <a:rPr lang="en-US" sz="1000" dirty="0" err="1">
                <a:solidFill>
                  <a:schemeClr val="bg2">
                    <a:lumMod val="10000"/>
                  </a:schemeClr>
                </a:solidFill>
                <a:cs typeface="Calibri" panose="020F0502020204030204" pitchFamily="34" charset="0"/>
              </a:rPr>
              <a:t>PySpark</a:t>
            </a:r>
            <a:r>
              <a:rPr lang="en-US" sz="1000" dirty="0">
                <a:solidFill>
                  <a:schemeClr val="bg2">
                    <a:lumMod val="10000"/>
                  </a:schemeClr>
                </a:solidFill>
                <a:cs typeface="Calibri" panose="020F0502020204030204" pitchFamily="34" charset="0"/>
              </a:rPr>
              <a:t> script on EMR generates a Job Log Table containing runtime information and table counts.</a:t>
            </a:r>
          </a:p>
          <a:p>
            <a:pPr marL="342900" indent="-342900">
              <a:spcAft>
                <a:spcPts val="1200"/>
              </a:spcAft>
              <a:buClr>
                <a:schemeClr val="bg2"/>
              </a:buClr>
              <a:buFont typeface="+mj-lt"/>
              <a:buAutoNum type="arabicPeriod"/>
            </a:pPr>
            <a:r>
              <a:rPr lang="en-US" sz="1000" dirty="0">
                <a:solidFill>
                  <a:schemeClr val="bg2">
                    <a:lumMod val="10000"/>
                  </a:schemeClr>
                </a:solidFill>
                <a:cs typeface="Calibri" panose="020F0502020204030204" pitchFamily="34" charset="0"/>
              </a:rPr>
              <a:t>Through SES, </a:t>
            </a:r>
            <a:r>
              <a:rPr lang="en-US" sz="1000" dirty="0" err="1">
                <a:solidFill>
                  <a:schemeClr val="bg2">
                    <a:lumMod val="10000"/>
                  </a:schemeClr>
                </a:solidFill>
                <a:cs typeface="Calibri" panose="020F0502020204030204" pitchFamily="34" charset="0"/>
              </a:rPr>
              <a:t>PySpark</a:t>
            </a:r>
            <a:r>
              <a:rPr lang="en-US" sz="1000" dirty="0">
                <a:solidFill>
                  <a:schemeClr val="bg2">
                    <a:lumMod val="10000"/>
                  </a:schemeClr>
                </a:solidFill>
                <a:cs typeface="Calibri" panose="020F0502020204030204" pitchFamily="34" charset="0"/>
              </a:rPr>
              <a:t> script from EMR Serverless sends an email to the users, notifying them the job status and providing the job log table details.</a:t>
            </a:r>
          </a:p>
          <a:p>
            <a:pPr marL="342900" indent="-342900">
              <a:spcAft>
                <a:spcPts val="1200"/>
              </a:spcAft>
              <a:buClr>
                <a:schemeClr val="bg2"/>
              </a:buClr>
              <a:buFont typeface="+mj-lt"/>
              <a:buAutoNum type="arabicPeriod"/>
            </a:pPr>
            <a:r>
              <a:rPr lang="en-US" sz="1000" dirty="0">
                <a:solidFill>
                  <a:schemeClr val="bg2">
                    <a:lumMod val="10000"/>
                  </a:schemeClr>
                </a:solidFill>
                <a:cs typeface="Calibri" panose="020F0502020204030204" pitchFamily="34" charset="0"/>
              </a:rPr>
              <a:t>All logs for the Lambda Function and EMR Serverless are stored in CloudWatch for monitoring and troubleshooting.</a:t>
            </a:r>
          </a:p>
        </p:txBody>
      </p:sp>
      <p:sp>
        <p:nvSpPr>
          <p:cNvPr id="11" name="Oval 10">
            <a:extLst>
              <a:ext uri="{FF2B5EF4-FFF2-40B4-BE49-F238E27FC236}">
                <a16:creationId xmlns:a16="http://schemas.microsoft.com/office/drawing/2014/main" id="{4FED6F10-5F77-D95F-837A-C5DAEFC5F07D}"/>
              </a:ext>
            </a:extLst>
          </p:cNvPr>
          <p:cNvSpPr/>
          <p:nvPr/>
        </p:nvSpPr>
        <p:spPr>
          <a:xfrm>
            <a:off x="506990" y="1432441"/>
            <a:ext cx="230621" cy="230621"/>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1</a:t>
            </a:r>
          </a:p>
        </p:txBody>
      </p:sp>
      <p:sp>
        <p:nvSpPr>
          <p:cNvPr id="12" name="Oval 11">
            <a:extLst>
              <a:ext uri="{FF2B5EF4-FFF2-40B4-BE49-F238E27FC236}">
                <a16:creationId xmlns:a16="http://schemas.microsoft.com/office/drawing/2014/main" id="{93BE0E28-4742-BE0E-54A5-914C857E83DD}"/>
              </a:ext>
            </a:extLst>
          </p:cNvPr>
          <p:cNvSpPr/>
          <p:nvPr/>
        </p:nvSpPr>
        <p:spPr>
          <a:xfrm>
            <a:off x="506990" y="1874066"/>
            <a:ext cx="230621" cy="230621"/>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2</a:t>
            </a:r>
          </a:p>
        </p:txBody>
      </p:sp>
      <p:sp>
        <p:nvSpPr>
          <p:cNvPr id="13" name="Oval 12">
            <a:extLst>
              <a:ext uri="{FF2B5EF4-FFF2-40B4-BE49-F238E27FC236}">
                <a16:creationId xmlns:a16="http://schemas.microsoft.com/office/drawing/2014/main" id="{8F235C6A-302D-D4A3-2A27-2F2FEA30AEF2}"/>
              </a:ext>
            </a:extLst>
          </p:cNvPr>
          <p:cNvSpPr/>
          <p:nvPr/>
        </p:nvSpPr>
        <p:spPr>
          <a:xfrm>
            <a:off x="506990" y="2208729"/>
            <a:ext cx="230621" cy="230621"/>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3</a:t>
            </a:r>
          </a:p>
        </p:txBody>
      </p:sp>
      <p:sp>
        <p:nvSpPr>
          <p:cNvPr id="14" name="Oval 13">
            <a:extLst>
              <a:ext uri="{FF2B5EF4-FFF2-40B4-BE49-F238E27FC236}">
                <a16:creationId xmlns:a16="http://schemas.microsoft.com/office/drawing/2014/main" id="{F2EB1171-CC07-E7CE-D92D-C3D797F3DD96}"/>
              </a:ext>
            </a:extLst>
          </p:cNvPr>
          <p:cNvSpPr/>
          <p:nvPr/>
        </p:nvSpPr>
        <p:spPr>
          <a:xfrm>
            <a:off x="506990" y="2668920"/>
            <a:ext cx="230621" cy="230621"/>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4</a:t>
            </a:r>
          </a:p>
        </p:txBody>
      </p:sp>
      <p:sp>
        <p:nvSpPr>
          <p:cNvPr id="15" name="Oval 14">
            <a:extLst>
              <a:ext uri="{FF2B5EF4-FFF2-40B4-BE49-F238E27FC236}">
                <a16:creationId xmlns:a16="http://schemas.microsoft.com/office/drawing/2014/main" id="{15625305-179B-835A-9C1B-93AAB750BB9B}"/>
              </a:ext>
            </a:extLst>
          </p:cNvPr>
          <p:cNvSpPr/>
          <p:nvPr/>
        </p:nvSpPr>
        <p:spPr>
          <a:xfrm>
            <a:off x="506990" y="3098836"/>
            <a:ext cx="230621" cy="230621"/>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5</a:t>
            </a:r>
          </a:p>
        </p:txBody>
      </p:sp>
      <p:sp>
        <p:nvSpPr>
          <p:cNvPr id="16" name="Oval 15">
            <a:extLst>
              <a:ext uri="{FF2B5EF4-FFF2-40B4-BE49-F238E27FC236}">
                <a16:creationId xmlns:a16="http://schemas.microsoft.com/office/drawing/2014/main" id="{F6F77454-FA6E-4E68-D79F-8B191CAFE70B}"/>
              </a:ext>
            </a:extLst>
          </p:cNvPr>
          <p:cNvSpPr/>
          <p:nvPr/>
        </p:nvSpPr>
        <p:spPr>
          <a:xfrm>
            <a:off x="506990" y="3426834"/>
            <a:ext cx="230621" cy="230621"/>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6</a:t>
            </a:r>
          </a:p>
        </p:txBody>
      </p:sp>
      <p:sp>
        <p:nvSpPr>
          <p:cNvPr id="17" name="Oval 16">
            <a:extLst>
              <a:ext uri="{FF2B5EF4-FFF2-40B4-BE49-F238E27FC236}">
                <a16:creationId xmlns:a16="http://schemas.microsoft.com/office/drawing/2014/main" id="{12E3FDB3-4D2F-A9DC-93F2-1CD9DC0C1574}"/>
              </a:ext>
            </a:extLst>
          </p:cNvPr>
          <p:cNvSpPr/>
          <p:nvPr/>
        </p:nvSpPr>
        <p:spPr>
          <a:xfrm>
            <a:off x="506990" y="3879855"/>
            <a:ext cx="230621" cy="230621"/>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7</a:t>
            </a:r>
          </a:p>
        </p:txBody>
      </p:sp>
      <p:sp>
        <p:nvSpPr>
          <p:cNvPr id="18" name="Oval 17">
            <a:extLst>
              <a:ext uri="{FF2B5EF4-FFF2-40B4-BE49-F238E27FC236}">
                <a16:creationId xmlns:a16="http://schemas.microsoft.com/office/drawing/2014/main" id="{750B20C1-9D4B-5770-F72F-0DDF3D1ADE90}"/>
              </a:ext>
            </a:extLst>
          </p:cNvPr>
          <p:cNvSpPr/>
          <p:nvPr/>
        </p:nvSpPr>
        <p:spPr>
          <a:xfrm>
            <a:off x="506990" y="4327092"/>
            <a:ext cx="230621" cy="230621"/>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8</a:t>
            </a:r>
          </a:p>
        </p:txBody>
      </p:sp>
      <p:sp>
        <p:nvSpPr>
          <p:cNvPr id="19" name="Oval 18">
            <a:extLst>
              <a:ext uri="{FF2B5EF4-FFF2-40B4-BE49-F238E27FC236}">
                <a16:creationId xmlns:a16="http://schemas.microsoft.com/office/drawing/2014/main" id="{E839FBAD-F61F-BBDF-D45F-C6705916FE37}"/>
              </a:ext>
            </a:extLst>
          </p:cNvPr>
          <p:cNvSpPr/>
          <p:nvPr/>
        </p:nvSpPr>
        <p:spPr>
          <a:xfrm>
            <a:off x="506990" y="4626228"/>
            <a:ext cx="230621" cy="230621"/>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9</a:t>
            </a:r>
          </a:p>
        </p:txBody>
      </p:sp>
      <p:sp>
        <p:nvSpPr>
          <p:cNvPr id="20" name="Oval 19">
            <a:extLst>
              <a:ext uri="{FF2B5EF4-FFF2-40B4-BE49-F238E27FC236}">
                <a16:creationId xmlns:a16="http://schemas.microsoft.com/office/drawing/2014/main" id="{4B59C0DD-2F09-41BA-7E76-92A948493735}"/>
              </a:ext>
            </a:extLst>
          </p:cNvPr>
          <p:cNvSpPr/>
          <p:nvPr/>
        </p:nvSpPr>
        <p:spPr>
          <a:xfrm>
            <a:off x="506990" y="4960625"/>
            <a:ext cx="230621" cy="230621"/>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1000" b="1" dirty="0"/>
              <a:t>10</a:t>
            </a:r>
          </a:p>
        </p:txBody>
      </p:sp>
      <p:sp>
        <p:nvSpPr>
          <p:cNvPr id="10" name="Oval 9">
            <a:extLst>
              <a:ext uri="{FF2B5EF4-FFF2-40B4-BE49-F238E27FC236}">
                <a16:creationId xmlns:a16="http://schemas.microsoft.com/office/drawing/2014/main" id="{0EC9F5D3-DB4A-C859-AF03-CE8370700DA1}"/>
              </a:ext>
            </a:extLst>
          </p:cNvPr>
          <p:cNvSpPr/>
          <p:nvPr/>
        </p:nvSpPr>
        <p:spPr>
          <a:xfrm>
            <a:off x="506990" y="5407770"/>
            <a:ext cx="230621" cy="230621"/>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1000" b="1" dirty="0"/>
              <a:t>11</a:t>
            </a:r>
          </a:p>
        </p:txBody>
      </p:sp>
      <p:sp>
        <p:nvSpPr>
          <p:cNvPr id="21" name="Oval 20">
            <a:extLst>
              <a:ext uri="{FF2B5EF4-FFF2-40B4-BE49-F238E27FC236}">
                <a16:creationId xmlns:a16="http://schemas.microsoft.com/office/drawing/2014/main" id="{43BB753A-EAC5-A9EB-AE15-50C2328EB64D}"/>
              </a:ext>
            </a:extLst>
          </p:cNvPr>
          <p:cNvSpPr/>
          <p:nvPr/>
        </p:nvSpPr>
        <p:spPr>
          <a:xfrm>
            <a:off x="506990" y="5859546"/>
            <a:ext cx="230621" cy="230621"/>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1000" b="1" dirty="0"/>
              <a:t>12</a:t>
            </a:r>
          </a:p>
        </p:txBody>
      </p:sp>
      <p:pic>
        <p:nvPicPr>
          <p:cNvPr id="7" name="Picture 6">
            <a:extLst>
              <a:ext uri="{FF2B5EF4-FFF2-40B4-BE49-F238E27FC236}">
                <a16:creationId xmlns:a16="http://schemas.microsoft.com/office/drawing/2014/main" id="{34A58CE4-3DB1-0ADD-8160-DE3959199B12}"/>
              </a:ext>
            </a:extLst>
          </p:cNvPr>
          <p:cNvPicPr>
            <a:picLocks noChangeAspect="1"/>
          </p:cNvPicPr>
          <p:nvPr/>
        </p:nvPicPr>
        <p:blipFill>
          <a:blip r:embed="rId2"/>
          <a:stretch>
            <a:fillRect/>
          </a:stretch>
        </p:blipFill>
        <p:spPr>
          <a:xfrm>
            <a:off x="6260590" y="1467254"/>
            <a:ext cx="4676990" cy="4785599"/>
          </a:xfrm>
          <a:prstGeom prst="rect">
            <a:avLst/>
          </a:prstGeom>
        </p:spPr>
      </p:pic>
      <p:sp>
        <p:nvSpPr>
          <p:cNvPr id="3" name="TextBox 2">
            <a:extLst>
              <a:ext uri="{FF2B5EF4-FFF2-40B4-BE49-F238E27FC236}">
                <a16:creationId xmlns:a16="http://schemas.microsoft.com/office/drawing/2014/main" id="{D5BAFF29-D6F9-16AD-82A8-84A497E76827}"/>
              </a:ext>
            </a:extLst>
          </p:cNvPr>
          <p:cNvSpPr txBox="1"/>
          <p:nvPr/>
        </p:nvSpPr>
        <p:spPr>
          <a:xfrm>
            <a:off x="8976009" y="1338014"/>
            <a:ext cx="2828959" cy="1010401"/>
          </a:xfrm>
          <a:prstGeom prst="rect">
            <a:avLst/>
          </a:prstGeom>
          <a:noFill/>
        </p:spPr>
        <p:txBody>
          <a:bodyPr wrap="square" lIns="91440" anchor="ctr">
            <a:noAutofit/>
          </a:bodyPr>
          <a:lstStyle/>
          <a:p>
            <a:pPr marL="171450" indent="-171450">
              <a:spcAft>
                <a:spcPts val="200"/>
              </a:spcAft>
              <a:buClr>
                <a:schemeClr val="tx1"/>
              </a:buClr>
              <a:buFont typeface="Arial" panose="020B0604020202020204" pitchFamily="34" charset="0"/>
              <a:buChar char="•"/>
            </a:pPr>
            <a:r>
              <a:rPr lang="en-US" sz="1200" dirty="0">
                <a:solidFill>
                  <a:schemeClr val="bg2">
                    <a:lumMod val="10000"/>
                  </a:schemeClr>
                </a:solidFill>
                <a:effectLst/>
                <a:ea typeface="Calibri" panose="020F0502020204030204" pitchFamily="34" charset="0"/>
                <a:cs typeface="Calibri" panose="020F0502020204030204" pitchFamily="34" charset="0"/>
              </a:rPr>
              <a:t>Placeholder for text</a:t>
            </a:r>
          </a:p>
          <a:p>
            <a:pPr marL="171450" indent="-171450">
              <a:spcAft>
                <a:spcPts val="200"/>
              </a:spcAft>
              <a:buClr>
                <a:schemeClr val="tx1"/>
              </a:buClr>
              <a:buFont typeface="Arial" panose="020B0604020202020204" pitchFamily="34" charset="0"/>
              <a:buChar char="•"/>
            </a:pPr>
            <a:r>
              <a:rPr lang="en-US" sz="1200" dirty="0">
                <a:solidFill>
                  <a:schemeClr val="bg2">
                    <a:lumMod val="10000"/>
                  </a:schemeClr>
                </a:solidFill>
                <a:effectLst/>
                <a:ea typeface="Calibri" panose="020F0502020204030204" pitchFamily="34" charset="0"/>
                <a:cs typeface="Calibri" panose="020F0502020204030204" pitchFamily="34" charset="0"/>
              </a:rPr>
              <a:t>Placeholder for text</a:t>
            </a:r>
          </a:p>
          <a:p>
            <a:pPr marL="171450" indent="-171450">
              <a:spcAft>
                <a:spcPts val="200"/>
              </a:spcAft>
              <a:buClr>
                <a:schemeClr val="tx1"/>
              </a:buClr>
              <a:buFont typeface="Arial" panose="020B0604020202020204" pitchFamily="34" charset="0"/>
              <a:buChar char="•"/>
            </a:pPr>
            <a:r>
              <a:rPr lang="en-US" sz="1200" dirty="0">
                <a:solidFill>
                  <a:schemeClr val="bg2">
                    <a:lumMod val="10000"/>
                  </a:schemeClr>
                </a:solidFill>
                <a:effectLst/>
                <a:ea typeface="Calibri" panose="020F0502020204030204" pitchFamily="34" charset="0"/>
                <a:cs typeface="Calibri" panose="020F0502020204030204" pitchFamily="34" charset="0"/>
              </a:rPr>
              <a:t>Placeholder for text</a:t>
            </a:r>
          </a:p>
          <a:p>
            <a:pPr marL="171450" indent="-171450">
              <a:spcAft>
                <a:spcPts val="200"/>
              </a:spcAft>
              <a:buClr>
                <a:schemeClr val="tx1"/>
              </a:buClr>
              <a:buFont typeface="Arial" panose="020B0604020202020204" pitchFamily="34" charset="0"/>
              <a:buChar char="•"/>
            </a:pPr>
            <a:r>
              <a:rPr lang="en-US" sz="1200" dirty="0">
                <a:solidFill>
                  <a:schemeClr val="bg2">
                    <a:lumMod val="10000"/>
                  </a:schemeClr>
                </a:solidFill>
                <a:effectLst/>
                <a:ea typeface="Calibri" panose="020F0502020204030204" pitchFamily="34" charset="0"/>
                <a:cs typeface="Calibri" panose="020F0502020204030204" pitchFamily="34" charset="0"/>
              </a:rPr>
              <a:t>Placeholder for text</a:t>
            </a:r>
          </a:p>
        </p:txBody>
      </p:sp>
    </p:spTree>
    <p:extLst>
      <p:ext uri="{BB962C8B-B14F-4D97-AF65-F5344CB8AC3E}">
        <p14:creationId xmlns:p14="http://schemas.microsoft.com/office/powerpoint/2010/main" val="2009999141"/>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628252-75AB-18AD-49EF-696061D905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8DEDFD-EEA9-E3BC-E510-BBA44C26F9D4}"/>
              </a:ext>
            </a:extLst>
          </p:cNvPr>
          <p:cNvSpPr>
            <a:spLocks noGrp="1"/>
          </p:cNvSpPr>
          <p:nvPr>
            <p:ph type="title"/>
          </p:nvPr>
        </p:nvSpPr>
        <p:spPr>
          <a:xfrm>
            <a:off x="355599" y="368301"/>
            <a:ext cx="11464925" cy="492312"/>
          </a:xfrm>
        </p:spPr>
        <p:txBody>
          <a:bodyPr lIns="0"/>
          <a:lstStyle/>
          <a:p>
            <a:r>
              <a:rPr lang="en-US" dirty="0"/>
              <a:t>Estimated Costing for alternative solutions</a:t>
            </a:r>
          </a:p>
        </p:txBody>
      </p:sp>
      <p:sp>
        <p:nvSpPr>
          <p:cNvPr id="4" name="Slide Number Placeholder 3">
            <a:extLst>
              <a:ext uri="{FF2B5EF4-FFF2-40B4-BE49-F238E27FC236}">
                <a16:creationId xmlns:a16="http://schemas.microsoft.com/office/drawing/2014/main" id="{E08593C4-6239-19B6-8282-177BBD692CDA}"/>
              </a:ext>
            </a:extLst>
          </p:cNvPr>
          <p:cNvSpPr>
            <a:spLocks noGrp="1"/>
          </p:cNvSpPr>
          <p:nvPr>
            <p:ph type="sldNum" sz="quarter" idx="4"/>
          </p:nvPr>
        </p:nvSpPr>
        <p:spPr/>
        <p:txBody>
          <a:bodyPr/>
          <a:lstStyle/>
          <a:p>
            <a:fld id="{2CC98B77-332E-004E-BD2A-A6DBBD4442FD}" type="slidenum">
              <a:rPr lang="sv-SE" smtClean="0"/>
              <a:pPr/>
              <a:t>8</a:t>
            </a:fld>
            <a:endParaRPr lang="sv-SE" dirty="0"/>
          </a:p>
        </p:txBody>
      </p:sp>
      <p:graphicFrame>
        <p:nvGraphicFramePr>
          <p:cNvPr id="3" name="Table 2">
            <a:extLst>
              <a:ext uri="{FF2B5EF4-FFF2-40B4-BE49-F238E27FC236}">
                <a16:creationId xmlns:a16="http://schemas.microsoft.com/office/drawing/2014/main" id="{11238C97-EED1-6EA9-5B6B-0C5C63955870}"/>
              </a:ext>
            </a:extLst>
          </p:cNvPr>
          <p:cNvGraphicFramePr>
            <a:graphicFrameLocks noGrp="1"/>
          </p:cNvGraphicFramePr>
          <p:nvPr>
            <p:extLst>
              <p:ext uri="{D42A27DB-BD31-4B8C-83A1-F6EECF244321}">
                <p14:modId xmlns:p14="http://schemas.microsoft.com/office/powerpoint/2010/main" val="3770897106"/>
              </p:ext>
            </p:extLst>
          </p:nvPr>
        </p:nvGraphicFramePr>
        <p:xfrm>
          <a:off x="355599" y="1236133"/>
          <a:ext cx="11466577" cy="4885269"/>
        </p:xfrm>
        <a:graphic>
          <a:graphicData uri="http://schemas.openxmlformats.org/drawingml/2006/table">
            <a:tbl>
              <a:tblPr/>
              <a:tblGrid>
                <a:gridCol w="1445920">
                  <a:extLst>
                    <a:ext uri="{9D8B030D-6E8A-4147-A177-3AD203B41FA5}">
                      <a16:colId xmlns:a16="http://schemas.microsoft.com/office/drawing/2014/main" val="1749425091"/>
                    </a:ext>
                  </a:extLst>
                </a:gridCol>
                <a:gridCol w="1445920">
                  <a:extLst>
                    <a:ext uri="{9D8B030D-6E8A-4147-A177-3AD203B41FA5}">
                      <a16:colId xmlns:a16="http://schemas.microsoft.com/office/drawing/2014/main" val="1605589822"/>
                    </a:ext>
                  </a:extLst>
                </a:gridCol>
                <a:gridCol w="1954178">
                  <a:extLst>
                    <a:ext uri="{9D8B030D-6E8A-4147-A177-3AD203B41FA5}">
                      <a16:colId xmlns:a16="http://schemas.microsoft.com/office/drawing/2014/main" val="3326308952"/>
                    </a:ext>
                  </a:extLst>
                </a:gridCol>
                <a:gridCol w="1621592">
                  <a:extLst>
                    <a:ext uri="{9D8B030D-6E8A-4147-A177-3AD203B41FA5}">
                      <a16:colId xmlns:a16="http://schemas.microsoft.com/office/drawing/2014/main" val="3919708836"/>
                    </a:ext>
                  </a:extLst>
                </a:gridCol>
                <a:gridCol w="1705242">
                  <a:extLst>
                    <a:ext uri="{9D8B030D-6E8A-4147-A177-3AD203B41FA5}">
                      <a16:colId xmlns:a16="http://schemas.microsoft.com/office/drawing/2014/main" val="1257581856"/>
                    </a:ext>
                  </a:extLst>
                </a:gridCol>
                <a:gridCol w="1216682">
                  <a:extLst>
                    <a:ext uri="{9D8B030D-6E8A-4147-A177-3AD203B41FA5}">
                      <a16:colId xmlns:a16="http://schemas.microsoft.com/office/drawing/2014/main" val="3240467348"/>
                    </a:ext>
                  </a:extLst>
                </a:gridCol>
                <a:gridCol w="2077043">
                  <a:extLst>
                    <a:ext uri="{9D8B030D-6E8A-4147-A177-3AD203B41FA5}">
                      <a16:colId xmlns:a16="http://schemas.microsoft.com/office/drawing/2014/main" val="2274101984"/>
                    </a:ext>
                  </a:extLst>
                </a:gridCol>
              </a:tblGrid>
              <a:tr h="894479">
                <a:tc>
                  <a:txBody>
                    <a:bodyPr/>
                    <a:lstStyle/>
                    <a:p>
                      <a:pPr algn="l" fontAlgn="b"/>
                      <a:r>
                        <a:rPr lang="en-US" sz="1400" b="1" i="0" u="none" strike="noStrike" dirty="0">
                          <a:solidFill>
                            <a:schemeClr val="bg1"/>
                          </a:solidFill>
                          <a:effectLst/>
                          <a:latin typeface="+mn-lt"/>
                        </a:rPr>
                        <a:t>COST TYPE</a:t>
                      </a:r>
                      <a:endParaRPr lang="en-IN" sz="1400" b="1" i="0" u="none" strike="noStrike" dirty="0">
                        <a:solidFill>
                          <a:schemeClr val="bg1"/>
                        </a:solidFill>
                        <a:effectLst/>
                        <a:latin typeface="+mn-lt"/>
                      </a:endParaRPr>
                    </a:p>
                  </a:txBody>
                  <a:tcPr marR="3546" marT="3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fontAlgn="b"/>
                      <a:r>
                        <a:rPr lang="en-IN" sz="1400" b="1" kern="1200" dirty="0">
                          <a:solidFill>
                            <a:schemeClr val="bg1"/>
                          </a:solidFill>
                          <a:effectLst/>
                          <a:latin typeface="+mn-lt"/>
                          <a:ea typeface="+mn-ea"/>
                          <a:cs typeface="+mn-cs"/>
                        </a:rPr>
                        <a:t>USAGE TYPE</a:t>
                      </a:r>
                      <a:endParaRPr lang="en-IN" sz="1400" b="1" i="0" u="none" strike="noStrike" dirty="0">
                        <a:solidFill>
                          <a:schemeClr val="bg1"/>
                        </a:solidFill>
                        <a:effectLst/>
                        <a:latin typeface="+mn-lt"/>
                      </a:endParaRPr>
                    </a:p>
                  </a:txBody>
                  <a:tcPr marR="3546" marT="3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b"/>
                      <a:r>
                        <a:rPr lang="en-US" sz="1400" b="1" i="0" u="none" strike="noStrike" dirty="0">
                          <a:solidFill>
                            <a:schemeClr val="bg1"/>
                          </a:solidFill>
                          <a:effectLst/>
                          <a:latin typeface="+mn-lt"/>
                        </a:rPr>
                        <a:t>EXECUTION TIME</a:t>
                      </a:r>
                      <a:endParaRPr lang="en-IN" sz="1400" b="1" i="0" u="none" strike="noStrike" dirty="0">
                        <a:solidFill>
                          <a:schemeClr val="bg1"/>
                        </a:solidFill>
                        <a:effectLst/>
                        <a:latin typeface="+mn-lt"/>
                      </a:endParaRPr>
                    </a:p>
                  </a:txBody>
                  <a:tcPr marL="3546" marR="3546" marT="3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b"/>
                      <a:r>
                        <a:rPr lang="en-IN" sz="1400" b="1" i="0" u="none" strike="noStrike" dirty="0">
                          <a:solidFill>
                            <a:srgbClr val="FFFFFF"/>
                          </a:solidFill>
                          <a:effectLst/>
                          <a:latin typeface="+mn-lt"/>
                        </a:rPr>
                        <a:t>REQUIRED TIME</a:t>
                      </a:r>
                    </a:p>
                  </a:txBody>
                  <a:tcPr marL="3546" marR="3546" marT="3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b"/>
                      <a:r>
                        <a:rPr lang="en-US" sz="1400" b="1" i="0" u="none" strike="noStrike" dirty="0">
                          <a:solidFill>
                            <a:srgbClr val="FFFFFF"/>
                          </a:solidFill>
                          <a:effectLst/>
                          <a:latin typeface="+mn-lt"/>
                        </a:rPr>
                        <a:t>GLUE COST</a:t>
                      </a:r>
                    </a:p>
                    <a:p>
                      <a:pPr algn="ctr" fontAlgn="b"/>
                      <a:r>
                        <a:rPr lang="en-US" sz="1400" b="1" i="0" u="none" strike="noStrike" dirty="0">
                          <a:solidFill>
                            <a:srgbClr val="FFFFFF"/>
                          </a:solidFill>
                          <a:effectLst/>
                          <a:latin typeface="+mn-lt"/>
                        </a:rPr>
                        <a:t>(PROPOSED)</a:t>
                      </a:r>
                      <a:endParaRPr lang="en-IN" sz="1400" b="1" i="0" u="none" strike="noStrike" dirty="0">
                        <a:solidFill>
                          <a:srgbClr val="FFFFFF"/>
                        </a:solidFill>
                        <a:effectLst/>
                        <a:latin typeface="+mn-lt"/>
                      </a:endParaRPr>
                    </a:p>
                  </a:txBody>
                  <a:tcPr marL="3546" marR="3546" marT="3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b"/>
                      <a:r>
                        <a:rPr lang="en-US" sz="1400" b="1" i="0" u="none" strike="noStrike" dirty="0">
                          <a:solidFill>
                            <a:srgbClr val="FFFFFF"/>
                          </a:solidFill>
                          <a:effectLst/>
                          <a:latin typeface="+mn-lt"/>
                        </a:rPr>
                        <a:t>EMR EC2 COST</a:t>
                      </a:r>
                      <a:endParaRPr lang="en-IN" sz="1400" b="1" i="0" u="none" strike="noStrike" dirty="0">
                        <a:solidFill>
                          <a:srgbClr val="FFFFFF"/>
                        </a:solidFill>
                        <a:effectLst/>
                        <a:latin typeface="+mn-lt"/>
                      </a:endParaRPr>
                    </a:p>
                  </a:txBody>
                  <a:tcPr marL="3546" marR="3546" marT="3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b"/>
                      <a:r>
                        <a:rPr lang="en-US" sz="1400" b="1" i="0" u="none" strike="noStrike" dirty="0">
                          <a:solidFill>
                            <a:srgbClr val="FFFFFF"/>
                          </a:solidFill>
                          <a:effectLst/>
                          <a:latin typeface="+mn-lt"/>
                        </a:rPr>
                        <a:t>EMR SERVERLESS COST</a:t>
                      </a:r>
                      <a:endParaRPr lang="en-IN" sz="1400" b="1" i="0" u="none" strike="noStrike" dirty="0">
                        <a:solidFill>
                          <a:srgbClr val="FFFFFF"/>
                        </a:solidFill>
                        <a:effectLst/>
                        <a:latin typeface="+mn-lt"/>
                      </a:endParaRPr>
                    </a:p>
                  </a:txBody>
                  <a:tcPr marL="3546" marR="3546" marT="3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4072086557"/>
                  </a:ext>
                </a:extLst>
              </a:tr>
              <a:tr h="798158">
                <a:tc>
                  <a:txBody>
                    <a:bodyPr/>
                    <a:lstStyle/>
                    <a:p>
                      <a:pPr algn="l" fontAlgn="b"/>
                      <a:r>
                        <a:rPr lang="en-US" sz="1400" b="1" i="0" u="none" strike="noStrike" dirty="0">
                          <a:solidFill>
                            <a:srgbClr val="000000"/>
                          </a:solidFill>
                          <a:effectLst/>
                          <a:latin typeface="+mn-lt"/>
                        </a:rPr>
                        <a:t>One Time</a:t>
                      </a:r>
                      <a:endParaRPr lang="en-IN" sz="1400" b="1" i="0" u="none" strike="noStrike" dirty="0">
                        <a:solidFill>
                          <a:srgbClr val="000000"/>
                        </a:solidFill>
                        <a:effectLst/>
                        <a:latin typeface="+mn-lt"/>
                      </a:endParaRPr>
                    </a:p>
                  </a:txBody>
                  <a:tcPr marR="3546" marT="3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IN" sz="1400" b="0" i="0" u="none" strike="noStrike" dirty="0">
                          <a:solidFill>
                            <a:srgbClr val="000000"/>
                          </a:solidFill>
                          <a:effectLst/>
                          <a:latin typeface="+mn-lt"/>
                        </a:rPr>
                        <a:t>Development Phase</a:t>
                      </a:r>
                    </a:p>
                  </a:txBody>
                  <a:tcPr marR="3546" marT="3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mn-lt"/>
                        </a:rPr>
                        <a:t>~6 </a:t>
                      </a:r>
                      <a:r>
                        <a:rPr lang="en-US" sz="1400" b="0" i="0" u="none" strike="noStrike" dirty="0" err="1">
                          <a:solidFill>
                            <a:srgbClr val="000000"/>
                          </a:solidFill>
                          <a:effectLst/>
                          <a:latin typeface="+mn-lt"/>
                        </a:rPr>
                        <a:t>Hrs</a:t>
                      </a:r>
                      <a:r>
                        <a:rPr lang="en-US" sz="1400" b="0" i="0" u="none" strike="noStrike" dirty="0">
                          <a:solidFill>
                            <a:srgbClr val="000000"/>
                          </a:solidFill>
                          <a:effectLst/>
                          <a:latin typeface="+mn-lt"/>
                        </a:rPr>
                        <a:t>/Day</a:t>
                      </a:r>
                      <a:endParaRPr lang="en-IN" sz="1400" b="0" i="0" u="none" strike="noStrike" dirty="0">
                        <a:solidFill>
                          <a:srgbClr val="000000"/>
                        </a:solidFill>
                        <a:effectLst/>
                        <a:latin typeface="+mn-lt"/>
                      </a:endParaRPr>
                    </a:p>
                  </a:txBody>
                  <a:tcPr marL="31916" marR="3546" marT="3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mn-lt"/>
                        </a:rPr>
                        <a:t>3 Week</a:t>
                      </a:r>
                      <a:endParaRPr lang="en-IN" sz="1400" b="0" i="0" u="none" strike="noStrike" dirty="0">
                        <a:solidFill>
                          <a:srgbClr val="000000"/>
                        </a:solidFill>
                        <a:effectLst/>
                        <a:latin typeface="+mn-lt"/>
                      </a:endParaRPr>
                    </a:p>
                  </a:txBody>
                  <a:tcPr marT="3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effectLst/>
                          <a:latin typeface="+mn-lt"/>
                        </a:rPr>
                        <a:t>$1222.2</a:t>
                      </a:r>
                    </a:p>
                  </a:txBody>
                  <a:tcPr marT="3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effectLst/>
                          <a:latin typeface="+mn-lt"/>
                        </a:rPr>
                        <a:t>$96.768</a:t>
                      </a:r>
                    </a:p>
                  </a:txBody>
                  <a:tcPr marT="3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effectLst/>
                          <a:latin typeface="+mn-lt"/>
                        </a:rPr>
                        <a:t>$114.471</a:t>
                      </a:r>
                    </a:p>
                  </a:txBody>
                  <a:tcPr marT="3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16380993"/>
                  </a:ext>
                </a:extLst>
              </a:tr>
              <a:tr h="798158">
                <a:tc>
                  <a:txBody>
                    <a:bodyPr/>
                    <a:lstStyle/>
                    <a:p>
                      <a:pPr algn="l" fontAlgn="b"/>
                      <a:r>
                        <a:rPr lang="en-US" sz="1400" b="1" i="0" u="none" strike="noStrike" dirty="0">
                          <a:solidFill>
                            <a:srgbClr val="000000"/>
                          </a:solidFill>
                          <a:effectLst/>
                          <a:latin typeface="+mn-lt"/>
                        </a:rPr>
                        <a:t>One Time</a:t>
                      </a:r>
                      <a:endParaRPr lang="en-IN" sz="1400" b="1" i="0" u="none" strike="noStrike" dirty="0">
                        <a:solidFill>
                          <a:srgbClr val="000000"/>
                        </a:solidFill>
                        <a:effectLst/>
                        <a:latin typeface="+mn-lt"/>
                      </a:endParaRPr>
                    </a:p>
                  </a:txBody>
                  <a:tcPr marR="3546" marT="3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IN" sz="1400" b="0" i="0" u="none" strike="noStrike" dirty="0">
                          <a:solidFill>
                            <a:srgbClr val="000000"/>
                          </a:solidFill>
                          <a:effectLst/>
                          <a:latin typeface="+mn-lt"/>
                        </a:rPr>
                        <a:t>Testing Phase</a:t>
                      </a:r>
                    </a:p>
                  </a:txBody>
                  <a:tcPr marR="3546" marT="3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~6 </a:t>
                      </a:r>
                      <a:r>
                        <a:rPr lang="en-US" sz="1400" b="0" i="0" u="none" strike="noStrike" dirty="0" err="1">
                          <a:solidFill>
                            <a:srgbClr val="000000"/>
                          </a:solidFill>
                          <a:effectLst/>
                          <a:latin typeface="+mn-lt"/>
                        </a:rPr>
                        <a:t>Hrs</a:t>
                      </a:r>
                      <a:r>
                        <a:rPr lang="en-US" sz="1400" b="0" i="0" u="none" strike="noStrike" dirty="0">
                          <a:solidFill>
                            <a:srgbClr val="000000"/>
                          </a:solidFill>
                          <a:effectLst/>
                          <a:latin typeface="+mn-lt"/>
                        </a:rPr>
                        <a:t>/Day</a:t>
                      </a:r>
                      <a:endParaRPr lang="en-IN" sz="1400" b="0" i="0" u="none" strike="noStrike" dirty="0">
                        <a:solidFill>
                          <a:srgbClr val="000000"/>
                        </a:solidFill>
                        <a:effectLst/>
                        <a:latin typeface="+mn-lt"/>
                      </a:endParaRPr>
                    </a:p>
                  </a:txBody>
                  <a:tcPr marL="31916" marR="3546" marT="3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mn-lt"/>
                        </a:rPr>
                        <a:t>1 Week</a:t>
                      </a:r>
                      <a:endParaRPr lang="en-IN" sz="1400" b="0" i="0" u="none" strike="noStrike" dirty="0">
                        <a:solidFill>
                          <a:srgbClr val="000000"/>
                        </a:solidFill>
                        <a:effectLst/>
                        <a:latin typeface="+mn-lt"/>
                      </a:endParaRPr>
                    </a:p>
                  </a:txBody>
                  <a:tcPr marT="3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effectLst/>
                          <a:latin typeface="+mn-lt"/>
                        </a:rPr>
                        <a:t>$407.4</a:t>
                      </a:r>
                    </a:p>
                  </a:txBody>
                  <a:tcPr marT="3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effectLst/>
                          <a:latin typeface="+mn-lt"/>
                        </a:rPr>
                        <a:t>$32.256</a:t>
                      </a:r>
                    </a:p>
                  </a:txBody>
                  <a:tcPr marT="3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mn-lt"/>
                        </a:rPr>
                        <a:t>$38.162</a:t>
                      </a:r>
                      <a:endParaRPr lang="en-IN" sz="1400" b="0" i="0" u="none" strike="noStrike" dirty="0">
                        <a:solidFill>
                          <a:srgbClr val="000000"/>
                        </a:solidFill>
                        <a:effectLst/>
                        <a:latin typeface="+mn-lt"/>
                      </a:endParaRPr>
                    </a:p>
                  </a:txBody>
                  <a:tcPr marT="3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050497"/>
                  </a:ext>
                </a:extLst>
              </a:tr>
              <a:tr h="798158">
                <a:tc rowSpan="2">
                  <a:txBody>
                    <a:bodyPr/>
                    <a:lstStyle/>
                    <a:p>
                      <a:pPr algn="l" fontAlgn="b"/>
                      <a:r>
                        <a:rPr lang="en-US" sz="1400" b="1" i="0" u="none" strike="noStrike" dirty="0">
                          <a:solidFill>
                            <a:srgbClr val="000000"/>
                          </a:solidFill>
                          <a:effectLst/>
                          <a:latin typeface="+mn-lt"/>
                        </a:rPr>
                        <a:t>Monthly</a:t>
                      </a:r>
                      <a:endParaRPr lang="en-IN" sz="1400" b="1" i="0" u="none" strike="noStrike" dirty="0">
                        <a:solidFill>
                          <a:srgbClr val="000000"/>
                        </a:solidFill>
                        <a:effectLst/>
                        <a:latin typeface="+mn-lt"/>
                      </a:endParaRPr>
                    </a:p>
                  </a:txBody>
                  <a:tcPr marR="3546" marT="3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l" fontAlgn="b"/>
                      <a:r>
                        <a:rPr lang="en-IN" sz="1400" b="0" i="0" u="none" strike="noStrike" dirty="0">
                          <a:solidFill>
                            <a:srgbClr val="000000"/>
                          </a:solidFill>
                          <a:effectLst/>
                          <a:latin typeface="+mn-lt"/>
                        </a:rPr>
                        <a:t>Production</a:t>
                      </a:r>
                    </a:p>
                  </a:txBody>
                  <a:tcPr marR="3546" marT="3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fontAlgn="b"/>
                      <a:r>
                        <a:rPr lang="en-US" sz="1400" b="0" i="0" u="none" strike="noStrike" dirty="0">
                          <a:solidFill>
                            <a:srgbClr val="000000"/>
                          </a:solidFill>
                          <a:effectLst/>
                          <a:latin typeface="+mn-lt"/>
                        </a:rPr>
                        <a:t>~1 </a:t>
                      </a:r>
                      <a:r>
                        <a:rPr lang="en-US" sz="1400" b="0" i="0" u="none" strike="noStrike" dirty="0" err="1">
                          <a:solidFill>
                            <a:srgbClr val="000000"/>
                          </a:solidFill>
                          <a:effectLst/>
                          <a:latin typeface="+mn-lt"/>
                        </a:rPr>
                        <a:t>Hrs</a:t>
                      </a:r>
                      <a:r>
                        <a:rPr lang="en-US" sz="1400" b="0" i="0" u="none" strike="noStrike" dirty="0">
                          <a:solidFill>
                            <a:srgbClr val="000000"/>
                          </a:solidFill>
                          <a:effectLst/>
                          <a:latin typeface="+mn-lt"/>
                        </a:rPr>
                        <a:t>/Day</a:t>
                      </a:r>
                      <a:endParaRPr lang="en-IN" sz="1400" b="0" i="0" u="none" strike="noStrike" dirty="0">
                        <a:solidFill>
                          <a:srgbClr val="000000"/>
                        </a:solidFill>
                        <a:effectLst/>
                        <a:latin typeface="+mn-lt"/>
                      </a:endParaRPr>
                    </a:p>
                  </a:txBody>
                  <a:tcPr marL="31916" marR="3546" marT="3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mn-lt"/>
                        </a:rPr>
                        <a:t>Daily Basis</a:t>
                      </a:r>
                      <a:endParaRPr lang="en-IN" sz="1400" b="0" i="0" u="none" strike="noStrike" dirty="0">
                        <a:solidFill>
                          <a:srgbClr val="000000"/>
                        </a:solidFill>
                        <a:effectLst/>
                        <a:latin typeface="+mn-lt"/>
                      </a:endParaRPr>
                    </a:p>
                  </a:txBody>
                  <a:tcPr marT="3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effectLst/>
                          <a:latin typeface="+mn-lt"/>
                        </a:rPr>
                        <a:t>$264</a:t>
                      </a:r>
                    </a:p>
                  </a:txBody>
                  <a:tcPr marT="3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effectLst/>
                          <a:latin typeface="+mn-lt"/>
                        </a:rPr>
                        <a:t>$46.08</a:t>
                      </a:r>
                    </a:p>
                  </a:txBody>
                  <a:tcPr marT="3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mn-lt"/>
                        </a:rPr>
                        <a:t>$54.51</a:t>
                      </a:r>
                      <a:endParaRPr lang="en-IN" sz="1400" b="0" i="0" u="none" strike="noStrike" dirty="0">
                        <a:solidFill>
                          <a:srgbClr val="000000"/>
                        </a:solidFill>
                        <a:effectLst/>
                        <a:latin typeface="+mn-lt"/>
                      </a:endParaRPr>
                    </a:p>
                  </a:txBody>
                  <a:tcPr marT="3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3865199"/>
                  </a:ext>
                </a:extLst>
              </a:tr>
              <a:tr h="798158">
                <a:tc vMerge="1">
                  <a:txBody>
                    <a:bodyPr/>
                    <a:lstStyle/>
                    <a:p>
                      <a:pPr algn="ctr" fontAlgn="b"/>
                      <a:endParaRPr lang="en-IN" sz="1400" b="0" i="0" u="none" strike="noStrike" dirty="0">
                        <a:solidFill>
                          <a:srgbClr val="000000"/>
                        </a:solidFill>
                        <a:effectLst/>
                        <a:latin typeface="+mn-lt"/>
                      </a:endParaRPr>
                    </a:p>
                  </a:txBody>
                  <a:tcPr marL="31916" marR="3546" marT="35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vMerge="1">
                  <a:txBody>
                    <a:bodyPr/>
                    <a:lstStyle/>
                    <a:p>
                      <a:pPr algn="ctr" fontAlgn="b"/>
                      <a:endParaRPr lang="en-IN" sz="1400" b="0" i="0" u="none" strike="noStrike" dirty="0">
                        <a:solidFill>
                          <a:srgbClr val="000000"/>
                        </a:solidFill>
                        <a:effectLst/>
                        <a:latin typeface="+mn-lt"/>
                      </a:endParaRPr>
                    </a:p>
                  </a:txBody>
                  <a:tcPr marL="31916" marR="3546" marT="35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vMerge="1">
                  <a:txBody>
                    <a:bodyPr/>
                    <a:lstStyle/>
                    <a:p>
                      <a:pPr algn="ctr" fontAlgn="b"/>
                      <a:endParaRPr lang="en-IN" sz="1400" b="0" i="0" u="none" strike="noStrike" dirty="0">
                        <a:solidFill>
                          <a:srgbClr val="000000"/>
                        </a:solidFill>
                        <a:effectLst/>
                        <a:latin typeface="+mn-lt"/>
                      </a:endParaRPr>
                    </a:p>
                  </a:txBody>
                  <a:tcPr marL="31916" marR="3546" marT="35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400" b="0" i="0" u="none" strike="noStrike" dirty="0">
                          <a:solidFill>
                            <a:srgbClr val="000000"/>
                          </a:solidFill>
                          <a:effectLst/>
                          <a:latin typeface="+mn-lt"/>
                        </a:rPr>
                        <a:t>Weekly Basis</a:t>
                      </a:r>
                      <a:endParaRPr lang="en-IN" sz="1400" b="0" i="0" u="none" strike="noStrike" dirty="0">
                        <a:solidFill>
                          <a:srgbClr val="000000"/>
                        </a:solidFill>
                        <a:effectLst/>
                        <a:latin typeface="+mn-lt"/>
                      </a:endParaRPr>
                    </a:p>
                  </a:txBody>
                  <a:tcPr marT="3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mn-lt"/>
                        </a:rPr>
                        <a:t>$36</a:t>
                      </a:r>
                      <a:endParaRPr lang="en-IN" sz="1400" b="0" i="0" u="none" strike="noStrike" dirty="0">
                        <a:solidFill>
                          <a:srgbClr val="000000"/>
                        </a:solidFill>
                        <a:effectLst/>
                        <a:latin typeface="+mn-lt"/>
                      </a:endParaRPr>
                    </a:p>
                  </a:txBody>
                  <a:tcPr marT="3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IN" sz="1400" b="0" i="0" u="none" strike="noStrike" dirty="0">
                        <a:solidFill>
                          <a:srgbClr val="000000"/>
                        </a:solidFill>
                        <a:effectLst/>
                        <a:latin typeface="+mn-lt"/>
                      </a:endParaRPr>
                    </a:p>
                  </a:txBody>
                  <a:tcPr marT="3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IN" sz="1400" b="0" i="0" u="none" strike="noStrike" dirty="0">
                        <a:solidFill>
                          <a:srgbClr val="000000"/>
                        </a:solidFill>
                        <a:effectLst/>
                        <a:latin typeface="+mn-lt"/>
                      </a:endParaRPr>
                    </a:p>
                  </a:txBody>
                  <a:tcPr marT="3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5702160"/>
                  </a:ext>
                </a:extLst>
              </a:tr>
              <a:tr h="798158">
                <a:tc>
                  <a:txBody>
                    <a:bodyPr/>
                    <a:lstStyle/>
                    <a:p>
                      <a:pPr algn="l" fontAlgn="b"/>
                      <a:r>
                        <a:rPr lang="en-US" sz="1400" b="1" i="0" u="none" strike="noStrike" dirty="0">
                          <a:solidFill>
                            <a:srgbClr val="000000"/>
                          </a:solidFill>
                          <a:effectLst/>
                          <a:latin typeface="+mn-lt"/>
                        </a:rPr>
                        <a:t>Configuration</a:t>
                      </a:r>
                      <a:endParaRPr lang="en-IN" sz="1400" b="1" i="0" u="none" strike="noStrike" dirty="0">
                        <a:solidFill>
                          <a:srgbClr val="000000"/>
                        </a:solidFill>
                        <a:effectLst/>
                        <a:latin typeface="+mn-lt"/>
                      </a:endParaRPr>
                    </a:p>
                  </a:txBody>
                  <a:tcPr marR="3546" marT="3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400" b="0" i="0" u="none" strike="noStrike" dirty="0">
                        <a:solidFill>
                          <a:srgbClr val="000000"/>
                        </a:solidFill>
                        <a:effectLst/>
                        <a:latin typeface="+mn-lt"/>
                      </a:endParaRPr>
                    </a:p>
                  </a:txBody>
                  <a:tcPr marR="3546" marT="3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IN" sz="1400" b="0" i="0" u="none" strike="noStrike" dirty="0">
                        <a:solidFill>
                          <a:srgbClr val="000000"/>
                        </a:solidFill>
                        <a:effectLst/>
                        <a:latin typeface="+mn-lt"/>
                      </a:endParaRPr>
                    </a:p>
                  </a:txBody>
                  <a:tcPr marL="31916" marR="3546" marT="3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IN" sz="1400" b="0" i="0" u="none" strike="noStrike" dirty="0">
                        <a:solidFill>
                          <a:srgbClr val="000000"/>
                        </a:solidFill>
                        <a:effectLst/>
                        <a:latin typeface="+mn-lt"/>
                      </a:endParaRPr>
                    </a:p>
                  </a:txBody>
                  <a:tcPr marT="3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mn-lt"/>
                        </a:rPr>
                        <a:t>G.2*10</a:t>
                      </a:r>
                      <a:endParaRPr lang="en-IN" sz="1400" b="0" i="0" u="none" strike="noStrike" dirty="0">
                        <a:solidFill>
                          <a:srgbClr val="000000"/>
                        </a:solidFill>
                        <a:effectLst/>
                        <a:latin typeface="+mn-lt"/>
                      </a:endParaRPr>
                    </a:p>
                  </a:txBody>
                  <a:tcPr marT="3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mn-lt"/>
                        </a:rPr>
                        <a:t>m5.xlarge</a:t>
                      </a:r>
                    </a:p>
                    <a:p>
                      <a:pPr algn="ctr" fontAlgn="b"/>
                      <a:r>
                        <a:rPr lang="en-US" sz="1400" b="0" i="0" u="none" strike="noStrike" dirty="0">
                          <a:solidFill>
                            <a:srgbClr val="000000"/>
                          </a:solidFill>
                          <a:effectLst/>
                          <a:latin typeface="+mn-lt"/>
                        </a:rPr>
                        <a:t>4 Nodes</a:t>
                      </a:r>
                      <a:endParaRPr lang="en-IN" sz="1400" b="0" i="0" u="none" strike="noStrike" dirty="0">
                        <a:solidFill>
                          <a:srgbClr val="000000"/>
                        </a:solidFill>
                        <a:effectLst/>
                        <a:latin typeface="+mn-lt"/>
                      </a:endParaRPr>
                    </a:p>
                  </a:txBody>
                  <a:tcPr marT="3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effectLst/>
                          <a:latin typeface="+mn-lt"/>
                        </a:rPr>
                        <a:t>Driver-4 vCPU</a:t>
                      </a:r>
                    </a:p>
                    <a:p>
                      <a:pPr algn="ctr" fontAlgn="b"/>
                      <a:r>
                        <a:rPr lang="en-IN" sz="1400" b="0" i="0" u="none" strike="noStrike" dirty="0">
                          <a:solidFill>
                            <a:srgbClr val="000000"/>
                          </a:solidFill>
                          <a:effectLst/>
                          <a:latin typeface="+mn-lt"/>
                        </a:rPr>
                        <a:t>Executer-8 vCPU</a:t>
                      </a:r>
                    </a:p>
                  </a:txBody>
                  <a:tcPr marT="3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4367126"/>
                  </a:ext>
                </a:extLst>
              </a:tr>
            </a:tbl>
          </a:graphicData>
        </a:graphic>
      </p:graphicFrame>
    </p:spTree>
    <p:extLst>
      <p:ext uri="{BB962C8B-B14F-4D97-AF65-F5344CB8AC3E}">
        <p14:creationId xmlns:p14="http://schemas.microsoft.com/office/powerpoint/2010/main" val="2603586723"/>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933BF-7A5F-D963-5C28-9827FBF21037}"/>
              </a:ext>
            </a:extLst>
          </p:cNvPr>
          <p:cNvSpPr>
            <a:spLocks noGrp="1"/>
          </p:cNvSpPr>
          <p:nvPr>
            <p:ph type="title"/>
          </p:nvPr>
        </p:nvSpPr>
        <p:spPr>
          <a:xfrm>
            <a:off x="355601" y="1155026"/>
            <a:ext cx="5487987" cy="1337350"/>
          </a:xfrm>
        </p:spPr>
        <p:txBody>
          <a:bodyPr/>
          <a:lstStyle/>
          <a:p>
            <a:r>
              <a:rPr lang="en-SE"/>
              <a:t>Thank you message</a:t>
            </a:r>
          </a:p>
        </p:txBody>
      </p:sp>
      <p:sp>
        <p:nvSpPr>
          <p:cNvPr id="3" name="Text Placeholder 2">
            <a:extLst>
              <a:ext uri="{FF2B5EF4-FFF2-40B4-BE49-F238E27FC236}">
                <a16:creationId xmlns:a16="http://schemas.microsoft.com/office/drawing/2014/main" id="{D15BC889-1782-8B5D-3D5D-2626991440B2}"/>
              </a:ext>
            </a:extLst>
          </p:cNvPr>
          <p:cNvSpPr>
            <a:spLocks noGrp="1"/>
          </p:cNvSpPr>
          <p:nvPr>
            <p:ph type="body" sz="quarter" idx="10"/>
          </p:nvPr>
        </p:nvSpPr>
        <p:spPr/>
        <p:txBody>
          <a:bodyPr/>
          <a:lstStyle/>
          <a:p>
            <a:endParaRPr lang="en-SE"/>
          </a:p>
        </p:txBody>
      </p:sp>
      <p:sp>
        <p:nvSpPr>
          <p:cNvPr id="4" name="Text Placeholder 3">
            <a:extLst>
              <a:ext uri="{FF2B5EF4-FFF2-40B4-BE49-F238E27FC236}">
                <a16:creationId xmlns:a16="http://schemas.microsoft.com/office/drawing/2014/main" id="{EE397093-29FF-2A11-BC99-D82E96C1FE5D}"/>
              </a:ext>
            </a:extLst>
          </p:cNvPr>
          <p:cNvSpPr>
            <a:spLocks noGrp="1"/>
          </p:cNvSpPr>
          <p:nvPr>
            <p:ph type="body" sz="quarter" idx="11"/>
          </p:nvPr>
        </p:nvSpPr>
        <p:spPr/>
        <p:txBody>
          <a:bodyPr/>
          <a:lstStyle/>
          <a:p>
            <a:r>
              <a:rPr lang="en-SE"/>
              <a:t>Name</a:t>
            </a:r>
          </a:p>
          <a:p>
            <a:r>
              <a:rPr lang="en-SE"/>
              <a:t>Phone number</a:t>
            </a:r>
          </a:p>
          <a:p>
            <a:r>
              <a:rPr lang="en-GB" dirty="0">
                <a:solidFill>
                  <a:schemeClr val="accent1"/>
                </a:solidFill>
                <a:hlinkClick r:id="rId2">
                  <a:extLst>
                    <a:ext uri="{A12FA001-AC4F-418D-AE19-62706E023703}">
                      <ahyp:hlinkClr xmlns:ahyp="http://schemas.microsoft.com/office/drawing/2018/hyperlinkcolor" xmlns="" val="tx"/>
                    </a:ext>
                  </a:extLst>
                </a:hlinkClick>
              </a:rPr>
              <a:t>name.surname@eclerx.com</a:t>
            </a:r>
            <a:endParaRPr lang="en-GB" dirty="0">
              <a:solidFill>
                <a:schemeClr val="accent1"/>
              </a:solidFill>
            </a:endParaRPr>
          </a:p>
          <a:p>
            <a:endParaRPr lang="en-GB" dirty="0"/>
          </a:p>
          <a:p>
            <a:endParaRPr lang="en-SE"/>
          </a:p>
        </p:txBody>
      </p:sp>
      <p:sp>
        <p:nvSpPr>
          <p:cNvPr id="5" name="Text Placeholder 3">
            <a:extLst>
              <a:ext uri="{FF2B5EF4-FFF2-40B4-BE49-F238E27FC236}">
                <a16:creationId xmlns:a16="http://schemas.microsoft.com/office/drawing/2014/main" id="{CCCA431F-00C4-C92A-230A-994F739A87B9}"/>
              </a:ext>
            </a:extLst>
          </p:cNvPr>
          <p:cNvSpPr txBox="1">
            <a:spLocks/>
          </p:cNvSpPr>
          <p:nvPr/>
        </p:nvSpPr>
        <p:spPr>
          <a:xfrm>
            <a:off x="355602" y="4966957"/>
            <a:ext cx="4783326" cy="1171073"/>
          </a:xfrm>
          <a:prstGeom prst="rect">
            <a:avLst/>
          </a:prstGeom>
        </p:spPr>
        <p:txBody>
          <a:bodyPr lIns="0" tIns="0" rIns="0" bIns="0"/>
          <a:lstStyle>
            <a:lvl1pPr marL="0" indent="0" algn="l" defTabSz="914400" rtl="0" eaLnBrk="1" latinLnBrk="0" hangingPunct="1">
              <a:lnSpc>
                <a:spcPct val="130000"/>
              </a:lnSpc>
              <a:spcBef>
                <a:spcPts val="0"/>
              </a:spcBef>
              <a:buClr>
                <a:schemeClr val="accent1"/>
              </a:buClr>
              <a:buFont typeface="Wingdings" pitchFamily="2" charset="2"/>
              <a:buNone/>
              <a:defRPr sz="1600" b="0" i="0" kern="1200">
                <a:solidFill>
                  <a:schemeClr val="bg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30000"/>
              </a:lnSpc>
              <a:spcBef>
                <a:spcPts val="0"/>
              </a:spcBef>
              <a:buClr>
                <a:schemeClr val="accent1"/>
              </a:buClr>
              <a:buFont typeface="Wingdings" pitchFamily="2" charset="2"/>
              <a:buNone/>
              <a:defRPr sz="1200" b="0" i="0" kern="1200">
                <a:solidFill>
                  <a:schemeClr val="bg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130000"/>
              </a:lnSpc>
              <a:spcBef>
                <a:spcPts val="0"/>
              </a:spcBef>
              <a:buClr>
                <a:schemeClr val="accent1"/>
              </a:buClr>
              <a:buFont typeface="Wingdings" pitchFamily="2" charset="2"/>
              <a:buNone/>
              <a:defRPr sz="1200" b="0" i="0" kern="1200">
                <a:solidFill>
                  <a:schemeClr val="bg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130000"/>
              </a:lnSpc>
              <a:spcBef>
                <a:spcPts val="0"/>
              </a:spcBef>
              <a:buClr>
                <a:schemeClr val="accent1"/>
              </a:buClr>
              <a:buFont typeface="Wingdings" pitchFamily="2" charset="2"/>
              <a:buNone/>
              <a:defRPr sz="1200" b="0" i="0" kern="1200">
                <a:solidFill>
                  <a:schemeClr val="bg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130000"/>
              </a:lnSpc>
              <a:spcBef>
                <a:spcPts val="0"/>
              </a:spcBef>
              <a:buClr>
                <a:schemeClr val="accent1"/>
              </a:buClr>
              <a:buFont typeface="Wingdings" pitchFamily="2" charset="2"/>
              <a:buNone/>
              <a:defRPr sz="1200" b="0" i="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sz="1200" b="0" i="0" u="none" strike="noStrike" dirty="0">
                <a:effectLst/>
              </a:rPr>
              <a:t>© 2024 eClerx. All rights reserved. This presentation and its contents are protected by copyright laws and international treaties. Unauthorized use, reproduction, duplication, or distribution of this material, in whole or in part, is strictly prohibited. No portion of this presentation may be copied, transmitted, or otherwise used, in any form or by any means—whether electronic, mechanical, or otherwise—without the express prior written consent of eClerx. Any unauthorized use or distribution of this material may result in legal action.</a:t>
            </a:r>
            <a:r>
              <a:rPr lang="en-IN" sz="1200" dirty="0"/>
              <a:t/>
            </a:r>
            <a:br>
              <a:rPr lang="en-IN" sz="1200" dirty="0"/>
            </a:br>
            <a:endParaRPr lang="en-SE" sz="1200"/>
          </a:p>
        </p:txBody>
      </p:sp>
      <p:cxnSp>
        <p:nvCxnSpPr>
          <p:cNvPr id="6" name="Straight Connector 5">
            <a:extLst>
              <a:ext uri="{FF2B5EF4-FFF2-40B4-BE49-F238E27FC236}">
                <a16:creationId xmlns:a16="http://schemas.microsoft.com/office/drawing/2014/main" id="{F4B7C88A-22BA-1CCD-77E3-3E30ED341F8A}"/>
              </a:ext>
            </a:extLst>
          </p:cNvPr>
          <p:cNvCxnSpPr>
            <a:cxnSpLocks/>
          </p:cNvCxnSpPr>
          <p:nvPr/>
        </p:nvCxnSpPr>
        <p:spPr>
          <a:xfrm>
            <a:off x="320842" y="4716379"/>
            <a:ext cx="484471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A2928BD3-3186-E951-5482-161BFFC963CA}"/>
              </a:ext>
            </a:extLst>
          </p:cNvPr>
          <p:cNvSpPr>
            <a:spLocks noGrp="1"/>
          </p:cNvSpPr>
          <p:nvPr>
            <p:ph type="sldNum" sz="quarter" idx="4"/>
          </p:nvPr>
        </p:nvSpPr>
        <p:spPr/>
        <p:txBody>
          <a:bodyPr/>
          <a:lstStyle/>
          <a:p>
            <a:fld id="{2CC98B77-332E-004E-BD2A-A6DBBD4442FD}" type="slidenum">
              <a:rPr lang="sv-SE" smtClean="0"/>
              <a:pPr/>
              <a:t>9</a:t>
            </a:fld>
            <a:endParaRPr lang="sv-SE" dirty="0"/>
          </a:p>
        </p:txBody>
      </p:sp>
    </p:spTree>
    <p:extLst>
      <p:ext uri="{BB962C8B-B14F-4D97-AF65-F5344CB8AC3E}">
        <p14:creationId xmlns:p14="http://schemas.microsoft.com/office/powerpoint/2010/main" val="1224041720"/>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White">
  <a:themeElements>
    <a:clrScheme name="Custom 27">
      <a:dk1>
        <a:srgbClr val="000000"/>
      </a:dk1>
      <a:lt1>
        <a:srgbClr val="FFFFFF"/>
      </a:lt1>
      <a:dk2>
        <a:srgbClr val="0E1259"/>
      </a:dk2>
      <a:lt2>
        <a:srgbClr val="F7F5F2"/>
      </a:lt2>
      <a:accent1>
        <a:srgbClr val="007BFF"/>
      </a:accent1>
      <a:accent2>
        <a:srgbClr val="8CC6FF"/>
      </a:accent2>
      <a:accent3>
        <a:srgbClr val="71007B"/>
      </a:accent3>
      <a:accent4>
        <a:srgbClr val="FF9600"/>
      </a:accent4>
      <a:accent5>
        <a:srgbClr val="008765"/>
      </a:accent5>
      <a:accent6>
        <a:srgbClr val="C150C9"/>
      </a:accent6>
      <a:hlink>
        <a:srgbClr val="FF9600"/>
      </a:hlink>
      <a:folHlink>
        <a:srgbClr val="FFD79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Clerx Digital ppt template" id="{6B5C8273-BA28-AB41-9C5E-B7CB62A478E6}" vid="{C3E02240-5A5E-8A4C-8AD0-41F0E8A08DC2}"/>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13d865b-9c35-4e90-9602-f27bbaa8e019" xsi:nil="true"/>
    <lcf76f155ced4ddcb4097134ff3c332f xmlns="478c285d-9d81-48a9-a84a-203f99ea0142">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4B36B8E8044EE448C1F9E933F9E9EBE" ma:contentTypeVersion="17" ma:contentTypeDescription="Create a new document." ma:contentTypeScope="" ma:versionID="9d91b0fb31cbeb08d90b5b1494a27bd3">
  <xsd:schema xmlns:xsd="http://www.w3.org/2001/XMLSchema" xmlns:xs="http://www.w3.org/2001/XMLSchema" xmlns:p="http://schemas.microsoft.com/office/2006/metadata/properties" xmlns:ns2="478c285d-9d81-48a9-a84a-203f99ea0142" xmlns:ns3="213d865b-9c35-4e90-9602-f27bbaa8e019" targetNamespace="http://schemas.microsoft.com/office/2006/metadata/properties" ma:root="true" ma:fieldsID="bd08dfac31e2f89fde045c56523970f2" ns2:_="" ns3:_="">
    <xsd:import namespace="478c285d-9d81-48a9-a84a-203f99ea0142"/>
    <xsd:import namespace="213d865b-9c35-4e90-9602-f27bbaa8e01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ObjectDetectorVersions" minOccurs="0"/>
                <xsd:element ref="ns2:MediaServiceDateTaken" minOccurs="0"/>
                <xsd:element ref="ns2:MediaLengthInSeconds" minOccurs="0"/>
                <xsd:element ref="ns2:MediaServiceSearchPropertie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8c285d-9d81-48a9-a84a-203f99ea01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b1b9a2b0-d64c-4e95-80ab-8818a25a549a"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13d865b-9c35-4e90-9602-f27bbaa8e019"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7876854e-6de7-4879-b7f0-42cbcd403256}" ma:internalName="TaxCatchAll" ma:showField="CatchAllData" ma:web="213d865b-9c35-4e90-9602-f27bbaa8e01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1E1F15E-F957-472A-95F0-465086A34577}">
  <ds:schemaRefs>
    <ds:schemaRef ds:uri="http://schemas.microsoft.com/sharepoint/v3/contenttype/forms"/>
  </ds:schemaRefs>
</ds:datastoreItem>
</file>

<file path=customXml/itemProps2.xml><?xml version="1.0" encoding="utf-8"?>
<ds:datastoreItem xmlns:ds="http://schemas.openxmlformats.org/officeDocument/2006/customXml" ds:itemID="{2649E116-7CC0-409C-A20B-15F3E914BA25}">
  <ds:schemaRefs>
    <ds:schemaRef ds:uri="http://schemas.microsoft.com/office/2006/metadata/properties"/>
    <ds:schemaRef ds:uri="http://www.w3.org/XML/1998/namespace"/>
    <ds:schemaRef ds:uri="http://purl.org/dc/terms/"/>
    <ds:schemaRef ds:uri="http://purl.org/dc/dcmitype/"/>
    <ds:schemaRef ds:uri="http://schemas.microsoft.com/office/2006/documentManagement/types"/>
    <ds:schemaRef ds:uri="213d865b-9c35-4e90-9602-f27bbaa8e019"/>
    <ds:schemaRef ds:uri="http://schemas.openxmlformats.org/package/2006/metadata/core-properties"/>
    <ds:schemaRef ds:uri="http://purl.org/dc/elements/1.1/"/>
    <ds:schemaRef ds:uri="http://schemas.microsoft.com/office/infopath/2007/PartnerControls"/>
    <ds:schemaRef ds:uri="478c285d-9d81-48a9-a84a-203f99ea0142"/>
  </ds:schemaRefs>
</ds:datastoreItem>
</file>

<file path=customXml/itemProps3.xml><?xml version="1.0" encoding="utf-8"?>
<ds:datastoreItem xmlns:ds="http://schemas.openxmlformats.org/officeDocument/2006/customXml" ds:itemID="{0B848E26-9D41-4BE0-8567-80446A058F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8c285d-9d81-48a9-a84a-203f99ea0142"/>
    <ds:schemaRef ds:uri="213d865b-9c35-4e90-9602-f27bbaa8e0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White</Template>
  <TotalTime>1208</TotalTime>
  <Words>1035</Words>
  <Application>Microsoft Office PowerPoint</Application>
  <PresentationFormat>Widescreen</PresentationFormat>
  <Paragraphs>167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Edmondsans Regular</vt:lpstr>
      <vt:lpstr>Wingdings</vt:lpstr>
      <vt:lpstr>White</vt:lpstr>
      <vt:lpstr>AWS Proposed Architecture </vt:lpstr>
      <vt:lpstr>Overview - CIAM Data Transformation Process</vt:lpstr>
      <vt:lpstr>Existing Solution GLUE – Work Flow &amp; Architect</vt:lpstr>
      <vt:lpstr>Existing Solution GLUE – Work Flow &amp; Architect</vt:lpstr>
      <vt:lpstr>Proposed Solution EMR On EC2 – Work Flow &amp; Architect</vt:lpstr>
      <vt:lpstr>Proposed Solution EMR Serverless – Work Flow &amp; Architect</vt:lpstr>
      <vt:lpstr>Estimated Costing for alternative solutions</vt:lpstr>
      <vt:lpstr>Thank you message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eClerx Digital Template tips</dc:title>
  <dc:subject/>
  <dc:creator>eClerx</dc:creator>
  <cp:keywords/>
  <dc:description/>
  <cp:lastModifiedBy>Harvinder Singh59</cp:lastModifiedBy>
  <cp:revision>35</cp:revision>
  <dcterms:created xsi:type="dcterms:W3CDTF">2023-05-12T19:28:04Z</dcterms:created>
  <dcterms:modified xsi:type="dcterms:W3CDTF">2024-12-23T08:29:28Z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0x01010054B36B8E8044EE448C1F9E933F9E9EBE</vt:lpwstr>
  </property>
  <property fmtid="{D5CDD505-2E9C-101B-9397-08002B2CF9AE}" pid="4" name="Order">
    <vt:r8>200</vt:r8>
  </property>
  <property fmtid="{D5CDD505-2E9C-101B-9397-08002B2CF9AE}" pid="5" name="xd_Signature">
    <vt:bool>false</vt:bool>
  </property>
  <property fmtid="{D5CDD505-2E9C-101B-9397-08002B2CF9AE}" pid="6" name="xd_ProgID">
    <vt:lpwstr/>
  </property>
  <property fmtid="{D5CDD505-2E9C-101B-9397-08002B2CF9AE}" pid="7" name="TriggerFlowInfo">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ies>
</file>