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 id="2147483660" r:id="rId5"/>
  </p:sldMasterIdLst>
  <p:notesMasterIdLst>
    <p:notesMasterId r:id="rId19"/>
  </p:notesMasterIdLst>
  <p:handoutMasterIdLst>
    <p:handoutMasterId r:id="rId20"/>
  </p:handoutMasterIdLst>
  <p:sldIdLst>
    <p:sldId id="2147471623" r:id="rId6"/>
    <p:sldId id="2147471626" r:id="rId7"/>
    <p:sldId id="2147471624" r:id="rId8"/>
    <p:sldId id="2147471625" r:id="rId9"/>
    <p:sldId id="2147471634" r:id="rId10"/>
    <p:sldId id="2147471630" r:id="rId11"/>
    <p:sldId id="2147471629" r:id="rId12"/>
    <p:sldId id="2147471633" r:id="rId13"/>
    <p:sldId id="2147471631" r:id="rId14"/>
    <p:sldId id="2147471632" r:id="rId15"/>
    <p:sldId id="2147471627" r:id="rId16"/>
    <p:sldId id="2147471621" r:id="rId17"/>
    <p:sldId id="2147471620" r:id="rId18"/>
  </p:sldIdLst>
  <p:sldSz cx="12192000" cy="6858000"/>
  <p:notesSz cx="7010400" cy="92964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gram Updates" id="{35269195-3FC2-8746-9907-2531F9FA2975}">
          <p14:sldIdLst>
            <p14:sldId id="2147471623"/>
            <p14:sldId id="2147471626"/>
            <p14:sldId id="2147471624"/>
            <p14:sldId id="2147471625"/>
            <p14:sldId id="2147471634"/>
            <p14:sldId id="2147471630"/>
            <p14:sldId id="2147471629"/>
          </p14:sldIdLst>
        </p14:section>
        <p14:section name="Appendix" id="{975782CB-9832-478C-8AFA-278DDB482AD1}">
          <p14:sldIdLst>
            <p14:sldId id="2147471633"/>
            <p14:sldId id="2147471631"/>
            <p14:sldId id="2147471632"/>
            <p14:sldId id="2147471627"/>
            <p14:sldId id="2147471621"/>
            <p14:sldId id="21474716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3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70F5204-07F3-CF35-7EF1-D8B1907CD4C8}" name="Prabhakaran, Praveen (CCI-Atlanta)" initials="P(" userId="S::praveen.prabhakaran@cox.com::7d888ac5-300c-4679-82d5-157e6386ea4a" providerId="AD"/>
  <p188:author id="{425ED765-A803-93D7-D883-DB2AC28F4656}" name="Patel, Adarsh (CCI-Atlanta)" initials="AP" userId="S::Adarsh.Patel@cox.com::7af17255-eb35-4745-8cd0-1872a692d2c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teve Wishman" initials="SW" lastIdx="1" clrIdx="0">
    <p:extLst>
      <p:ext uri="{19B8F6BF-5375-455C-9EA6-DF929625EA0E}">
        <p15:presenceInfo xmlns:p15="http://schemas.microsoft.com/office/powerpoint/2012/main" userId="Steve Wishman" providerId="None"/>
      </p:ext>
    </p:extLst>
  </p:cmAuthor>
  <p:cmAuthor id="2" name="Fakhraee, Farrah (CCI-Atlanta)" initials="F(" lastIdx="25" clrIdx="1">
    <p:extLst>
      <p:ext uri="{19B8F6BF-5375-455C-9EA6-DF929625EA0E}">
        <p15:presenceInfo xmlns:p15="http://schemas.microsoft.com/office/powerpoint/2012/main" userId="S::farrah.fakhraee@cox.com::be1abb38-cabf-4804-aa7b-b791bed419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E0"/>
    <a:srgbClr val="FFFFFF"/>
    <a:srgbClr val="FAFAFA"/>
    <a:srgbClr val="00A846"/>
    <a:srgbClr val="3DC353"/>
    <a:srgbClr val="FFE181"/>
    <a:srgbClr val="FFCC99"/>
    <a:srgbClr val="FEB4A0"/>
    <a:srgbClr val="B6E8BE"/>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8"/>
  </p:normalViewPr>
  <p:slideViewPr>
    <p:cSldViewPr snapToGrid="0">
      <p:cViewPr varScale="1">
        <p:scale>
          <a:sx n="79" d="100"/>
          <a:sy n="79" d="100"/>
        </p:scale>
        <p:origin x="101" y="77"/>
      </p:cViewPr>
      <p:guideLst>
        <p:guide orient="horz" pos="2160"/>
        <p:guide pos="3840"/>
        <p:guide pos="33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2A4568-490B-4773-9325-6DC0D5736239}"/>
              </a:ext>
            </a:extLst>
          </p:cNvPr>
          <p:cNvSpPr>
            <a:spLocks noGrp="1"/>
          </p:cNvSpPr>
          <p:nvPr>
            <p:ph type="hdr" sz="quarter"/>
          </p:nvPr>
        </p:nvSpPr>
        <p:spPr>
          <a:xfrm>
            <a:off x="0" y="0"/>
            <a:ext cx="3037840" cy="466434"/>
          </a:xfrm>
          <a:prstGeom prst="rect">
            <a:avLst/>
          </a:prstGeom>
        </p:spPr>
        <p:txBody>
          <a:bodyPr vert="horz" lIns="93176" tIns="46588" rIns="93176" bIns="46588" rtlCol="0"/>
          <a:lstStyle>
            <a:lvl1pPr algn="l">
              <a:defRPr sz="1200"/>
            </a:lvl1pPr>
          </a:lstStyle>
          <a:p>
            <a:endParaRPr lang="en-US"/>
          </a:p>
        </p:txBody>
      </p:sp>
      <p:sp>
        <p:nvSpPr>
          <p:cNvPr id="3" name="Date Placeholder 2">
            <a:extLst>
              <a:ext uri="{FF2B5EF4-FFF2-40B4-BE49-F238E27FC236}">
                <a16:creationId xmlns:a16="http://schemas.microsoft.com/office/drawing/2014/main" id="{A721C877-104C-41FE-B0CC-8E34495890B4}"/>
              </a:ext>
            </a:extLst>
          </p:cNvPr>
          <p:cNvSpPr>
            <a:spLocks noGrp="1"/>
          </p:cNvSpPr>
          <p:nvPr>
            <p:ph type="dt" sz="quarter" idx="1"/>
          </p:nvPr>
        </p:nvSpPr>
        <p:spPr>
          <a:xfrm>
            <a:off x="3970938" y="0"/>
            <a:ext cx="3037840" cy="466434"/>
          </a:xfrm>
          <a:prstGeom prst="rect">
            <a:avLst/>
          </a:prstGeom>
        </p:spPr>
        <p:txBody>
          <a:bodyPr vert="horz" lIns="93176" tIns="46588" rIns="93176" bIns="46588" rtlCol="0"/>
          <a:lstStyle>
            <a:lvl1pPr algn="r">
              <a:defRPr sz="1200"/>
            </a:lvl1pPr>
          </a:lstStyle>
          <a:p>
            <a:fld id="{133A4081-A38B-4F77-8ADC-D0C91E8E4423}" type="datetimeFigureOut">
              <a:rPr lang="en-US" smtClean="0"/>
              <a:t>10/11/2024</a:t>
            </a:fld>
            <a:endParaRPr lang="en-US"/>
          </a:p>
        </p:txBody>
      </p:sp>
      <p:sp>
        <p:nvSpPr>
          <p:cNvPr id="4" name="Footer Placeholder 3">
            <a:extLst>
              <a:ext uri="{FF2B5EF4-FFF2-40B4-BE49-F238E27FC236}">
                <a16:creationId xmlns:a16="http://schemas.microsoft.com/office/drawing/2014/main" id="{CD261166-372A-4474-A2EF-C771746BF9C5}"/>
              </a:ext>
            </a:extLst>
          </p:cNvPr>
          <p:cNvSpPr>
            <a:spLocks noGrp="1"/>
          </p:cNvSpPr>
          <p:nvPr>
            <p:ph type="ftr" sz="quarter" idx="2"/>
          </p:nvPr>
        </p:nvSpPr>
        <p:spPr>
          <a:xfrm>
            <a:off x="0" y="8829967"/>
            <a:ext cx="3037840" cy="466434"/>
          </a:xfrm>
          <a:prstGeom prst="rect">
            <a:avLst/>
          </a:prstGeom>
        </p:spPr>
        <p:txBody>
          <a:bodyPr vert="horz" lIns="93176" tIns="46588" rIns="93176" bIns="46588" rtlCol="0" anchor="b"/>
          <a:lstStyle>
            <a:lvl1pPr algn="l">
              <a:defRPr sz="1200"/>
            </a:lvl1pPr>
          </a:lstStyle>
          <a:p>
            <a:endParaRPr lang="en-US"/>
          </a:p>
        </p:txBody>
      </p:sp>
    </p:spTree>
    <p:extLst>
      <p:ext uri="{BB962C8B-B14F-4D97-AF65-F5344CB8AC3E}">
        <p14:creationId xmlns:p14="http://schemas.microsoft.com/office/powerpoint/2010/main" val="3790351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6" tIns="46588" rIns="93176" bIns="46588"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6" tIns="46588" rIns="93176" bIns="46588" rtlCol="0"/>
          <a:lstStyle>
            <a:lvl1pPr algn="r">
              <a:defRPr sz="1200"/>
            </a:lvl1pPr>
          </a:lstStyle>
          <a:p>
            <a:fld id="{D7FD4F0E-FBD7-0044-978C-3C81CA637440}" type="datetimeFigureOut">
              <a:rPr lang="en-US" smtClean="0"/>
              <a:t>10/11/2024</a:t>
            </a:fld>
            <a:endParaRPr lang="en-US"/>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93176" tIns="46588" rIns="93176" bIns="46588"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6" tIns="46588" rIns="93176" bIns="4658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4"/>
          </a:xfrm>
          <a:prstGeom prst="rect">
            <a:avLst/>
          </a:prstGeom>
        </p:spPr>
        <p:txBody>
          <a:bodyPr vert="horz" lIns="93176" tIns="46588" rIns="93176"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4"/>
          </a:xfrm>
          <a:prstGeom prst="rect">
            <a:avLst/>
          </a:prstGeom>
        </p:spPr>
        <p:txBody>
          <a:bodyPr vert="horz" lIns="93176" tIns="46588" rIns="93176" bIns="46588" rtlCol="0" anchor="b"/>
          <a:lstStyle>
            <a:lvl1pPr algn="r">
              <a:defRPr sz="1200"/>
            </a:lvl1pPr>
          </a:lstStyle>
          <a:p>
            <a:fld id="{09AA5F6D-AE36-2045-8FBC-CC75880C593C}" type="slidenum">
              <a:rPr lang="en-US" smtClean="0"/>
              <a:t>‹#›</a:t>
            </a:fld>
            <a:endParaRPr lang="en-US"/>
          </a:p>
        </p:txBody>
      </p:sp>
    </p:spTree>
    <p:extLst>
      <p:ext uri="{BB962C8B-B14F-4D97-AF65-F5344CB8AC3E}">
        <p14:creationId xmlns:p14="http://schemas.microsoft.com/office/powerpoint/2010/main" val="116151264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A5F6D-AE36-2045-8FBC-CC75880C593C}" type="slidenum">
              <a:rPr lang="en-US" smtClean="0"/>
              <a:t>2</a:t>
            </a:fld>
            <a:endParaRPr lang="en-US"/>
          </a:p>
        </p:txBody>
      </p:sp>
    </p:spTree>
    <p:extLst>
      <p:ext uri="{BB962C8B-B14F-4D97-AF65-F5344CB8AC3E}">
        <p14:creationId xmlns:p14="http://schemas.microsoft.com/office/powerpoint/2010/main" val="172925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A5F6D-AE36-2045-8FBC-CC75880C593C}" type="slidenum">
              <a:rPr lang="en-US" smtClean="0"/>
              <a:t>3</a:t>
            </a:fld>
            <a:endParaRPr lang="en-US"/>
          </a:p>
        </p:txBody>
      </p:sp>
    </p:spTree>
    <p:extLst>
      <p:ext uri="{BB962C8B-B14F-4D97-AF65-F5344CB8AC3E}">
        <p14:creationId xmlns:p14="http://schemas.microsoft.com/office/powerpoint/2010/main" val="3236993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for Printing)">
    <p:bg bwMode="ltGray">
      <p:bgPr>
        <a:gradFill>
          <a:gsLst>
            <a:gs pos="32000">
              <a:srgbClr val="009AE0"/>
            </a:gs>
            <a:gs pos="52000">
              <a:srgbClr val="009AE0"/>
            </a:gs>
            <a:gs pos="100000">
              <a:srgbClr val="00A846"/>
            </a:gs>
          </a:gsLst>
          <a:lin ang="3000000" scaled="0"/>
        </a:gradFill>
        <a:effectLst/>
      </p:bgPr>
    </p:bg>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FA2A827F-14B0-49A7-8921-55A1ADD9E971}"/>
              </a:ext>
            </a:extLst>
          </p:cNvPr>
          <p:cNvSpPr>
            <a:spLocks/>
          </p:cNvSpPr>
          <p:nvPr userDrawn="1"/>
        </p:nvSpPr>
        <p:spPr bwMode="white">
          <a:xfrm>
            <a:off x="0" y="0"/>
            <a:ext cx="10037026" cy="6858000"/>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827A0918-3038-4703-8101-983BBA6C4472}"/>
              </a:ext>
            </a:extLst>
          </p:cNvPr>
          <p:cNvSpPr>
            <a:spLocks noGrp="1"/>
          </p:cNvSpPr>
          <p:nvPr>
            <p:ph type="title" hasCustomPrompt="1"/>
          </p:nvPr>
        </p:nvSpPr>
        <p:spPr>
          <a:xfrm>
            <a:off x="493776" y="2324262"/>
            <a:ext cx="8315325" cy="1876263"/>
          </a:xfrm>
        </p:spPr>
        <p:txBody>
          <a:bodyPr anchor="b">
            <a:noAutofit/>
          </a:bodyPr>
          <a:lstStyle>
            <a:lvl1pPr>
              <a:lnSpc>
                <a:spcPct val="85000"/>
              </a:lnSpc>
              <a:defRPr kumimoji="0" lang="en-US" sz="6000" b="0" i="0" u="none" strike="noStrike" kern="1200" cap="none" spc="0" normalizeH="0" baseline="0" dirty="0" smtClean="0">
                <a:ln>
                  <a:noFill/>
                </a:ln>
                <a:solidFill>
                  <a:schemeClr val="accent1"/>
                </a:solidFill>
                <a:effectLst/>
                <a:uLnTx/>
                <a:uFillTx/>
                <a:latin typeface="+mn-lt"/>
                <a:ea typeface="+mj-ea"/>
                <a:cs typeface="+mj-cs"/>
                <a:sym typeface="Proxima Nova Black" charset="0"/>
              </a:defRPr>
            </a:lvl1pPr>
          </a:lstStyle>
          <a:p>
            <a:r>
              <a:rPr lang="en-US"/>
              <a:t>Placeholder</a:t>
            </a:r>
            <a:br>
              <a:rPr lang="en-US"/>
            </a:br>
            <a:r>
              <a:rPr lang="en-US"/>
              <a:t>Title</a:t>
            </a:r>
          </a:p>
        </p:txBody>
      </p:sp>
      <p:sp>
        <p:nvSpPr>
          <p:cNvPr id="20" name="Text Placeholder 2">
            <a:extLst>
              <a:ext uri="{FF2B5EF4-FFF2-40B4-BE49-F238E27FC236}">
                <a16:creationId xmlns:a16="http://schemas.microsoft.com/office/drawing/2014/main" id="{DEB08D9C-3176-4C96-B2D3-820B5BA082F6}"/>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pic>
        <p:nvPicPr>
          <p:cNvPr id="9" name="Picture 8">
            <a:extLst>
              <a:ext uri="{FF2B5EF4-FFF2-40B4-BE49-F238E27FC236}">
                <a16:creationId xmlns:a16="http://schemas.microsoft.com/office/drawing/2014/main" id="{8706FDC6-3AEF-4F15-8624-DF19A27FD1B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387222" y="462622"/>
            <a:ext cx="1312590" cy="439718"/>
          </a:xfrm>
          <a:prstGeom prst="rect">
            <a:avLst/>
          </a:prstGeom>
        </p:spPr>
      </p:pic>
    </p:spTree>
    <p:extLst>
      <p:ext uri="{BB962C8B-B14F-4D97-AF65-F5344CB8AC3E}">
        <p14:creationId xmlns:p14="http://schemas.microsoft.com/office/powerpoint/2010/main" val="63923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dy Copy (Three Column)">
    <p:bg>
      <p:bgPr>
        <a:solidFill>
          <a:srgbClr val="FFFFF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B6C341B-649D-4364-8D26-ECF442AABFF3}"/>
              </a:ext>
            </a:extLst>
          </p:cNvPr>
          <p:cNvSpPr>
            <a:spLocks noGrp="1"/>
          </p:cNvSpPr>
          <p:nvPr>
            <p:ph type="body" sz="quarter" idx="24"/>
          </p:nvPr>
        </p:nvSpPr>
        <p:spPr>
          <a:xfrm>
            <a:off x="493776" y="1321663"/>
            <a:ext cx="3574473" cy="48459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3405A70D-A303-4430-BFE3-179FEFFA3293}"/>
              </a:ext>
            </a:extLst>
          </p:cNvPr>
          <p:cNvSpPr>
            <a:spLocks noGrp="1"/>
          </p:cNvSpPr>
          <p:nvPr>
            <p:ph type="body" sz="quarter" idx="25"/>
          </p:nvPr>
        </p:nvSpPr>
        <p:spPr>
          <a:xfrm>
            <a:off x="4308764" y="1321663"/>
            <a:ext cx="3574473" cy="48459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36A4C870-5FB0-40F9-ACBF-B314B714AE14}"/>
              </a:ext>
            </a:extLst>
          </p:cNvPr>
          <p:cNvSpPr>
            <a:spLocks noGrp="1"/>
          </p:cNvSpPr>
          <p:nvPr>
            <p:ph type="body" sz="quarter" idx="26"/>
          </p:nvPr>
        </p:nvSpPr>
        <p:spPr>
          <a:xfrm>
            <a:off x="8123752" y="1321663"/>
            <a:ext cx="3574473" cy="48459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45132621-08D8-4143-94A1-96F611F4E753}"/>
              </a:ext>
            </a:extLst>
          </p:cNvPr>
          <p:cNvSpPr>
            <a:spLocks noGrp="1"/>
          </p:cNvSpPr>
          <p:nvPr>
            <p:ph type="title" hasCustomPrompt="1"/>
          </p:nvPr>
        </p:nvSpPr>
        <p:spPr/>
        <p:txBody>
          <a:bodyPr>
            <a:noAutofit/>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B69AF46D-EC8C-4799-8268-F914B66AC1F5}"/>
              </a:ext>
            </a:extLst>
          </p:cNvPr>
          <p:cNvSpPr>
            <a:spLocks noGrp="1"/>
          </p:cNvSpPr>
          <p:nvPr>
            <p:ph type="ftr" sz="quarter" idx="23"/>
          </p:nvPr>
        </p:nvSpPr>
        <p:spPr/>
        <p:txBody>
          <a:bodyPr/>
          <a:lstStyle/>
          <a:p>
            <a:r>
              <a:rPr lang="en-US"/>
              <a:t>CCI Proprietary and Confidential</a:t>
            </a:r>
          </a:p>
        </p:txBody>
      </p:sp>
      <p:sp>
        <p:nvSpPr>
          <p:cNvPr id="13" name="Text Placeholder 2">
            <a:extLst>
              <a:ext uri="{FF2B5EF4-FFF2-40B4-BE49-F238E27FC236}">
                <a16:creationId xmlns:a16="http://schemas.microsoft.com/office/drawing/2014/main" id="{EB314EC2-65A0-48A9-A282-73C1FA228D9E}"/>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Weighted Content">
    <p:bg>
      <p:bgPr>
        <a:solidFill>
          <a:srgbClr val="FFFFF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EAD72-0448-4B6F-86F3-D9B838B95CEC}"/>
              </a:ext>
            </a:extLst>
          </p:cNvPr>
          <p:cNvSpPr>
            <a:spLocks noGrp="1"/>
          </p:cNvSpPr>
          <p:nvPr>
            <p:ph type="body" sz="quarter" idx="26"/>
          </p:nvPr>
        </p:nvSpPr>
        <p:spPr>
          <a:xfrm>
            <a:off x="493711" y="1756791"/>
            <a:ext cx="3229589" cy="44320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45132621-08D8-4143-94A1-96F611F4E753}"/>
              </a:ext>
            </a:extLst>
          </p:cNvPr>
          <p:cNvSpPr>
            <a:spLocks noGrp="1"/>
          </p:cNvSpPr>
          <p:nvPr>
            <p:ph type="title" hasCustomPrompt="1"/>
          </p:nvPr>
        </p:nvSpPr>
        <p:spPr>
          <a:xfrm>
            <a:off x="493777" y="642889"/>
            <a:ext cx="3208154" cy="897970"/>
          </a:xfrm>
        </p:spPr>
        <p:txBody>
          <a:bodyPr>
            <a:noAutofit/>
          </a:bodyPr>
          <a:lstStyle>
            <a:lvl1pPr>
              <a:defRPr sz="3600"/>
            </a:lvl1pPr>
          </a:lstStyle>
          <a:p>
            <a:r>
              <a:rPr lang="en-US"/>
              <a:t>Placeholder title</a:t>
            </a:r>
          </a:p>
        </p:txBody>
      </p:sp>
      <p:cxnSp>
        <p:nvCxnSpPr>
          <p:cNvPr id="8" name="Straight Connector 7">
            <a:extLst>
              <a:ext uri="{FF2B5EF4-FFF2-40B4-BE49-F238E27FC236}">
                <a16:creationId xmlns:a16="http://schemas.microsoft.com/office/drawing/2014/main" id="{7DEFA500-6C5D-4551-968A-183AAA0CDC6F}"/>
              </a:ext>
            </a:extLst>
          </p:cNvPr>
          <p:cNvCxnSpPr>
            <a:cxnSpLocks/>
          </p:cNvCxnSpPr>
          <p:nvPr userDrawn="1"/>
        </p:nvCxnSpPr>
        <p:spPr>
          <a:xfrm>
            <a:off x="4308764" y="669163"/>
            <a:ext cx="0" cy="51555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105E3F98-F8EB-4010-96E1-2DC856BD43CB}"/>
              </a:ext>
            </a:extLst>
          </p:cNvPr>
          <p:cNvSpPr>
            <a:spLocks noGrp="1"/>
          </p:cNvSpPr>
          <p:nvPr>
            <p:ph sz="quarter" idx="24"/>
          </p:nvPr>
        </p:nvSpPr>
        <p:spPr>
          <a:xfrm>
            <a:off x="5029200" y="1322388"/>
            <a:ext cx="6669088" cy="4502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16A4781-F335-4997-B2A3-D4ECEB624912}"/>
              </a:ext>
            </a:extLst>
          </p:cNvPr>
          <p:cNvSpPr>
            <a:spLocks noGrp="1"/>
          </p:cNvSpPr>
          <p:nvPr>
            <p:ph type="ftr" sz="quarter" idx="25"/>
          </p:nvPr>
        </p:nvSpPr>
        <p:spPr/>
        <p:txBody>
          <a:bodyPr/>
          <a:lstStyle/>
          <a:p>
            <a:r>
              <a:rPr lang="en-US"/>
              <a:t>CCI Proprietary and Confidential</a:t>
            </a:r>
          </a:p>
        </p:txBody>
      </p:sp>
      <p:sp>
        <p:nvSpPr>
          <p:cNvPr id="13" name="Text Placeholder 2">
            <a:extLst>
              <a:ext uri="{FF2B5EF4-FFF2-40B4-BE49-F238E27FC236}">
                <a16:creationId xmlns:a16="http://schemas.microsoft.com/office/drawing/2014/main" id="{49F99AE6-DDD6-49D1-8CA7-3B040BD0F32C}"/>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145433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Single Layout)">
    <p:bg>
      <p:bgPr>
        <a:solidFill>
          <a:srgbClr val="FFFFFF"/>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8D749E-10F3-468F-A695-20684D44BAB9}"/>
              </a:ext>
            </a:extLst>
          </p:cNvPr>
          <p:cNvSpPr>
            <a:spLocks noGrp="1"/>
          </p:cNvSpPr>
          <p:nvPr>
            <p:ph type="pic" sz="quarter" idx="10"/>
          </p:nvPr>
        </p:nvSpPr>
        <p:spPr bwMode="ltGray">
          <a:xfrm>
            <a:off x="1" y="0"/>
            <a:ext cx="10037025" cy="6858000"/>
          </a:xfrm>
          <a:custGeom>
            <a:avLst/>
            <a:gdLst>
              <a:gd name="connsiteX0" fmla="*/ 0 w 10037025"/>
              <a:gd name="connsiteY0" fmla="*/ 0 h 6858000"/>
              <a:gd name="connsiteX1" fmla="*/ 2237 w 10037025"/>
              <a:gd name="connsiteY1" fmla="*/ 0 h 6858000"/>
              <a:gd name="connsiteX2" fmla="*/ 17892 w 10037025"/>
              <a:gd name="connsiteY2" fmla="*/ 0 h 6858000"/>
              <a:gd name="connsiteX3" fmla="*/ 60384 w 10037025"/>
              <a:gd name="connsiteY3" fmla="*/ 0 h 6858000"/>
              <a:gd name="connsiteX4" fmla="*/ 95887 w 10037025"/>
              <a:gd name="connsiteY4" fmla="*/ 0 h 6858000"/>
              <a:gd name="connsiteX5" fmla="*/ 143131 w 10037025"/>
              <a:gd name="connsiteY5" fmla="*/ 0 h 6858000"/>
              <a:gd name="connsiteX6" fmla="*/ 203794 w 10037025"/>
              <a:gd name="connsiteY6" fmla="*/ 0 h 6858000"/>
              <a:gd name="connsiteX7" fmla="*/ 279553 w 10037025"/>
              <a:gd name="connsiteY7" fmla="*/ 0 h 6858000"/>
              <a:gd name="connsiteX8" fmla="*/ 372085 w 10037025"/>
              <a:gd name="connsiteY8" fmla="*/ 0 h 6858000"/>
              <a:gd name="connsiteX9" fmla="*/ 483068 w 10037025"/>
              <a:gd name="connsiteY9" fmla="*/ 0 h 6858000"/>
              <a:gd name="connsiteX10" fmla="*/ 614178 w 10037025"/>
              <a:gd name="connsiteY10" fmla="*/ 0 h 6858000"/>
              <a:gd name="connsiteX11" fmla="*/ 767094 w 10037025"/>
              <a:gd name="connsiteY11" fmla="*/ 0 h 6858000"/>
              <a:gd name="connsiteX12" fmla="*/ 943492 w 10037025"/>
              <a:gd name="connsiteY12" fmla="*/ 0 h 6858000"/>
              <a:gd name="connsiteX13" fmla="*/ 1145050 w 10037025"/>
              <a:gd name="connsiteY13" fmla="*/ 0 h 6858000"/>
              <a:gd name="connsiteX14" fmla="*/ 1373445 w 10037025"/>
              <a:gd name="connsiteY14" fmla="*/ 0 h 6858000"/>
              <a:gd name="connsiteX15" fmla="*/ 1630354 w 10037025"/>
              <a:gd name="connsiteY15" fmla="*/ 0 h 6858000"/>
              <a:gd name="connsiteX16" fmla="*/ 1917455 w 10037025"/>
              <a:gd name="connsiteY16" fmla="*/ 0 h 6858000"/>
              <a:gd name="connsiteX17" fmla="*/ 2236425 w 10037025"/>
              <a:gd name="connsiteY17" fmla="*/ 0 h 6858000"/>
              <a:gd name="connsiteX18" fmla="*/ 2588941 w 10037025"/>
              <a:gd name="connsiteY18" fmla="*/ 0 h 6858000"/>
              <a:gd name="connsiteX19" fmla="*/ 2976682 w 10037025"/>
              <a:gd name="connsiteY19" fmla="*/ 0 h 6858000"/>
              <a:gd name="connsiteX20" fmla="*/ 3401323 w 10037025"/>
              <a:gd name="connsiteY20" fmla="*/ 0 h 6858000"/>
              <a:gd name="connsiteX21" fmla="*/ 3864542 w 10037025"/>
              <a:gd name="connsiteY21" fmla="*/ 0 h 6858000"/>
              <a:gd name="connsiteX22" fmla="*/ 4368018 w 10037025"/>
              <a:gd name="connsiteY22" fmla="*/ 0 h 6858000"/>
              <a:gd name="connsiteX23" fmla="*/ 4913426 w 10037025"/>
              <a:gd name="connsiteY23" fmla="*/ 0 h 6858000"/>
              <a:gd name="connsiteX24" fmla="*/ 5502444 w 10037025"/>
              <a:gd name="connsiteY24" fmla="*/ 0 h 6858000"/>
              <a:gd name="connsiteX25" fmla="*/ 6136750 w 10037025"/>
              <a:gd name="connsiteY25" fmla="*/ 0 h 6858000"/>
              <a:gd name="connsiteX26" fmla="*/ 6818021 w 10037025"/>
              <a:gd name="connsiteY26" fmla="*/ 0 h 6858000"/>
              <a:gd name="connsiteX27" fmla="*/ 7547934 w 10037025"/>
              <a:gd name="connsiteY27" fmla="*/ 0 h 6858000"/>
              <a:gd name="connsiteX28" fmla="*/ 8328167 w 10037025"/>
              <a:gd name="connsiteY28" fmla="*/ 0 h 6858000"/>
              <a:gd name="connsiteX29" fmla="*/ 8737677 w 10037025"/>
              <a:gd name="connsiteY29" fmla="*/ 0 h 6858000"/>
              <a:gd name="connsiteX30" fmla="*/ 9160396 w 10037025"/>
              <a:gd name="connsiteY30" fmla="*/ 0 h 6858000"/>
              <a:gd name="connsiteX31" fmla="*/ 10037025 w 10037025"/>
              <a:gd name="connsiteY31" fmla="*/ 3429000 h 6858000"/>
              <a:gd name="connsiteX32" fmla="*/ 9160396 w 10037025"/>
              <a:gd name="connsiteY32" fmla="*/ 6858000 h 6858000"/>
              <a:gd name="connsiteX33" fmla="*/ 9158160 w 10037025"/>
              <a:gd name="connsiteY33" fmla="*/ 6858000 h 6858000"/>
              <a:gd name="connsiteX34" fmla="*/ 9142505 w 10037025"/>
              <a:gd name="connsiteY34" fmla="*/ 6858000 h 6858000"/>
              <a:gd name="connsiteX35" fmla="*/ 9100012 w 10037025"/>
              <a:gd name="connsiteY35" fmla="*/ 6858000 h 6858000"/>
              <a:gd name="connsiteX36" fmla="*/ 9064509 w 10037025"/>
              <a:gd name="connsiteY36" fmla="*/ 6858000 h 6858000"/>
              <a:gd name="connsiteX37" fmla="*/ 9017265 w 10037025"/>
              <a:gd name="connsiteY37" fmla="*/ 6858000 h 6858000"/>
              <a:gd name="connsiteX38" fmla="*/ 8956602 w 10037025"/>
              <a:gd name="connsiteY38" fmla="*/ 6858000 h 6858000"/>
              <a:gd name="connsiteX39" fmla="*/ 8880843 w 10037025"/>
              <a:gd name="connsiteY39" fmla="*/ 6858000 h 6858000"/>
              <a:gd name="connsiteX40" fmla="*/ 8788311 w 10037025"/>
              <a:gd name="connsiteY40" fmla="*/ 6858000 h 6858000"/>
              <a:gd name="connsiteX41" fmla="*/ 8677328 w 10037025"/>
              <a:gd name="connsiteY41" fmla="*/ 6858000 h 6858000"/>
              <a:gd name="connsiteX42" fmla="*/ 8546218 w 10037025"/>
              <a:gd name="connsiteY42" fmla="*/ 6858000 h 6858000"/>
              <a:gd name="connsiteX43" fmla="*/ 8393302 w 10037025"/>
              <a:gd name="connsiteY43" fmla="*/ 6858000 h 6858000"/>
              <a:gd name="connsiteX44" fmla="*/ 8216905 w 10037025"/>
              <a:gd name="connsiteY44" fmla="*/ 6858000 h 6858000"/>
              <a:gd name="connsiteX45" fmla="*/ 8015347 w 10037025"/>
              <a:gd name="connsiteY45" fmla="*/ 6858000 h 6858000"/>
              <a:gd name="connsiteX46" fmla="*/ 7786952 w 10037025"/>
              <a:gd name="connsiteY46" fmla="*/ 6858000 h 6858000"/>
              <a:gd name="connsiteX47" fmla="*/ 7530043 w 10037025"/>
              <a:gd name="connsiteY47" fmla="*/ 6858000 h 6858000"/>
              <a:gd name="connsiteX48" fmla="*/ 7242942 w 10037025"/>
              <a:gd name="connsiteY48" fmla="*/ 6858000 h 6858000"/>
              <a:gd name="connsiteX49" fmla="*/ 6923972 w 10037025"/>
              <a:gd name="connsiteY49" fmla="*/ 6858000 h 6858000"/>
              <a:gd name="connsiteX50" fmla="*/ 6571455 w 10037025"/>
              <a:gd name="connsiteY50" fmla="*/ 6858000 h 6858000"/>
              <a:gd name="connsiteX51" fmla="*/ 6183715 w 10037025"/>
              <a:gd name="connsiteY51" fmla="*/ 6858000 h 6858000"/>
              <a:gd name="connsiteX52" fmla="*/ 5759074 w 10037025"/>
              <a:gd name="connsiteY52" fmla="*/ 6858000 h 6858000"/>
              <a:gd name="connsiteX53" fmla="*/ 5295854 w 10037025"/>
              <a:gd name="connsiteY53" fmla="*/ 6858000 h 6858000"/>
              <a:gd name="connsiteX54" fmla="*/ 4792379 w 10037025"/>
              <a:gd name="connsiteY54" fmla="*/ 6858000 h 6858000"/>
              <a:gd name="connsiteX55" fmla="*/ 4246971 w 10037025"/>
              <a:gd name="connsiteY55" fmla="*/ 6858000 h 6858000"/>
              <a:gd name="connsiteX56" fmla="*/ 3657953 w 10037025"/>
              <a:gd name="connsiteY56" fmla="*/ 6858000 h 6858000"/>
              <a:gd name="connsiteX57" fmla="*/ 3023647 w 10037025"/>
              <a:gd name="connsiteY57" fmla="*/ 6858000 h 6858000"/>
              <a:gd name="connsiteX58" fmla="*/ 2342376 w 10037025"/>
              <a:gd name="connsiteY58" fmla="*/ 6858000 h 6858000"/>
              <a:gd name="connsiteX59" fmla="*/ 1612463 w 10037025"/>
              <a:gd name="connsiteY59" fmla="*/ 6858000 h 6858000"/>
              <a:gd name="connsiteX60" fmla="*/ 832230 w 10037025"/>
              <a:gd name="connsiteY60" fmla="*/ 6858000 h 6858000"/>
              <a:gd name="connsiteX61" fmla="*/ 422719 w 10037025"/>
              <a:gd name="connsiteY61" fmla="*/ 6858000 h 6858000"/>
              <a:gd name="connsiteX62" fmla="*/ 0 w 10037025"/>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0037025" h="6858000">
                <a:moveTo>
                  <a:pt x="0" y="0"/>
                </a:moveTo>
                <a:lnTo>
                  <a:pt x="2237" y="0"/>
                </a:lnTo>
                <a:lnTo>
                  <a:pt x="17892" y="0"/>
                </a:lnTo>
                <a:lnTo>
                  <a:pt x="60384" y="0"/>
                </a:lnTo>
                <a:lnTo>
                  <a:pt x="95887" y="0"/>
                </a:lnTo>
                <a:lnTo>
                  <a:pt x="143131" y="0"/>
                </a:lnTo>
                <a:lnTo>
                  <a:pt x="203794" y="0"/>
                </a:lnTo>
                <a:lnTo>
                  <a:pt x="279553" y="0"/>
                </a:lnTo>
                <a:lnTo>
                  <a:pt x="372085" y="0"/>
                </a:lnTo>
                <a:lnTo>
                  <a:pt x="483068" y="0"/>
                </a:lnTo>
                <a:lnTo>
                  <a:pt x="614178" y="0"/>
                </a:lnTo>
                <a:lnTo>
                  <a:pt x="767094" y="0"/>
                </a:lnTo>
                <a:lnTo>
                  <a:pt x="943492" y="0"/>
                </a:lnTo>
                <a:lnTo>
                  <a:pt x="1145050" y="0"/>
                </a:lnTo>
                <a:lnTo>
                  <a:pt x="1373445" y="0"/>
                </a:lnTo>
                <a:lnTo>
                  <a:pt x="1630354" y="0"/>
                </a:lnTo>
                <a:lnTo>
                  <a:pt x="1917455" y="0"/>
                </a:lnTo>
                <a:lnTo>
                  <a:pt x="2236425" y="0"/>
                </a:lnTo>
                <a:lnTo>
                  <a:pt x="2588941" y="0"/>
                </a:lnTo>
                <a:lnTo>
                  <a:pt x="2976682" y="0"/>
                </a:lnTo>
                <a:lnTo>
                  <a:pt x="3401323" y="0"/>
                </a:lnTo>
                <a:lnTo>
                  <a:pt x="3864542" y="0"/>
                </a:lnTo>
                <a:lnTo>
                  <a:pt x="4368018" y="0"/>
                </a:lnTo>
                <a:lnTo>
                  <a:pt x="4913426" y="0"/>
                </a:lnTo>
                <a:lnTo>
                  <a:pt x="5502444" y="0"/>
                </a:lnTo>
                <a:lnTo>
                  <a:pt x="6136750" y="0"/>
                </a:lnTo>
                <a:lnTo>
                  <a:pt x="6818021" y="0"/>
                </a:lnTo>
                <a:lnTo>
                  <a:pt x="7547934" y="0"/>
                </a:lnTo>
                <a:lnTo>
                  <a:pt x="8328167" y="0"/>
                </a:lnTo>
                <a:lnTo>
                  <a:pt x="8737677" y="0"/>
                </a:lnTo>
                <a:lnTo>
                  <a:pt x="9160396" y="0"/>
                </a:lnTo>
                <a:cubicBezTo>
                  <a:pt x="9719106" y="1018571"/>
                  <a:pt x="10037025" y="2187207"/>
                  <a:pt x="10037025" y="3429000"/>
                </a:cubicBezTo>
                <a:cubicBezTo>
                  <a:pt x="10037025" y="4671731"/>
                  <a:pt x="9719106" y="5839430"/>
                  <a:pt x="9160396" y="6858000"/>
                </a:cubicBezTo>
                <a:lnTo>
                  <a:pt x="9158160" y="6858000"/>
                </a:lnTo>
                <a:lnTo>
                  <a:pt x="9142505" y="6858000"/>
                </a:lnTo>
                <a:lnTo>
                  <a:pt x="9100012" y="6858000"/>
                </a:lnTo>
                <a:lnTo>
                  <a:pt x="9064509" y="6858000"/>
                </a:lnTo>
                <a:lnTo>
                  <a:pt x="9017265" y="6858000"/>
                </a:lnTo>
                <a:lnTo>
                  <a:pt x="8956602" y="6858000"/>
                </a:lnTo>
                <a:lnTo>
                  <a:pt x="8880843" y="6858000"/>
                </a:lnTo>
                <a:lnTo>
                  <a:pt x="8788311" y="6858000"/>
                </a:lnTo>
                <a:lnTo>
                  <a:pt x="8677328" y="6858000"/>
                </a:lnTo>
                <a:lnTo>
                  <a:pt x="8546218" y="6858000"/>
                </a:lnTo>
                <a:lnTo>
                  <a:pt x="8393302" y="6858000"/>
                </a:lnTo>
                <a:lnTo>
                  <a:pt x="8216905" y="6858000"/>
                </a:lnTo>
                <a:lnTo>
                  <a:pt x="8015347" y="6858000"/>
                </a:lnTo>
                <a:lnTo>
                  <a:pt x="7786952" y="6858000"/>
                </a:lnTo>
                <a:lnTo>
                  <a:pt x="7530043" y="6858000"/>
                </a:lnTo>
                <a:lnTo>
                  <a:pt x="7242942" y="6858000"/>
                </a:lnTo>
                <a:lnTo>
                  <a:pt x="6923972" y="6858000"/>
                </a:lnTo>
                <a:lnTo>
                  <a:pt x="6571455" y="6858000"/>
                </a:lnTo>
                <a:lnTo>
                  <a:pt x="6183715" y="6858000"/>
                </a:lnTo>
                <a:lnTo>
                  <a:pt x="5759074" y="6858000"/>
                </a:lnTo>
                <a:lnTo>
                  <a:pt x="5295854" y="6858000"/>
                </a:lnTo>
                <a:lnTo>
                  <a:pt x="4792379" y="6858000"/>
                </a:lnTo>
                <a:lnTo>
                  <a:pt x="4246971" y="6858000"/>
                </a:lnTo>
                <a:lnTo>
                  <a:pt x="3657953" y="6858000"/>
                </a:lnTo>
                <a:lnTo>
                  <a:pt x="3023647" y="6858000"/>
                </a:lnTo>
                <a:lnTo>
                  <a:pt x="2342376" y="6858000"/>
                </a:lnTo>
                <a:lnTo>
                  <a:pt x="1612463" y="6858000"/>
                </a:lnTo>
                <a:lnTo>
                  <a:pt x="832230" y="6858000"/>
                </a:lnTo>
                <a:lnTo>
                  <a:pt x="422719" y="6858000"/>
                </a:lnTo>
                <a:lnTo>
                  <a:pt x="0" y="6858000"/>
                </a:lnTo>
                <a:close/>
              </a:path>
            </a:pathLst>
          </a:custGeom>
          <a:solidFill>
            <a:schemeClr val="accent6">
              <a:lumMod val="20000"/>
              <a:lumOff val="80000"/>
            </a:schemeClr>
          </a:solidFill>
          <a:ln>
            <a:noFill/>
          </a:ln>
        </p:spPr>
        <p:txBody>
          <a:bodyPr wrap="square">
            <a:noAutofit/>
          </a:bodyPr>
          <a:lstStyle/>
          <a:p>
            <a:endParaRPr lang="en-US"/>
          </a:p>
        </p:txBody>
      </p:sp>
      <p:sp>
        <p:nvSpPr>
          <p:cNvPr id="4" name="Freeform 5">
            <a:extLst>
              <a:ext uri="{FF2B5EF4-FFF2-40B4-BE49-F238E27FC236}">
                <a16:creationId xmlns:a16="http://schemas.microsoft.com/office/drawing/2014/main" id="{C370884F-6311-49C2-8806-A75B8B32042D}"/>
              </a:ext>
            </a:extLst>
          </p:cNvPr>
          <p:cNvSpPr>
            <a:spLocks/>
          </p:cNvSpPr>
          <p:nvPr userDrawn="1"/>
        </p:nvSpPr>
        <p:spPr bwMode="auto">
          <a:xfrm>
            <a:off x="0" y="0"/>
            <a:ext cx="10029017" cy="6852528"/>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ln>
            <a:noFill/>
          </a:ln>
        </p:spPr>
        <p:txBody>
          <a:bodyPr vert="horz" lIns="0" tIns="0" rIns="0" bIns="0" rtlCol="0">
            <a:noAutofit/>
          </a:bodyPr>
          <a:lstStyle/>
          <a:p>
            <a:pPr lvl="0" indent="0" eaLnBrk="0" fontAlgn="base" hangingPunct="0">
              <a:lnSpc>
                <a:spcPct val="90000"/>
              </a:lnSpc>
              <a:spcBef>
                <a:spcPts val="1200"/>
              </a:spcBef>
              <a:spcAft>
                <a:spcPts val="0"/>
              </a:spcAft>
              <a:buSzPct val="100000"/>
              <a:buFont typeface="Arial" panose="020B0604020202020204" pitchFamily="34" charset="0"/>
              <a:buChar char="​"/>
            </a:pPr>
            <a:endParaRPr lang="en-US" sz="2000" b="0">
              <a:solidFill>
                <a:schemeClr val="tx1">
                  <a:lumMod val="65000"/>
                  <a:lumOff val="35000"/>
                </a:schemeClr>
              </a:solidFill>
              <a:latin typeface="Calibri Light" panose="020F0302020204030204" pitchFamily="34" charset="0"/>
              <a:cs typeface="Calibri Light" panose="020F0302020204030204" pitchFamily="34" charset="0"/>
              <a:sym typeface="Proxima Nova" charset="0"/>
            </a:endParaRPr>
          </a:p>
        </p:txBody>
      </p:sp>
      <p:pic>
        <p:nvPicPr>
          <p:cNvPr id="6" name="Picture 5">
            <a:extLst>
              <a:ext uri="{FF2B5EF4-FFF2-40B4-BE49-F238E27FC236}">
                <a16:creationId xmlns:a16="http://schemas.microsoft.com/office/drawing/2014/main" id="{E8629D78-F573-4D41-A217-4A90EC9145D4}"/>
              </a:ext>
            </a:extLst>
          </p:cNvPr>
          <p:cNvPicPr>
            <a:picLocks noChangeAspect="1"/>
          </p:cNvPicPr>
          <p:nvPr userDrawn="1"/>
        </p:nvPicPr>
        <p:blipFill>
          <a:blip r:embed="rId2"/>
          <a:stretch>
            <a:fillRect/>
          </a:stretch>
        </p:blipFill>
        <p:spPr>
          <a:xfrm>
            <a:off x="10391781" y="6087872"/>
            <a:ext cx="1308671" cy="438405"/>
          </a:xfrm>
          <a:prstGeom prst="rect">
            <a:avLst/>
          </a:prstGeom>
        </p:spPr>
      </p:pic>
    </p:spTree>
    <p:extLst>
      <p:ext uri="{BB962C8B-B14F-4D97-AF65-F5344CB8AC3E}">
        <p14:creationId xmlns:p14="http://schemas.microsoft.com/office/powerpoint/2010/main" val="278800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oto (Single Left)">
    <p:bg>
      <p:bgPr>
        <a:solidFill>
          <a:srgbClr val="FFFFFF"/>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29A41F1-58BA-49CE-9836-9967CA8735F3}"/>
              </a:ext>
            </a:extLst>
          </p:cNvPr>
          <p:cNvSpPr>
            <a:spLocks noGrp="1"/>
          </p:cNvSpPr>
          <p:nvPr>
            <p:ph type="pic" sz="quarter" idx="11"/>
          </p:nvPr>
        </p:nvSpPr>
        <p:spPr bwMode="ltGray">
          <a:xfrm>
            <a:off x="1" y="0"/>
            <a:ext cx="6095999" cy="6858000"/>
          </a:xfrm>
          <a:custGeom>
            <a:avLst/>
            <a:gdLst>
              <a:gd name="connsiteX0" fmla="*/ 0 w 6095999"/>
              <a:gd name="connsiteY0" fmla="*/ 0 h 6858000"/>
              <a:gd name="connsiteX1" fmla="*/ 2237 w 6095999"/>
              <a:gd name="connsiteY1" fmla="*/ 0 h 6858000"/>
              <a:gd name="connsiteX2" fmla="*/ 17892 w 6095999"/>
              <a:gd name="connsiteY2" fmla="*/ 0 h 6858000"/>
              <a:gd name="connsiteX3" fmla="*/ 60384 w 6095999"/>
              <a:gd name="connsiteY3" fmla="*/ 0 h 6858000"/>
              <a:gd name="connsiteX4" fmla="*/ 95887 w 6095999"/>
              <a:gd name="connsiteY4" fmla="*/ 0 h 6858000"/>
              <a:gd name="connsiteX5" fmla="*/ 143131 w 6095999"/>
              <a:gd name="connsiteY5" fmla="*/ 0 h 6858000"/>
              <a:gd name="connsiteX6" fmla="*/ 203794 w 6095999"/>
              <a:gd name="connsiteY6" fmla="*/ 0 h 6858000"/>
              <a:gd name="connsiteX7" fmla="*/ 279553 w 6095999"/>
              <a:gd name="connsiteY7" fmla="*/ 0 h 6858000"/>
              <a:gd name="connsiteX8" fmla="*/ 372085 w 6095999"/>
              <a:gd name="connsiteY8" fmla="*/ 0 h 6858000"/>
              <a:gd name="connsiteX9" fmla="*/ 426992 w 6095999"/>
              <a:gd name="connsiteY9" fmla="*/ 0 h 6858000"/>
              <a:gd name="connsiteX10" fmla="*/ 483068 w 6095999"/>
              <a:gd name="connsiteY10" fmla="*/ 0 h 6858000"/>
              <a:gd name="connsiteX11" fmla="*/ 614178 w 6095999"/>
              <a:gd name="connsiteY11" fmla="*/ 0 h 6858000"/>
              <a:gd name="connsiteX12" fmla="*/ 767094 w 6095999"/>
              <a:gd name="connsiteY12" fmla="*/ 0 h 6858000"/>
              <a:gd name="connsiteX13" fmla="*/ 943492 w 6095999"/>
              <a:gd name="connsiteY13" fmla="*/ 0 h 6858000"/>
              <a:gd name="connsiteX14" fmla="*/ 972400 w 6095999"/>
              <a:gd name="connsiteY14" fmla="*/ 0 h 6858000"/>
              <a:gd name="connsiteX15" fmla="*/ 1145050 w 6095999"/>
              <a:gd name="connsiteY15" fmla="*/ 0 h 6858000"/>
              <a:gd name="connsiteX16" fmla="*/ 1373445 w 6095999"/>
              <a:gd name="connsiteY16" fmla="*/ 0 h 6858000"/>
              <a:gd name="connsiteX17" fmla="*/ 1561418 w 6095999"/>
              <a:gd name="connsiteY17" fmla="*/ 0 h 6858000"/>
              <a:gd name="connsiteX18" fmla="*/ 1630354 w 6095999"/>
              <a:gd name="connsiteY18" fmla="*/ 0 h 6858000"/>
              <a:gd name="connsiteX19" fmla="*/ 1917455 w 6095999"/>
              <a:gd name="connsiteY19" fmla="*/ 0 h 6858000"/>
              <a:gd name="connsiteX20" fmla="*/ 2195724 w 6095999"/>
              <a:gd name="connsiteY20" fmla="*/ 0 h 6858000"/>
              <a:gd name="connsiteX21" fmla="*/ 2236425 w 6095999"/>
              <a:gd name="connsiteY21" fmla="*/ 0 h 6858000"/>
              <a:gd name="connsiteX22" fmla="*/ 2588941 w 6095999"/>
              <a:gd name="connsiteY22" fmla="*/ 0 h 6858000"/>
              <a:gd name="connsiteX23" fmla="*/ 2876995 w 6095999"/>
              <a:gd name="connsiteY23" fmla="*/ 0 h 6858000"/>
              <a:gd name="connsiteX24" fmla="*/ 2976682 w 6095999"/>
              <a:gd name="connsiteY24" fmla="*/ 0 h 6858000"/>
              <a:gd name="connsiteX25" fmla="*/ 3401323 w 6095999"/>
              <a:gd name="connsiteY25" fmla="*/ 0 h 6858000"/>
              <a:gd name="connsiteX26" fmla="*/ 3606908 w 6095999"/>
              <a:gd name="connsiteY26" fmla="*/ 0 h 6858000"/>
              <a:gd name="connsiteX27" fmla="*/ 3864542 w 6095999"/>
              <a:gd name="connsiteY27" fmla="*/ 0 h 6858000"/>
              <a:gd name="connsiteX28" fmla="*/ 4368018 w 6095999"/>
              <a:gd name="connsiteY28" fmla="*/ 0 h 6858000"/>
              <a:gd name="connsiteX29" fmla="*/ 4387141 w 6095999"/>
              <a:gd name="connsiteY29" fmla="*/ 0 h 6858000"/>
              <a:gd name="connsiteX30" fmla="*/ 4796651 w 6095999"/>
              <a:gd name="connsiteY30" fmla="*/ 0 h 6858000"/>
              <a:gd name="connsiteX31" fmla="*/ 4913426 w 6095999"/>
              <a:gd name="connsiteY31" fmla="*/ 0 h 6858000"/>
              <a:gd name="connsiteX32" fmla="*/ 5219370 w 6095999"/>
              <a:gd name="connsiteY32" fmla="*/ 0 h 6858000"/>
              <a:gd name="connsiteX33" fmla="*/ 6095999 w 6095999"/>
              <a:gd name="connsiteY33" fmla="*/ 3429000 h 6858000"/>
              <a:gd name="connsiteX34" fmla="*/ 5219370 w 6095999"/>
              <a:gd name="connsiteY34" fmla="*/ 6858000 h 6858000"/>
              <a:gd name="connsiteX35" fmla="*/ 5217134 w 6095999"/>
              <a:gd name="connsiteY35" fmla="*/ 6858000 h 6858000"/>
              <a:gd name="connsiteX36" fmla="*/ 5201479 w 6095999"/>
              <a:gd name="connsiteY36" fmla="*/ 6858000 h 6858000"/>
              <a:gd name="connsiteX37" fmla="*/ 5158986 w 6095999"/>
              <a:gd name="connsiteY37" fmla="*/ 6858000 h 6858000"/>
              <a:gd name="connsiteX38" fmla="*/ 5123483 w 6095999"/>
              <a:gd name="connsiteY38" fmla="*/ 6858000 h 6858000"/>
              <a:gd name="connsiteX39" fmla="*/ 5076239 w 6095999"/>
              <a:gd name="connsiteY39" fmla="*/ 6858000 h 6858000"/>
              <a:gd name="connsiteX40" fmla="*/ 5015576 w 6095999"/>
              <a:gd name="connsiteY40" fmla="*/ 6858000 h 6858000"/>
              <a:gd name="connsiteX41" fmla="*/ 4939817 w 6095999"/>
              <a:gd name="connsiteY41" fmla="*/ 6858000 h 6858000"/>
              <a:gd name="connsiteX42" fmla="*/ 4847285 w 6095999"/>
              <a:gd name="connsiteY42" fmla="*/ 6858000 h 6858000"/>
              <a:gd name="connsiteX43" fmla="*/ 4792379 w 6095999"/>
              <a:gd name="connsiteY43" fmla="*/ 6858000 h 6858000"/>
              <a:gd name="connsiteX44" fmla="*/ 4736302 w 6095999"/>
              <a:gd name="connsiteY44" fmla="*/ 6858000 h 6858000"/>
              <a:gd name="connsiteX45" fmla="*/ 4605192 w 6095999"/>
              <a:gd name="connsiteY45" fmla="*/ 6858000 h 6858000"/>
              <a:gd name="connsiteX46" fmla="*/ 4452276 w 6095999"/>
              <a:gd name="connsiteY46" fmla="*/ 6858000 h 6858000"/>
              <a:gd name="connsiteX47" fmla="*/ 4275879 w 6095999"/>
              <a:gd name="connsiteY47" fmla="*/ 6858000 h 6858000"/>
              <a:gd name="connsiteX48" fmla="*/ 4246971 w 6095999"/>
              <a:gd name="connsiteY48" fmla="*/ 6858000 h 6858000"/>
              <a:gd name="connsiteX49" fmla="*/ 4074321 w 6095999"/>
              <a:gd name="connsiteY49" fmla="*/ 6858000 h 6858000"/>
              <a:gd name="connsiteX50" fmla="*/ 3845926 w 6095999"/>
              <a:gd name="connsiteY50" fmla="*/ 6858000 h 6858000"/>
              <a:gd name="connsiteX51" fmla="*/ 3657953 w 6095999"/>
              <a:gd name="connsiteY51" fmla="*/ 6858000 h 6858000"/>
              <a:gd name="connsiteX52" fmla="*/ 3589017 w 6095999"/>
              <a:gd name="connsiteY52" fmla="*/ 6858000 h 6858000"/>
              <a:gd name="connsiteX53" fmla="*/ 3301916 w 6095999"/>
              <a:gd name="connsiteY53" fmla="*/ 6858000 h 6858000"/>
              <a:gd name="connsiteX54" fmla="*/ 3023647 w 6095999"/>
              <a:gd name="connsiteY54" fmla="*/ 6858000 h 6858000"/>
              <a:gd name="connsiteX55" fmla="*/ 2982946 w 6095999"/>
              <a:gd name="connsiteY55" fmla="*/ 6858000 h 6858000"/>
              <a:gd name="connsiteX56" fmla="*/ 2630429 w 6095999"/>
              <a:gd name="connsiteY56" fmla="*/ 6858000 h 6858000"/>
              <a:gd name="connsiteX57" fmla="*/ 2342376 w 6095999"/>
              <a:gd name="connsiteY57" fmla="*/ 6858000 h 6858000"/>
              <a:gd name="connsiteX58" fmla="*/ 2242689 w 6095999"/>
              <a:gd name="connsiteY58" fmla="*/ 6858000 h 6858000"/>
              <a:gd name="connsiteX59" fmla="*/ 1818048 w 6095999"/>
              <a:gd name="connsiteY59" fmla="*/ 6858000 h 6858000"/>
              <a:gd name="connsiteX60" fmla="*/ 1612463 w 6095999"/>
              <a:gd name="connsiteY60" fmla="*/ 6858000 h 6858000"/>
              <a:gd name="connsiteX61" fmla="*/ 1354828 w 6095999"/>
              <a:gd name="connsiteY61" fmla="*/ 6858000 h 6858000"/>
              <a:gd name="connsiteX62" fmla="*/ 851353 w 6095999"/>
              <a:gd name="connsiteY62" fmla="*/ 6858000 h 6858000"/>
              <a:gd name="connsiteX63" fmla="*/ 832230 w 6095999"/>
              <a:gd name="connsiteY63" fmla="*/ 6858000 h 6858000"/>
              <a:gd name="connsiteX64" fmla="*/ 422719 w 6095999"/>
              <a:gd name="connsiteY64" fmla="*/ 6858000 h 6858000"/>
              <a:gd name="connsiteX65" fmla="*/ 305945 w 6095999"/>
              <a:gd name="connsiteY65" fmla="*/ 6858000 h 6858000"/>
              <a:gd name="connsiteX66" fmla="*/ 0 w 6095999"/>
              <a:gd name="connsiteY6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095999" h="6858000">
                <a:moveTo>
                  <a:pt x="0" y="0"/>
                </a:moveTo>
                <a:lnTo>
                  <a:pt x="2237" y="0"/>
                </a:lnTo>
                <a:lnTo>
                  <a:pt x="17892" y="0"/>
                </a:lnTo>
                <a:lnTo>
                  <a:pt x="60384" y="0"/>
                </a:lnTo>
                <a:lnTo>
                  <a:pt x="95887" y="0"/>
                </a:lnTo>
                <a:lnTo>
                  <a:pt x="143131" y="0"/>
                </a:lnTo>
                <a:lnTo>
                  <a:pt x="203794" y="0"/>
                </a:lnTo>
                <a:lnTo>
                  <a:pt x="279553" y="0"/>
                </a:lnTo>
                <a:lnTo>
                  <a:pt x="372085" y="0"/>
                </a:lnTo>
                <a:lnTo>
                  <a:pt x="426992" y="0"/>
                </a:lnTo>
                <a:lnTo>
                  <a:pt x="483068" y="0"/>
                </a:lnTo>
                <a:lnTo>
                  <a:pt x="614178" y="0"/>
                </a:lnTo>
                <a:lnTo>
                  <a:pt x="767094" y="0"/>
                </a:lnTo>
                <a:lnTo>
                  <a:pt x="943492" y="0"/>
                </a:lnTo>
                <a:lnTo>
                  <a:pt x="972400" y="0"/>
                </a:lnTo>
                <a:lnTo>
                  <a:pt x="1145050" y="0"/>
                </a:lnTo>
                <a:lnTo>
                  <a:pt x="1373445" y="0"/>
                </a:lnTo>
                <a:lnTo>
                  <a:pt x="1561418" y="0"/>
                </a:lnTo>
                <a:lnTo>
                  <a:pt x="1630354" y="0"/>
                </a:lnTo>
                <a:lnTo>
                  <a:pt x="1917455" y="0"/>
                </a:lnTo>
                <a:lnTo>
                  <a:pt x="2195724" y="0"/>
                </a:lnTo>
                <a:lnTo>
                  <a:pt x="2236425" y="0"/>
                </a:lnTo>
                <a:lnTo>
                  <a:pt x="2588941" y="0"/>
                </a:lnTo>
                <a:lnTo>
                  <a:pt x="2876995" y="0"/>
                </a:lnTo>
                <a:lnTo>
                  <a:pt x="2976682" y="0"/>
                </a:lnTo>
                <a:lnTo>
                  <a:pt x="3401323" y="0"/>
                </a:lnTo>
                <a:lnTo>
                  <a:pt x="3606908" y="0"/>
                </a:lnTo>
                <a:lnTo>
                  <a:pt x="3864542" y="0"/>
                </a:lnTo>
                <a:lnTo>
                  <a:pt x="4368018" y="0"/>
                </a:lnTo>
                <a:lnTo>
                  <a:pt x="4387141" y="0"/>
                </a:lnTo>
                <a:lnTo>
                  <a:pt x="4796651" y="0"/>
                </a:lnTo>
                <a:lnTo>
                  <a:pt x="4913426" y="0"/>
                </a:lnTo>
                <a:lnTo>
                  <a:pt x="5219370" y="0"/>
                </a:lnTo>
                <a:cubicBezTo>
                  <a:pt x="5778080" y="1018571"/>
                  <a:pt x="6095999" y="2187207"/>
                  <a:pt x="6095999" y="3429000"/>
                </a:cubicBezTo>
                <a:cubicBezTo>
                  <a:pt x="6095999" y="4671731"/>
                  <a:pt x="5778080" y="5839430"/>
                  <a:pt x="5219370" y="6858000"/>
                </a:cubicBezTo>
                <a:lnTo>
                  <a:pt x="5217134" y="6858000"/>
                </a:lnTo>
                <a:lnTo>
                  <a:pt x="5201479" y="6858000"/>
                </a:lnTo>
                <a:lnTo>
                  <a:pt x="5158986" y="6858000"/>
                </a:lnTo>
                <a:lnTo>
                  <a:pt x="5123483" y="6858000"/>
                </a:lnTo>
                <a:lnTo>
                  <a:pt x="5076239" y="6858000"/>
                </a:lnTo>
                <a:lnTo>
                  <a:pt x="5015576" y="6858000"/>
                </a:lnTo>
                <a:lnTo>
                  <a:pt x="4939817" y="6858000"/>
                </a:lnTo>
                <a:lnTo>
                  <a:pt x="4847285" y="6858000"/>
                </a:lnTo>
                <a:lnTo>
                  <a:pt x="4792379" y="6858000"/>
                </a:lnTo>
                <a:lnTo>
                  <a:pt x="4736302" y="6858000"/>
                </a:lnTo>
                <a:lnTo>
                  <a:pt x="4605192" y="6858000"/>
                </a:lnTo>
                <a:lnTo>
                  <a:pt x="4452276" y="6858000"/>
                </a:lnTo>
                <a:lnTo>
                  <a:pt x="4275879" y="6858000"/>
                </a:lnTo>
                <a:lnTo>
                  <a:pt x="4246971" y="6858000"/>
                </a:lnTo>
                <a:lnTo>
                  <a:pt x="4074321" y="6858000"/>
                </a:lnTo>
                <a:lnTo>
                  <a:pt x="3845926" y="6858000"/>
                </a:lnTo>
                <a:lnTo>
                  <a:pt x="3657953" y="6858000"/>
                </a:lnTo>
                <a:lnTo>
                  <a:pt x="3589017" y="6858000"/>
                </a:lnTo>
                <a:lnTo>
                  <a:pt x="3301916" y="6858000"/>
                </a:lnTo>
                <a:lnTo>
                  <a:pt x="3023647" y="6858000"/>
                </a:lnTo>
                <a:lnTo>
                  <a:pt x="2982946" y="6858000"/>
                </a:lnTo>
                <a:lnTo>
                  <a:pt x="2630429" y="6858000"/>
                </a:lnTo>
                <a:lnTo>
                  <a:pt x="2342376" y="6858000"/>
                </a:lnTo>
                <a:lnTo>
                  <a:pt x="2242689" y="6858000"/>
                </a:lnTo>
                <a:lnTo>
                  <a:pt x="1818048" y="6858000"/>
                </a:lnTo>
                <a:lnTo>
                  <a:pt x="1612463" y="6858000"/>
                </a:lnTo>
                <a:lnTo>
                  <a:pt x="1354828" y="6858000"/>
                </a:lnTo>
                <a:lnTo>
                  <a:pt x="851353" y="6858000"/>
                </a:lnTo>
                <a:lnTo>
                  <a:pt x="832230" y="6858000"/>
                </a:lnTo>
                <a:lnTo>
                  <a:pt x="422719" y="6858000"/>
                </a:lnTo>
                <a:lnTo>
                  <a:pt x="305945" y="6858000"/>
                </a:lnTo>
                <a:lnTo>
                  <a:pt x="0" y="6858000"/>
                </a:lnTo>
                <a:close/>
              </a:path>
            </a:pathLst>
          </a:custGeom>
          <a:solidFill>
            <a:schemeClr val="accent6">
              <a:lumMod val="20000"/>
              <a:lumOff val="80000"/>
            </a:schemeClr>
          </a:solidFill>
          <a:ln>
            <a:noFill/>
          </a:ln>
        </p:spPr>
        <p:txBody>
          <a:bodyPr wrap="square">
            <a:noAutofit/>
          </a:bodyPr>
          <a:lstStyle/>
          <a:p>
            <a:endParaRPr lang="en-US"/>
          </a:p>
        </p:txBody>
      </p:sp>
      <p:sp>
        <p:nvSpPr>
          <p:cNvPr id="12" name="Text Placeholder 14">
            <a:extLst>
              <a:ext uri="{FF2B5EF4-FFF2-40B4-BE49-F238E27FC236}">
                <a16:creationId xmlns:a16="http://schemas.microsoft.com/office/drawing/2014/main" id="{147AB574-A04B-4C82-AD7B-EF95AA300589}"/>
              </a:ext>
            </a:extLst>
          </p:cNvPr>
          <p:cNvSpPr>
            <a:spLocks noGrp="1"/>
          </p:cNvSpPr>
          <p:nvPr>
            <p:ph type="body" sz="quarter" idx="17" hasCustomPrompt="1"/>
          </p:nvPr>
        </p:nvSpPr>
        <p:spPr>
          <a:xfrm>
            <a:off x="6731000" y="1321710"/>
            <a:ext cx="4967224" cy="4855059"/>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C6009DFF-4241-4740-ABFB-69F34CB90D74}"/>
              </a:ext>
            </a:extLst>
          </p:cNvPr>
          <p:cNvSpPr>
            <a:spLocks noGrp="1"/>
          </p:cNvSpPr>
          <p:nvPr>
            <p:ph type="title" hasCustomPrompt="1"/>
          </p:nvPr>
        </p:nvSpPr>
        <p:spPr>
          <a:xfrm>
            <a:off x="6731000" y="167677"/>
            <a:ext cx="4967224" cy="897970"/>
          </a:xfrm>
        </p:spPr>
        <p:txBody>
          <a:bodyPr>
            <a:noAutofit/>
          </a:bodyPr>
          <a:lstStyle>
            <a:lvl1pPr>
              <a:defRPr sz="3600"/>
            </a:lvl1pPr>
          </a:lstStyle>
          <a:p>
            <a:r>
              <a:rPr lang="en-US"/>
              <a:t>Placeholder title</a:t>
            </a:r>
          </a:p>
        </p:txBody>
      </p:sp>
    </p:spTree>
    <p:extLst>
      <p:ext uri="{BB962C8B-B14F-4D97-AF65-F5344CB8AC3E}">
        <p14:creationId xmlns:p14="http://schemas.microsoft.com/office/powerpoint/2010/main" val="265880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hoto (Single Right)">
    <p:bg>
      <p:bgPr>
        <a:solidFill>
          <a:srgbClr val="FFFFFF"/>
        </a:solidFill>
        <a:effectLst/>
      </p:bgPr>
    </p:bg>
    <p:spTree>
      <p:nvGrpSpPr>
        <p:cNvPr id="1" name=""/>
        <p:cNvGrpSpPr/>
        <p:nvPr/>
      </p:nvGrpSpPr>
      <p:grpSpPr>
        <a:xfrm>
          <a:off x="0" y="0"/>
          <a:ext cx="0" cy="0"/>
          <a:chOff x="0" y="0"/>
          <a:chExt cx="0" cy="0"/>
        </a:xfrm>
      </p:grpSpPr>
      <p:sp>
        <p:nvSpPr>
          <p:cNvPr id="12" name="Text Placeholder 14">
            <a:extLst>
              <a:ext uri="{FF2B5EF4-FFF2-40B4-BE49-F238E27FC236}">
                <a16:creationId xmlns:a16="http://schemas.microsoft.com/office/drawing/2014/main" id="{147AB574-A04B-4C82-AD7B-EF95AA300589}"/>
              </a:ext>
            </a:extLst>
          </p:cNvPr>
          <p:cNvSpPr>
            <a:spLocks noGrp="1"/>
          </p:cNvSpPr>
          <p:nvPr>
            <p:ph type="body" sz="quarter" idx="17" hasCustomPrompt="1"/>
          </p:nvPr>
        </p:nvSpPr>
        <p:spPr>
          <a:xfrm>
            <a:off x="493776" y="1321710"/>
            <a:ext cx="4967224" cy="4855059"/>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C6009DFF-4241-4740-ABFB-69F34CB90D74}"/>
              </a:ext>
            </a:extLst>
          </p:cNvPr>
          <p:cNvSpPr>
            <a:spLocks noGrp="1"/>
          </p:cNvSpPr>
          <p:nvPr>
            <p:ph type="title" hasCustomPrompt="1"/>
          </p:nvPr>
        </p:nvSpPr>
        <p:spPr>
          <a:xfrm>
            <a:off x="493776" y="167677"/>
            <a:ext cx="4967224" cy="897970"/>
          </a:xfrm>
        </p:spPr>
        <p:txBody>
          <a:bodyPr>
            <a:noAutofit/>
          </a:bodyPr>
          <a:lstStyle>
            <a:lvl1pPr>
              <a:defRPr sz="3600"/>
            </a:lvl1pPr>
          </a:lstStyle>
          <a:p>
            <a:r>
              <a:rPr lang="en-US"/>
              <a:t>Placeholder title</a:t>
            </a:r>
          </a:p>
        </p:txBody>
      </p:sp>
      <p:sp>
        <p:nvSpPr>
          <p:cNvPr id="10" name="Picture Placeholder 9">
            <a:extLst>
              <a:ext uri="{FF2B5EF4-FFF2-40B4-BE49-F238E27FC236}">
                <a16:creationId xmlns:a16="http://schemas.microsoft.com/office/drawing/2014/main" id="{B919739B-51A2-4ADE-AAB0-76FE33379336}"/>
              </a:ext>
            </a:extLst>
          </p:cNvPr>
          <p:cNvSpPr>
            <a:spLocks noGrp="1"/>
          </p:cNvSpPr>
          <p:nvPr>
            <p:ph type="pic" sz="quarter" idx="18"/>
          </p:nvPr>
        </p:nvSpPr>
        <p:spPr bwMode="ltGray">
          <a:xfrm>
            <a:off x="6096001" y="0"/>
            <a:ext cx="6096001" cy="6858000"/>
          </a:xfrm>
          <a:custGeom>
            <a:avLst/>
            <a:gdLst>
              <a:gd name="connsiteX0" fmla="*/ 876629 w 6096001"/>
              <a:gd name="connsiteY0" fmla="*/ 0 h 6858000"/>
              <a:gd name="connsiteX1" fmla="*/ 1299348 w 6096001"/>
              <a:gd name="connsiteY1" fmla="*/ 0 h 6858000"/>
              <a:gd name="connsiteX2" fmla="*/ 1708858 w 6096001"/>
              <a:gd name="connsiteY2" fmla="*/ 0 h 6858000"/>
              <a:gd name="connsiteX3" fmla="*/ 2489091 w 6096001"/>
              <a:gd name="connsiteY3" fmla="*/ 0 h 6858000"/>
              <a:gd name="connsiteX4" fmla="*/ 3219004 w 6096001"/>
              <a:gd name="connsiteY4" fmla="*/ 0 h 6858000"/>
              <a:gd name="connsiteX5" fmla="*/ 3900275 w 6096001"/>
              <a:gd name="connsiteY5" fmla="*/ 0 h 6858000"/>
              <a:gd name="connsiteX6" fmla="*/ 4534581 w 6096001"/>
              <a:gd name="connsiteY6" fmla="*/ 0 h 6858000"/>
              <a:gd name="connsiteX7" fmla="*/ 5123599 w 6096001"/>
              <a:gd name="connsiteY7" fmla="*/ 0 h 6858000"/>
              <a:gd name="connsiteX8" fmla="*/ 5669007 w 6096001"/>
              <a:gd name="connsiteY8" fmla="*/ 0 h 6858000"/>
              <a:gd name="connsiteX9" fmla="*/ 6096001 w 6096001"/>
              <a:gd name="connsiteY9" fmla="*/ 0 h 6858000"/>
              <a:gd name="connsiteX10" fmla="*/ 6096001 w 6096001"/>
              <a:gd name="connsiteY10" fmla="*/ 6858000 h 6858000"/>
              <a:gd name="connsiteX11" fmla="*/ 5790054 w 6096001"/>
              <a:gd name="connsiteY11" fmla="*/ 6858000 h 6858000"/>
              <a:gd name="connsiteX12" fmla="*/ 5244646 w 6096001"/>
              <a:gd name="connsiteY12" fmla="*/ 6858000 h 6858000"/>
              <a:gd name="connsiteX13" fmla="*/ 4741171 w 6096001"/>
              <a:gd name="connsiteY13" fmla="*/ 6858000 h 6858000"/>
              <a:gd name="connsiteX14" fmla="*/ 4277951 w 6096001"/>
              <a:gd name="connsiteY14" fmla="*/ 6858000 h 6858000"/>
              <a:gd name="connsiteX15" fmla="*/ 3853310 w 6096001"/>
              <a:gd name="connsiteY15" fmla="*/ 6858000 h 6858000"/>
              <a:gd name="connsiteX16" fmla="*/ 3465570 w 6096001"/>
              <a:gd name="connsiteY16" fmla="*/ 6858000 h 6858000"/>
              <a:gd name="connsiteX17" fmla="*/ 3113053 w 6096001"/>
              <a:gd name="connsiteY17" fmla="*/ 6858000 h 6858000"/>
              <a:gd name="connsiteX18" fmla="*/ 2794083 w 6096001"/>
              <a:gd name="connsiteY18" fmla="*/ 6858000 h 6858000"/>
              <a:gd name="connsiteX19" fmla="*/ 2506982 w 6096001"/>
              <a:gd name="connsiteY19" fmla="*/ 6858000 h 6858000"/>
              <a:gd name="connsiteX20" fmla="*/ 2250073 w 6096001"/>
              <a:gd name="connsiteY20" fmla="*/ 6858000 h 6858000"/>
              <a:gd name="connsiteX21" fmla="*/ 2021678 w 6096001"/>
              <a:gd name="connsiteY21" fmla="*/ 6858000 h 6858000"/>
              <a:gd name="connsiteX22" fmla="*/ 1820120 w 6096001"/>
              <a:gd name="connsiteY22" fmla="*/ 6858000 h 6858000"/>
              <a:gd name="connsiteX23" fmla="*/ 1643723 w 6096001"/>
              <a:gd name="connsiteY23" fmla="*/ 6858000 h 6858000"/>
              <a:gd name="connsiteX24" fmla="*/ 1490807 w 6096001"/>
              <a:gd name="connsiteY24" fmla="*/ 6858000 h 6858000"/>
              <a:gd name="connsiteX25" fmla="*/ 1359697 w 6096001"/>
              <a:gd name="connsiteY25" fmla="*/ 6858000 h 6858000"/>
              <a:gd name="connsiteX26" fmla="*/ 1248714 w 6096001"/>
              <a:gd name="connsiteY26" fmla="*/ 6858000 h 6858000"/>
              <a:gd name="connsiteX27" fmla="*/ 1156182 w 6096001"/>
              <a:gd name="connsiteY27" fmla="*/ 6858000 h 6858000"/>
              <a:gd name="connsiteX28" fmla="*/ 1080423 w 6096001"/>
              <a:gd name="connsiteY28" fmla="*/ 6858000 h 6858000"/>
              <a:gd name="connsiteX29" fmla="*/ 1019760 w 6096001"/>
              <a:gd name="connsiteY29" fmla="*/ 6858000 h 6858000"/>
              <a:gd name="connsiteX30" fmla="*/ 972516 w 6096001"/>
              <a:gd name="connsiteY30" fmla="*/ 6858000 h 6858000"/>
              <a:gd name="connsiteX31" fmla="*/ 937013 w 6096001"/>
              <a:gd name="connsiteY31" fmla="*/ 6858000 h 6858000"/>
              <a:gd name="connsiteX32" fmla="*/ 894520 w 6096001"/>
              <a:gd name="connsiteY32" fmla="*/ 6858000 h 6858000"/>
              <a:gd name="connsiteX33" fmla="*/ 878865 w 6096001"/>
              <a:gd name="connsiteY33" fmla="*/ 6858000 h 6858000"/>
              <a:gd name="connsiteX34" fmla="*/ 876629 w 6096001"/>
              <a:gd name="connsiteY34" fmla="*/ 6858000 h 6858000"/>
              <a:gd name="connsiteX35" fmla="*/ 0 w 6096001"/>
              <a:gd name="connsiteY35" fmla="*/ 3429000 h 6858000"/>
              <a:gd name="connsiteX36" fmla="*/ 876629 w 6096001"/>
              <a:gd name="connsiteY3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96001" h="6858000">
                <a:moveTo>
                  <a:pt x="876629" y="0"/>
                </a:moveTo>
                <a:lnTo>
                  <a:pt x="1299348" y="0"/>
                </a:lnTo>
                <a:lnTo>
                  <a:pt x="1708858" y="0"/>
                </a:lnTo>
                <a:lnTo>
                  <a:pt x="2489091" y="0"/>
                </a:lnTo>
                <a:lnTo>
                  <a:pt x="3219004" y="0"/>
                </a:lnTo>
                <a:lnTo>
                  <a:pt x="3900275" y="0"/>
                </a:lnTo>
                <a:lnTo>
                  <a:pt x="4534581" y="0"/>
                </a:lnTo>
                <a:lnTo>
                  <a:pt x="5123599" y="0"/>
                </a:lnTo>
                <a:lnTo>
                  <a:pt x="5669007" y="0"/>
                </a:lnTo>
                <a:lnTo>
                  <a:pt x="6096001" y="0"/>
                </a:lnTo>
                <a:lnTo>
                  <a:pt x="6096001" y="6858000"/>
                </a:lnTo>
                <a:lnTo>
                  <a:pt x="5790054" y="6858000"/>
                </a:lnTo>
                <a:lnTo>
                  <a:pt x="5244646" y="6858000"/>
                </a:lnTo>
                <a:lnTo>
                  <a:pt x="4741171" y="6858000"/>
                </a:lnTo>
                <a:lnTo>
                  <a:pt x="4277951" y="6858000"/>
                </a:lnTo>
                <a:lnTo>
                  <a:pt x="3853310" y="6858000"/>
                </a:lnTo>
                <a:lnTo>
                  <a:pt x="3465570" y="6858000"/>
                </a:lnTo>
                <a:lnTo>
                  <a:pt x="3113053" y="6858000"/>
                </a:lnTo>
                <a:lnTo>
                  <a:pt x="2794083" y="6858000"/>
                </a:lnTo>
                <a:lnTo>
                  <a:pt x="2506982" y="6858000"/>
                </a:lnTo>
                <a:lnTo>
                  <a:pt x="2250073" y="6858000"/>
                </a:lnTo>
                <a:lnTo>
                  <a:pt x="2021678" y="6858000"/>
                </a:lnTo>
                <a:lnTo>
                  <a:pt x="1820120" y="6858000"/>
                </a:lnTo>
                <a:lnTo>
                  <a:pt x="1643723" y="6858000"/>
                </a:lnTo>
                <a:lnTo>
                  <a:pt x="1490807" y="6858000"/>
                </a:lnTo>
                <a:lnTo>
                  <a:pt x="1359697" y="6858000"/>
                </a:lnTo>
                <a:lnTo>
                  <a:pt x="1248714" y="6858000"/>
                </a:lnTo>
                <a:lnTo>
                  <a:pt x="1156182" y="6858000"/>
                </a:lnTo>
                <a:lnTo>
                  <a:pt x="1080423" y="6858000"/>
                </a:lnTo>
                <a:lnTo>
                  <a:pt x="1019760" y="6858000"/>
                </a:lnTo>
                <a:lnTo>
                  <a:pt x="972516" y="6858000"/>
                </a:lnTo>
                <a:lnTo>
                  <a:pt x="937013" y="6858000"/>
                </a:lnTo>
                <a:lnTo>
                  <a:pt x="894520" y="6858000"/>
                </a:lnTo>
                <a:lnTo>
                  <a:pt x="878865" y="6858000"/>
                </a:lnTo>
                <a:lnTo>
                  <a:pt x="876629" y="6858000"/>
                </a:lnTo>
                <a:cubicBezTo>
                  <a:pt x="317919" y="5839430"/>
                  <a:pt x="0" y="4671731"/>
                  <a:pt x="0" y="3429000"/>
                </a:cubicBezTo>
                <a:cubicBezTo>
                  <a:pt x="0" y="2187207"/>
                  <a:pt x="317919" y="1018571"/>
                  <a:pt x="876629" y="0"/>
                </a:cubicBezTo>
                <a:close/>
              </a:path>
            </a:pathLst>
          </a:custGeom>
          <a:solidFill>
            <a:schemeClr val="accent6">
              <a:lumMod val="20000"/>
              <a:lumOff val="80000"/>
            </a:schemeClr>
          </a:solidFill>
          <a:ln>
            <a:noFill/>
          </a:ln>
        </p:spPr>
        <p:txBody>
          <a:bodyPr vert="horz" wrap="square" lIns="1005840" tIns="0" rIns="0" bIns="0" rtlCol="0">
            <a:noAutofit/>
          </a:bodyPr>
          <a:lstStyle>
            <a:lvl1pPr>
              <a:defRPr lang="en-US" dirty="0"/>
            </a:lvl1pPr>
          </a:lstStyle>
          <a:p>
            <a:pPr lvl="0"/>
            <a:endParaRPr lang="en-US"/>
          </a:p>
        </p:txBody>
      </p:sp>
    </p:spTree>
    <p:extLst>
      <p:ext uri="{BB962C8B-B14F-4D97-AF65-F5344CB8AC3E}">
        <p14:creationId xmlns:p14="http://schemas.microsoft.com/office/powerpoint/2010/main" val="31589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Multi Layout)">
    <p:bg>
      <p:bgPr>
        <a:solidFill>
          <a:srgbClr val="FFFFFF"/>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F15D45E-1A29-46E9-B58E-872FED8D000F}"/>
              </a:ext>
            </a:extLst>
          </p:cNvPr>
          <p:cNvSpPr/>
          <p:nvPr userDrawn="1"/>
        </p:nvSpPr>
        <p:spPr bwMode="ltGray">
          <a:xfrm>
            <a:off x="742098"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9" name="Oval 8">
            <a:extLst>
              <a:ext uri="{FF2B5EF4-FFF2-40B4-BE49-F238E27FC236}">
                <a16:creationId xmlns:a16="http://schemas.microsoft.com/office/drawing/2014/main" id="{F681DC18-66F7-491B-8089-60DD8E1AB1AA}"/>
              </a:ext>
            </a:extLst>
          </p:cNvPr>
          <p:cNvSpPr/>
          <p:nvPr userDrawn="1"/>
        </p:nvSpPr>
        <p:spPr bwMode="ltGray">
          <a:xfrm>
            <a:off x="4555746"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10" name="Oval 9">
            <a:extLst>
              <a:ext uri="{FF2B5EF4-FFF2-40B4-BE49-F238E27FC236}">
                <a16:creationId xmlns:a16="http://schemas.microsoft.com/office/drawing/2014/main" id="{075A85B8-9A99-4F3C-933A-121390A9334B}"/>
              </a:ext>
            </a:extLst>
          </p:cNvPr>
          <p:cNvSpPr/>
          <p:nvPr userDrawn="1"/>
        </p:nvSpPr>
        <p:spPr bwMode="ltGray">
          <a:xfrm>
            <a:off x="8369394"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36" name="Picture Placeholder 35">
            <a:extLst>
              <a:ext uri="{FF2B5EF4-FFF2-40B4-BE49-F238E27FC236}">
                <a16:creationId xmlns:a16="http://schemas.microsoft.com/office/drawing/2014/main" id="{7CA44ADC-5231-43AF-906E-A8DDA719957B}"/>
              </a:ext>
            </a:extLst>
          </p:cNvPr>
          <p:cNvSpPr>
            <a:spLocks noGrp="1"/>
          </p:cNvSpPr>
          <p:nvPr>
            <p:ph type="pic" sz="quarter" idx="10"/>
          </p:nvPr>
        </p:nvSpPr>
        <p:spPr>
          <a:xfrm>
            <a:off x="872652"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endParaRPr lang="en-US"/>
          </a:p>
        </p:txBody>
      </p:sp>
      <p:sp>
        <p:nvSpPr>
          <p:cNvPr id="38" name="Picture Placeholder 35">
            <a:extLst>
              <a:ext uri="{FF2B5EF4-FFF2-40B4-BE49-F238E27FC236}">
                <a16:creationId xmlns:a16="http://schemas.microsoft.com/office/drawing/2014/main" id="{ECE4A802-C7F3-4538-B1FB-98E6F6127650}"/>
              </a:ext>
            </a:extLst>
          </p:cNvPr>
          <p:cNvSpPr>
            <a:spLocks noGrp="1"/>
          </p:cNvSpPr>
          <p:nvPr>
            <p:ph type="pic" sz="quarter" idx="11"/>
          </p:nvPr>
        </p:nvSpPr>
        <p:spPr>
          <a:xfrm>
            <a:off x="4686300"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endParaRPr lang="en-US"/>
          </a:p>
        </p:txBody>
      </p:sp>
      <p:sp>
        <p:nvSpPr>
          <p:cNvPr id="39" name="Picture Placeholder 35">
            <a:extLst>
              <a:ext uri="{FF2B5EF4-FFF2-40B4-BE49-F238E27FC236}">
                <a16:creationId xmlns:a16="http://schemas.microsoft.com/office/drawing/2014/main" id="{5B525A51-4DF4-42AF-82A8-0F5A36D8AA4E}"/>
              </a:ext>
            </a:extLst>
          </p:cNvPr>
          <p:cNvSpPr>
            <a:spLocks noGrp="1"/>
          </p:cNvSpPr>
          <p:nvPr>
            <p:ph type="pic" sz="quarter" idx="12"/>
          </p:nvPr>
        </p:nvSpPr>
        <p:spPr>
          <a:xfrm>
            <a:off x="8499948"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endParaRPr lang="en-US"/>
          </a:p>
        </p:txBody>
      </p:sp>
      <p:sp>
        <p:nvSpPr>
          <p:cNvPr id="42" name="Text Placeholder 41">
            <a:extLst>
              <a:ext uri="{FF2B5EF4-FFF2-40B4-BE49-F238E27FC236}">
                <a16:creationId xmlns:a16="http://schemas.microsoft.com/office/drawing/2014/main" id="{17BFF989-2765-4A09-8AE8-E2ACBBE59A10}"/>
              </a:ext>
            </a:extLst>
          </p:cNvPr>
          <p:cNvSpPr>
            <a:spLocks noGrp="1"/>
          </p:cNvSpPr>
          <p:nvPr>
            <p:ph type="body" sz="quarter" idx="13" hasCustomPrompt="1"/>
          </p:nvPr>
        </p:nvSpPr>
        <p:spPr>
          <a:xfrm>
            <a:off x="966736" y="4866948"/>
            <a:ext cx="2606675" cy="1019175"/>
          </a:xfrm>
        </p:spPr>
        <p:txBody>
          <a:bodyPr/>
          <a:lstStyle>
            <a:lvl1pPr algn="ctr">
              <a:defRPr sz="2400">
                <a:latin typeface="+mj-lt"/>
              </a:defRPr>
            </a:lvl1pPr>
          </a:lstStyle>
          <a:p>
            <a:pPr lvl="0"/>
            <a:r>
              <a:rPr lang="en-US"/>
              <a:t>Caption 1</a:t>
            </a:r>
          </a:p>
        </p:txBody>
      </p:sp>
      <p:sp>
        <p:nvSpPr>
          <p:cNvPr id="43" name="Text Placeholder 41">
            <a:extLst>
              <a:ext uri="{FF2B5EF4-FFF2-40B4-BE49-F238E27FC236}">
                <a16:creationId xmlns:a16="http://schemas.microsoft.com/office/drawing/2014/main" id="{91C01F98-B49B-4B32-B1BB-B41E8EA15A5A}"/>
              </a:ext>
            </a:extLst>
          </p:cNvPr>
          <p:cNvSpPr>
            <a:spLocks noGrp="1"/>
          </p:cNvSpPr>
          <p:nvPr>
            <p:ph type="body" sz="quarter" idx="14" hasCustomPrompt="1"/>
          </p:nvPr>
        </p:nvSpPr>
        <p:spPr>
          <a:xfrm>
            <a:off x="4792663" y="4866948"/>
            <a:ext cx="2606675" cy="1019175"/>
          </a:xfrm>
        </p:spPr>
        <p:txBody>
          <a:bodyPr/>
          <a:lstStyle>
            <a:lvl1pPr algn="ctr">
              <a:defRPr sz="2400">
                <a:latin typeface="+mj-lt"/>
              </a:defRPr>
            </a:lvl1pPr>
          </a:lstStyle>
          <a:p>
            <a:pPr lvl="0"/>
            <a:r>
              <a:rPr lang="en-US"/>
              <a:t>Caption 2</a:t>
            </a:r>
          </a:p>
        </p:txBody>
      </p:sp>
      <p:sp>
        <p:nvSpPr>
          <p:cNvPr id="44" name="Text Placeholder 41">
            <a:extLst>
              <a:ext uri="{FF2B5EF4-FFF2-40B4-BE49-F238E27FC236}">
                <a16:creationId xmlns:a16="http://schemas.microsoft.com/office/drawing/2014/main" id="{FC7C06E5-7271-4B89-AB80-DD09B51F8AA1}"/>
              </a:ext>
            </a:extLst>
          </p:cNvPr>
          <p:cNvSpPr>
            <a:spLocks noGrp="1"/>
          </p:cNvSpPr>
          <p:nvPr>
            <p:ph type="body" sz="quarter" idx="15" hasCustomPrompt="1"/>
          </p:nvPr>
        </p:nvSpPr>
        <p:spPr>
          <a:xfrm>
            <a:off x="8606310" y="4866948"/>
            <a:ext cx="2606675" cy="1019175"/>
          </a:xfrm>
        </p:spPr>
        <p:txBody>
          <a:bodyPr/>
          <a:lstStyle>
            <a:lvl1pPr algn="ctr">
              <a:defRPr sz="2400">
                <a:latin typeface="+mj-lt"/>
              </a:defRPr>
            </a:lvl1pPr>
          </a:lstStyle>
          <a:p>
            <a:pPr lvl="0"/>
            <a:r>
              <a:rPr lang="en-US"/>
              <a:t>Caption 3</a:t>
            </a:r>
          </a:p>
        </p:txBody>
      </p:sp>
      <p:sp>
        <p:nvSpPr>
          <p:cNvPr id="12" name="Title 1">
            <a:extLst>
              <a:ext uri="{FF2B5EF4-FFF2-40B4-BE49-F238E27FC236}">
                <a16:creationId xmlns:a16="http://schemas.microsoft.com/office/drawing/2014/main" id="{5F8D4E7B-DD8A-4462-A940-F3A1029BC4E4}"/>
              </a:ext>
            </a:extLst>
          </p:cNvPr>
          <p:cNvSpPr>
            <a:spLocks noGrp="1"/>
          </p:cNvSpPr>
          <p:nvPr>
            <p:ph type="title" hasCustomPrompt="1"/>
          </p:nvPr>
        </p:nvSpPr>
        <p:spPr>
          <a:xfrm>
            <a:off x="493776" y="167677"/>
            <a:ext cx="11204448" cy="897970"/>
          </a:xfrm>
        </p:spPr>
        <p:txBody>
          <a:bodyPr>
            <a:noAutofit/>
          </a:bodyPr>
          <a:lstStyle>
            <a:lvl1pPr>
              <a:defRPr sz="3600"/>
            </a:lvl1pPr>
          </a:lstStyle>
          <a:p>
            <a:r>
              <a:rPr lang="en-US"/>
              <a:t>Placeholder title</a:t>
            </a:r>
          </a:p>
        </p:txBody>
      </p:sp>
      <p:sp>
        <p:nvSpPr>
          <p:cNvPr id="3" name="Footer Placeholder 2">
            <a:extLst>
              <a:ext uri="{FF2B5EF4-FFF2-40B4-BE49-F238E27FC236}">
                <a16:creationId xmlns:a16="http://schemas.microsoft.com/office/drawing/2014/main" id="{B2E6D966-50E4-4144-82A3-60717BEFC28B}"/>
              </a:ext>
            </a:extLst>
          </p:cNvPr>
          <p:cNvSpPr>
            <a:spLocks noGrp="1"/>
          </p:cNvSpPr>
          <p:nvPr>
            <p:ph type="ftr" sz="quarter" idx="16"/>
          </p:nvPr>
        </p:nvSpPr>
        <p:spPr/>
        <p:txBody>
          <a:bodyPr/>
          <a:lstStyle/>
          <a:p>
            <a:r>
              <a:rPr lang="en-US"/>
              <a:t>CCI Proprietary and Confidential</a:t>
            </a:r>
          </a:p>
        </p:txBody>
      </p:sp>
      <p:sp>
        <p:nvSpPr>
          <p:cNvPr id="15" name="Text Placeholder 2">
            <a:extLst>
              <a:ext uri="{FF2B5EF4-FFF2-40B4-BE49-F238E27FC236}">
                <a16:creationId xmlns:a16="http://schemas.microsoft.com/office/drawing/2014/main" id="{5E266DFD-040A-4C14-9640-CEEDD94BCA82}"/>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280798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Body Copy">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289E38-44F5-4D8D-9EE0-619201D57247}"/>
              </a:ext>
            </a:extLst>
          </p:cNvPr>
          <p:cNvSpPr/>
          <p:nvPr userDrawn="1"/>
        </p:nvSpPr>
        <p:spPr bwMode="white">
          <a:xfrm>
            <a:off x="0" y="6249122"/>
            <a:ext cx="12192000" cy="604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40C6A-CF77-4953-9AD6-63845305FECB}"/>
              </a:ext>
            </a:extLst>
          </p:cNvPr>
          <p:cNvSpPr>
            <a:spLocks noGrp="1"/>
          </p:cNvSpPr>
          <p:nvPr>
            <p:ph type="title" hasCustomPrompt="1"/>
          </p:nvPr>
        </p:nvSpPr>
        <p:spPr>
          <a:xfrm>
            <a:off x="493776" y="167677"/>
            <a:ext cx="6580124" cy="897970"/>
          </a:xfrm>
        </p:spPr>
        <p:txBody>
          <a:bodyPr/>
          <a:lstStyle>
            <a:lvl1pPr>
              <a:defRPr sz="3600"/>
            </a:lvl1pPr>
          </a:lstStyle>
          <a:p>
            <a:r>
              <a:rPr lang="en-US"/>
              <a:t>Placeholder title</a:t>
            </a:r>
          </a:p>
        </p:txBody>
      </p:sp>
      <p:sp>
        <p:nvSpPr>
          <p:cNvPr id="8" name="Oval 7">
            <a:extLst>
              <a:ext uri="{FF2B5EF4-FFF2-40B4-BE49-F238E27FC236}">
                <a16:creationId xmlns:a16="http://schemas.microsoft.com/office/drawing/2014/main" id="{65662183-DD4B-4458-ABD2-C710415E28ED}"/>
              </a:ext>
            </a:extLst>
          </p:cNvPr>
          <p:cNvSpPr/>
          <p:nvPr userDrawn="1"/>
        </p:nvSpPr>
        <p:spPr bwMode="ltGray">
          <a:xfrm>
            <a:off x="7244184" y="647700"/>
            <a:ext cx="7710066" cy="7710066"/>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9" name="Picture Placeholder 35">
            <a:extLst>
              <a:ext uri="{FF2B5EF4-FFF2-40B4-BE49-F238E27FC236}">
                <a16:creationId xmlns:a16="http://schemas.microsoft.com/office/drawing/2014/main" id="{B6EFA928-550A-425C-9E54-627E2710A121}"/>
              </a:ext>
            </a:extLst>
          </p:cNvPr>
          <p:cNvSpPr>
            <a:spLocks noGrp="1"/>
          </p:cNvSpPr>
          <p:nvPr>
            <p:ph type="pic" sz="quarter" idx="12"/>
          </p:nvPr>
        </p:nvSpPr>
        <p:spPr>
          <a:xfrm>
            <a:off x="7973517" y="1375262"/>
            <a:ext cx="6251400" cy="6254942"/>
          </a:xfrm>
          <a:prstGeom prst="ellipse">
            <a:avLst/>
          </a:prstGeom>
          <a:solidFill>
            <a:schemeClr val="accent6">
              <a:lumMod val="20000"/>
              <a:lumOff val="80000"/>
            </a:schemeClr>
          </a:solidFill>
          <a:ln w="127000">
            <a:noFill/>
          </a:ln>
        </p:spPr>
        <p:txBody>
          <a:bodyPr anchor="ctr"/>
          <a:lstStyle>
            <a:lvl1pPr algn="ctr">
              <a:defRPr/>
            </a:lvl1pPr>
          </a:lstStyle>
          <a:p>
            <a:endParaRPr lang="en-US"/>
          </a:p>
        </p:txBody>
      </p:sp>
      <p:sp>
        <p:nvSpPr>
          <p:cNvPr id="6" name="Footer Placeholder 5">
            <a:extLst>
              <a:ext uri="{FF2B5EF4-FFF2-40B4-BE49-F238E27FC236}">
                <a16:creationId xmlns:a16="http://schemas.microsoft.com/office/drawing/2014/main" id="{FAA5E399-4DEC-4925-BE64-4EBC5F4C64AB}"/>
              </a:ext>
            </a:extLst>
          </p:cNvPr>
          <p:cNvSpPr>
            <a:spLocks noGrp="1"/>
          </p:cNvSpPr>
          <p:nvPr>
            <p:ph type="ftr" sz="quarter" idx="14"/>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5DFD2725-2034-48A2-8BB6-47D844A186EC}"/>
              </a:ext>
            </a:extLst>
          </p:cNvPr>
          <p:cNvSpPr>
            <a:spLocks noGrp="1"/>
          </p:cNvSpPr>
          <p:nvPr>
            <p:ph type="body" sz="quarter" idx="15"/>
          </p:nvPr>
        </p:nvSpPr>
        <p:spPr>
          <a:xfrm>
            <a:off x="493776" y="1306513"/>
            <a:ext cx="5741924" cy="4870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730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E963FA91-2E8D-4668-A0A8-B78EA30819AA}"/>
              </a:ext>
            </a:extLst>
          </p:cNvPr>
          <p:cNvSpPr>
            <a:spLocks noEditPoints="1"/>
          </p:cNvSpPr>
          <p:nvPr userDrawn="1"/>
        </p:nvSpPr>
        <p:spPr bwMode="ltGray">
          <a:xfrm>
            <a:off x="2050147" y="0"/>
            <a:ext cx="8091707" cy="6858000"/>
          </a:xfrm>
          <a:custGeom>
            <a:avLst/>
            <a:gdLst>
              <a:gd name="T0" fmla="*/ 1079 w 3392"/>
              <a:gd name="T1" fmla="*/ 2884 h 2884"/>
              <a:gd name="T2" fmla="*/ 803 w 3392"/>
              <a:gd name="T3" fmla="*/ 2884 h 2884"/>
              <a:gd name="T4" fmla="*/ 0 w 3392"/>
              <a:gd name="T5" fmla="*/ 1442 h 2884"/>
              <a:gd name="T6" fmla="*/ 803 w 3392"/>
              <a:gd name="T7" fmla="*/ 0 h 2884"/>
              <a:gd name="T8" fmla="*/ 1079 w 3392"/>
              <a:gd name="T9" fmla="*/ 0 h 2884"/>
              <a:gd name="T10" fmla="*/ 128 w 3392"/>
              <a:gd name="T11" fmla="*/ 1442 h 2884"/>
              <a:gd name="T12" fmla="*/ 1079 w 3392"/>
              <a:gd name="T13" fmla="*/ 2884 h 2884"/>
              <a:gd name="T14" fmla="*/ 3264 w 3392"/>
              <a:gd name="T15" fmla="*/ 1442 h 2884"/>
              <a:gd name="T16" fmla="*/ 2313 w 3392"/>
              <a:gd name="T17" fmla="*/ 2884 h 2884"/>
              <a:gd name="T18" fmla="*/ 2589 w 3392"/>
              <a:gd name="T19" fmla="*/ 2884 h 2884"/>
              <a:gd name="T20" fmla="*/ 3392 w 3392"/>
              <a:gd name="T21" fmla="*/ 1442 h 2884"/>
              <a:gd name="T22" fmla="*/ 2589 w 3392"/>
              <a:gd name="T23" fmla="*/ 0 h 2884"/>
              <a:gd name="T24" fmla="*/ 2313 w 3392"/>
              <a:gd name="T25" fmla="*/ 0 h 2884"/>
              <a:gd name="T26" fmla="*/ 3264 w 3392"/>
              <a:gd name="T27" fmla="*/ 1442 h 2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92" h="2884">
                <a:moveTo>
                  <a:pt x="1079" y="2884"/>
                </a:moveTo>
                <a:cubicBezTo>
                  <a:pt x="803" y="2884"/>
                  <a:pt x="803" y="2884"/>
                  <a:pt x="803" y="2884"/>
                </a:cubicBezTo>
                <a:cubicBezTo>
                  <a:pt x="321" y="2585"/>
                  <a:pt x="0" y="2051"/>
                  <a:pt x="0" y="1442"/>
                </a:cubicBezTo>
                <a:cubicBezTo>
                  <a:pt x="0" y="833"/>
                  <a:pt x="321" y="299"/>
                  <a:pt x="803" y="0"/>
                </a:cubicBezTo>
                <a:cubicBezTo>
                  <a:pt x="1079" y="0"/>
                  <a:pt x="1079" y="0"/>
                  <a:pt x="1079" y="0"/>
                </a:cubicBezTo>
                <a:cubicBezTo>
                  <a:pt x="520" y="240"/>
                  <a:pt x="128" y="795"/>
                  <a:pt x="128" y="1442"/>
                </a:cubicBezTo>
                <a:cubicBezTo>
                  <a:pt x="128" y="2089"/>
                  <a:pt x="520" y="2644"/>
                  <a:pt x="1079" y="2884"/>
                </a:cubicBezTo>
                <a:close/>
                <a:moveTo>
                  <a:pt x="3264" y="1442"/>
                </a:moveTo>
                <a:cubicBezTo>
                  <a:pt x="3264" y="2089"/>
                  <a:pt x="2872" y="2644"/>
                  <a:pt x="2313" y="2884"/>
                </a:cubicBezTo>
                <a:cubicBezTo>
                  <a:pt x="2589" y="2884"/>
                  <a:pt x="2589" y="2884"/>
                  <a:pt x="2589" y="2884"/>
                </a:cubicBezTo>
                <a:cubicBezTo>
                  <a:pt x="3071" y="2585"/>
                  <a:pt x="3392" y="2051"/>
                  <a:pt x="3392" y="1442"/>
                </a:cubicBezTo>
                <a:cubicBezTo>
                  <a:pt x="3392" y="833"/>
                  <a:pt x="3071" y="299"/>
                  <a:pt x="2589" y="0"/>
                </a:cubicBezTo>
                <a:cubicBezTo>
                  <a:pt x="2313" y="0"/>
                  <a:pt x="2313" y="0"/>
                  <a:pt x="2313" y="0"/>
                </a:cubicBezTo>
                <a:cubicBezTo>
                  <a:pt x="2872" y="240"/>
                  <a:pt x="3264" y="795"/>
                  <a:pt x="3264" y="1442"/>
                </a:cubicBezTo>
                <a:close/>
              </a:path>
            </a:pathLst>
          </a:custGeom>
          <a:gradFill>
            <a:gsLst>
              <a:gs pos="0">
                <a:srgbClr val="009AE0"/>
              </a:gs>
              <a:gs pos="100000">
                <a:srgbClr val="00A846"/>
              </a:gs>
            </a:gsLst>
            <a:lin ang="30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Content Placeholder 13">
            <a:extLst>
              <a:ext uri="{FF2B5EF4-FFF2-40B4-BE49-F238E27FC236}">
                <a16:creationId xmlns:a16="http://schemas.microsoft.com/office/drawing/2014/main" id="{B9D677F4-4749-47B1-8AFA-DFA6D872EF26}"/>
              </a:ext>
            </a:extLst>
          </p:cNvPr>
          <p:cNvSpPr>
            <a:spLocks noGrp="1"/>
          </p:cNvSpPr>
          <p:nvPr>
            <p:ph sz="quarter" idx="16" hasCustomPrompt="1"/>
          </p:nvPr>
        </p:nvSpPr>
        <p:spPr>
          <a:xfrm>
            <a:off x="2293257" y="2004515"/>
            <a:ext cx="7605486" cy="2848970"/>
          </a:xfrm>
          <a:prstGeom prst="rect">
            <a:avLst/>
          </a:prstGeom>
        </p:spPr>
        <p:txBody>
          <a:bodyPr lIns="0" tIns="0" rIns="0" bIns="0" anchor="ctr">
            <a:normAutofit/>
          </a:bodyPr>
          <a:lstStyle>
            <a:lvl1pPr marL="152396" indent="-152396" algn="ctr" defTabSz="914377" rtl="0" eaLnBrk="0" fontAlgn="base" hangingPunct="0">
              <a:lnSpc>
                <a:spcPct val="90000"/>
              </a:lnSpc>
              <a:spcBef>
                <a:spcPts val="1800"/>
              </a:spcBef>
              <a:spcAft>
                <a:spcPct val="0"/>
              </a:spcAft>
              <a:buSzPct val="100000"/>
              <a:buNone/>
              <a:defRPr lang="en-US" sz="6000" b="0" i="0" kern="1200" baseline="0" dirty="0">
                <a:solidFill>
                  <a:schemeClr val="accent1"/>
                </a:solidFill>
                <a:latin typeface="+mj-lt"/>
                <a:ea typeface="Calibri" panose="020F0502020204030204" pitchFamily="34" charset="0"/>
                <a:cs typeface="Calibri" panose="020F0502020204030204" pitchFamily="34" charset="0"/>
                <a:sym typeface="Proxima Nova" charset="0"/>
              </a:defRPr>
            </a:lvl1pPr>
            <a:lvl2pPr marL="171445" marR="0" indent="0" algn="l" defTabSz="914377" rtl="0" eaLnBrk="0" fontAlgn="base" latinLnBrk="0" hangingPunct="0">
              <a:lnSpc>
                <a:spcPct val="90000"/>
              </a:lnSpc>
              <a:spcBef>
                <a:spcPts val="1800"/>
              </a:spcBef>
              <a:spcAft>
                <a:spcPct val="0"/>
              </a:spcAft>
              <a:buClrTx/>
              <a:buSzPct val="100000"/>
              <a:buFont typeface="Arial" charset="0"/>
              <a:buNone/>
              <a:tabLst/>
              <a:defRPr baseline="0"/>
            </a:lvl2pPr>
          </a:lstStyle>
          <a:p>
            <a:r>
              <a:rPr lang="en-US"/>
              <a:t>Key Statement</a:t>
            </a:r>
            <a:br>
              <a:rPr lang="en-US"/>
            </a:br>
            <a:r>
              <a:rPr lang="en-US"/>
              <a:t>Placeholder</a:t>
            </a:r>
          </a:p>
        </p:txBody>
      </p:sp>
      <p:pic>
        <p:nvPicPr>
          <p:cNvPr id="5" name="Picture 4">
            <a:extLst>
              <a:ext uri="{FF2B5EF4-FFF2-40B4-BE49-F238E27FC236}">
                <a16:creationId xmlns:a16="http://schemas.microsoft.com/office/drawing/2014/main" id="{CC2602FE-8B27-4067-87FB-0DAB3C428ED6}"/>
              </a:ext>
            </a:extLst>
          </p:cNvPr>
          <p:cNvPicPr>
            <a:picLocks noChangeAspect="1"/>
          </p:cNvPicPr>
          <p:nvPr userDrawn="1"/>
        </p:nvPicPr>
        <p:blipFill>
          <a:blip r:embed="rId2"/>
          <a:stretch>
            <a:fillRect/>
          </a:stretch>
        </p:blipFill>
        <p:spPr>
          <a:xfrm>
            <a:off x="493499" y="6051007"/>
            <a:ext cx="955343" cy="320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olid Blue Background">
    <p:bg>
      <p:bgPr>
        <a:solidFill>
          <a:schemeClr val="accent1"/>
        </a:solidFill>
        <a:effectLst/>
      </p:bgPr>
    </p:bg>
    <p:spTree>
      <p:nvGrpSpPr>
        <p:cNvPr id="1" name=""/>
        <p:cNvGrpSpPr/>
        <p:nvPr/>
      </p:nvGrpSpPr>
      <p:grpSpPr>
        <a:xfrm>
          <a:off x="0" y="0"/>
          <a:ext cx="0" cy="0"/>
          <a:chOff x="0" y="0"/>
          <a:chExt cx="0" cy="0"/>
        </a:xfrm>
      </p:grpSpPr>
      <p:sp>
        <p:nvSpPr>
          <p:cNvPr id="5" name="Content Placeholder 13">
            <a:extLst>
              <a:ext uri="{FF2B5EF4-FFF2-40B4-BE49-F238E27FC236}">
                <a16:creationId xmlns:a16="http://schemas.microsoft.com/office/drawing/2014/main" id="{2C82202C-7A22-4F82-BB7E-52012371FAD5}"/>
              </a:ext>
            </a:extLst>
          </p:cNvPr>
          <p:cNvSpPr>
            <a:spLocks noGrp="1"/>
          </p:cNvSpPr>
          <p:nvPr>
            <p:ph sz="quarter" idx="16" hasCustomPrompt="1"/>
          </p:nvPr>
        </p:nvSpPr>
        <p:spPr>
          <a:xfrm>
            <a:off x="493776" y="2632367"/>
            <a:ext cx="11193399" cy="1634833"/>
          </a:xfrm>
          <a:prstGeom prst="rect">
            <a:avLst/>
          </a:prstGeom>
        </p:spPr>
        <p:txBody>
          <a:bodyPr lIns="0" tIns="0" rIns="0" bIns="0">
            <a:noAutofit/>
          </a:bodyPr>
          <a:lstStyle>
            <a:lvl1pPr marL="114300" indent="-114300" algn="l" defTabSz="685800" rtl="0" eaLnBrk="0" fontAlgn="base" hangingPunct="0">
              <a:lnSpc>
                <a:spcPct val="90000"/>
              </a:lnSpc>
              <a:spcBef>
                <a:spcPts val="1350"/>
              </a:spcBef>
              <a:spcAft>
                <a:spcPct val="0"/>
              </a:spcAft>
              <a:buSzPct val="100000"/>
              <a:buNone/>
              <a:defRPr lang="en-US" sz="4400" b="0" i="0" kern="1200" baseline="0" dirty="0">
                <a:solidFill>
                  <a:srgbClr val="FFFFFF"/>
                </a:solidFill>
                <a:latin typeface="+mn-lt"/>
                <a:ea typeface="Proxima Nova" panose="02000506030000020004" pitchFamily="50" charset="0"/>
                <a:cs typeface="Proxima Nova" panose="02000506030000020004" pitchFamily="50" charset="0"/>
                <a:sym typeface="Proxima Nova" charset="0"/>
              </a:defRPr>
            </a:lvl1pPr>
            <a:lvl2pPr marL="128587" marR="0" indent="0" algn="l" defTabSz="685800" rtl="0" eaLnBrk="0" fontAlgn="base" latinLnBrk="0" hangingPunct="0">
              <a:lnSpc>
                <a:spcPct val="90000"/>
              </a:lnSpc>
              <a:spcBef>
                <a:spcPts val="1350"/>
              </a:spcBef>
              <a:spcAft>
                <a:spcPct val="0"/>
              </a:spcAft>
              <a:buClrTx/>
              <a:buSzPct val="100000"/>
              <a:buFont typeface="Arial" charset="0"/>
              <a:buNone/>
              <a:tabLst/>
              <a:defRPr baseline="0"/>
            </a:lvl2pPr>
          </a:lstStyle>
          <a:p>
            <a:r>
              <a:rPr lang="en-US"/>
              <a:t>Text goes here.</a:t>
            </a:r>
          </a:p>
        </p:txBody>
      </p:sp>
    </p:spTree>
    <p:extLst>
      <p:ext uri="{BB962C8B-B14F-4D97-AF65-F5344CB8AC3E}">
        <p14:creationId xmlns:p14="http://schemas.microsoft.com/office/powerpoint/2010/main" val="35700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adient Background">
    <p:bg>
      <p:bgPr>
        <a:gradFill>
          <a:gsLst>
            <a:gs pos="0">
              <a:srgbClr val="009AE0"/>
            </a:gs>
            <a:gs pos="100000">
              <a:srgbClr val="00A846"/>
            </a:gs>
          </a:gsLst>
          <a:lin ang="3000000" scaled="0"/>
        </a:gradFill>
        <a:effectLst/>
      </p:bgPr>
    </p:bg>
    <p:spTree>
      <p:nvGrpSpPr>
        <p:cNvPr id="1" name=""/>
        <p:cNvGrpSpPr/>
        <p:nvPr/>
      </p:nvGrpSpPr>
      <p:grpSpPr>
        <a:xfrm>
          <a:off x="0" y="0"/>
          <a:ext cx="0" cy="0"/>
          <a:chOff x="0" y="0"/>
          <a:chExt cx="0" cy="0"/>
        </a:xfrm>
      </p:grpSpPr>
      <p:sp>
        <p:nvSpPr>
          <p:cNvPr id="5" name="Content Placeholder 13">
            <a:extLst>
              <a:ext uri="{FF2B5EF4-FFF2-40B4-BE49-F238E27FC236}">
                <a16:creationId xmlns:a16="http://schemas.microsoft.com/office/drawing/2014/main" id="{2C82202C-7A22-4F82-BB7E-52012371FAD5}"/>
              </a:ext>
            </a:extLst>
          </p:cNvPr>
          <p:cNvSpPr>
            <a:spLocks noGrp="1"/>
          </p:cNvSpPr>
          <p:nvPr>
            <p:ph sz="quarter" idx="16" hasCustomPrompt="1"/>
          </p:nvPr>
        </p:nvSpPr>
        <p:spPr>
          <a:xfrm>
            <a:off x="493776" y="2632367"/>
            <a:ext cx="11193399" cy="1634833"/>
          </a:xfrm>
          <a:prstGeom prst="rect">
            <a:avLst/>
          </a:prstGeom>
        </p:spPr>
        <p:txBody>
          <a:bodyPr lIns="0" tIns="0" rIns="0" bIns="0">
            <a:noAutofit/>
          </a:bodyPr>
          <a:lstStyle>
            <a:lvl1pPr marL="114300" indent="-114300" algn="l" defTabSz="685800" rtl="0" eaLnBrk="0" fontAlgn="base" hangingPunct="0">
              <a:lnSpc>
                <a:spcPct val="90000"/>
              </a:lnSpc>
              <a:spcBef>
                <a:spcPts val="1350"/>
              </a:spcBef>
              <a:spcAft>
                <a:spcPct val="0"/>
              </a:spcAft>
              <a:buSzPct val="100000"/>
              <a:buNone/>
              <a:defRPr lang="en-US" sz="4400" b="0" i="0" kern="1200" baseline="0" dirty="0">
                <a:solidFill>
                  <a:srgbClr val="FFFFFF"/>
                </a:solidFill>
                <a:latin typeface="+mn-lt"/>
                <a:ea typeface="Proxima Nova" panose="02000506030000020004" pitchFamily="50" charset="0"/>
                <a:cs typeface="Proxima Nova" panose="02000506030000020004" pitchFamily="50" charset="0"/>
                <a:sym typeface="Proxima Nova" charset="0"/>
              </a:defRPr>
            </a:lvl1pPr>
            <a:lvl2pPr marL="128587" marR="0" indent="0" algn="l" defTabSz="685800" rtl="0" eaLnBrk="0" fontAlgn="base" latinLnBrk="0" hangingPunct="0">
              <a:lnSpc>
                <a:spcPct val="90000"/>
              </a:lnSpc>
              <a:spcBef>
                <a:spcPts val="1350"/>
              </a:spcBef>
              <a:spcAft>
                <a:spcPct val="0"/>
              </a:spcAft>
              <a:buClrTx/>
              <a:buSzPct val="100000"/>
              <a:buFont typeface="Arial" charset="0"/>
              <a:buNone/>
              <a:tabLst/>
              <a:defRPr baseline="0"/>
            </a:lvl2pPr>
          </a:lstStyle>
          <a:p>
            <a:r>
              <a:rPr lang="en-US"/>
              <a:t>Text goes here.</a:t>
            </a:r>
          </a:p>
        </p:txBody>
      </p:sp>
    </p:spTree>
    <p:extLst>
      <p:ext uri="{BB962C8B-B14F-4D97-AF65-F5344CB8AC3E}">
        <p14:creationId xmlns:p14="http://schemas.microsoft.com/office/powerpoint/2010/main" val="64645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n-Screen Only)">
    <p:bg bwMode="ltGray">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B010191-A0CB-4885-8BEB-367627E64CF5}"/>
              </a:ext>
            </a:extLst>
          </p:cNvPr>
          <p:cNvPicPr>
            <a:picLocks noChangeAspect="1"/>
          </p:cNvPicPr>
          <p:nvPr userDrawn="1"/>
        </p:nvPicPr>
        <p:blipFill>
          <a:blip r:embed="rId2"/>
          <a:stretch>
            <a:fillRect/>
          </a:stretch>
        </p:blipFill>
        <p:spPr>
          <a:xfrm>
            <a:off x="10350736" y="429413"/>
            <a:ext cx="1371600" cy="507492"/>
          </a:xfrm>
          <a:prstGeom prst="rect">
            <a:avLst/>
          </a:prstGeom>
        </p:spPr>
      </p:pic>
      <p:sp>
        <p:nvSpPr>
          <p:cNvPr id="7" name="Freeform 5">
            <a:extLst>
              <a:ext uri="{FF2B5EF4-FFF2-40B4-BE49-F238E27FC236}">
                <a16:creationId xmlns:a16="http://schemas.microsoft.com/office/drawing/2014/main" id="{FA2A827F-14B0-49A7-8921-55A1ADD9E971}"/>
              </a:ext>
            </a:extLst>
          </p:cNvPr>
          <p:cNvSpPr>
            <a:spLocks/>
          </p:cNvSpPr>
          <p:nvPr userDrawn="1"/>
        </p:nvSpPr>
        <p:spPr bwMode="ltGray">
          <a:xfrm>
            <a:off x="0" y="0"/>
            <a:ext cx="10037026" cy="6858000"/>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827A0918-3038-4703-8101-983BBA6C4472}"/>
              </a:ext>
            </a:extLst>
          </p:cNvPr>
          <p:cNvSpPr>
            <a:spLocks noGrp="1"/>
          </p:cNvSpPr>
          <p:nvPr>
            <p:ph type="title" hasCustomPrompt="1"/>
          </p:nvPr>
        </p:nvSpPr>
        <p:spPr bwMode="white">
          <a:xfrm>
            <a:off x="493776" y="2324262"/>
            <a:ext cx="8315325" cy="1876263"/>
          </a:xfrm>
        </p:spPr>
        <p:txBody>
          <a:bodyPr anchor="b">
            <a:noAutofit/>
          </a:bodyPr>
          <a:lstStyle>
            <a:lvl1pPr>
              <a:lnSpc>
                <a:spcPct val="85000"/>
              </a:lnSpc>
              <a:defRPr kumimoji="0" lang="en-US" sz="6000" b="0" i="0" u="none" strike="noStrike" kern="1200" cap="none" spc="0" normalizeH="0" baseline="0" dirty="0" smtClean="0">
                <a:ln>
                  <a:noFill/>
                </a:ln>
                <a:solidFill>
                  <a:srgbClr val="FFFFFF"/>
                </a:solidFill>
                <a:effectLst/>
                <a:uLnTx/>
                <a:uFillTx/>
                <a:latin typeface="+mn-lt"/>
                <a:ea typeface="+mj-ea"/>
                <a:cs typeface="+mj-cs"/>
                <a:sym typeface="Proxima Nova Black" charset="0"/>
              </a:defRPr>
            </a:lvl1pPr>
          </a:lstStyle>
          <a:p>
            <a:r>
              <a:rPr lang="en-US"/>
              <a:t>Placeholder</a:t>
            </a:r>
            <a:br>
              <a:rPr lang="en-US"/>
            </a:br>
            <a:r>
              <a:rPr lang="en-US"/>
              <a:t>Title</a:t>
            </a:r>
          </a:p>
        </p:txBody>
      </p:sp>
      <p:sp>
        <p:nvSpPr>
          <p:cNvPr id="20" name="Text Placeholder 2">
            <a:extLst>
              <a:ext uri="{FF2B5EF4-FFF2-40B4-BE49-F238E27FC236}">
                <a16:creationId xmlns:a16="http://schemas.microsoft.com/office/drawing/2014/main" id="{DEB08D9C-3176-4C96-B2D3-820B5BA082F6}"/>
              </a:ext>
            </a:extLst>
          </p:cNvPr>
          <p:cNvSpPr>
            <a:spLocks noGrp="1"/>
          </p:cNvSpPr>
          <p:nvPr>
            <p:ph type="body" idx="1" hasCustomPrompt="1"/>
          </p:nvPr>
        </p:nvSpPr>
        <p:spPr bwMode="white">
          <a:xfrm>
            <a:off x="512438" y="4554950"/>
            <a:ext cx="5518225" cy="754168"/>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rgbClr val="FFFFFF"/>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Opener/Closer">
    <p:bg>
      <p:bgPr>
        <a:solidFill>
          <a:schemeClr val="bg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AF9195B-6ED2-49AC-9218-522143C81B76}"/>
              </a:ext>
            </a:extLst>
          </p:cNvPr>
          <p:cNvSpPr/>
          <p:nvPr userDrawn="1"/>
        </p:nvSpPr>
        <p:spPr bwMode="ltGray">
          <a:xfrm>
            <a:off x="1368552" y="0"/>
            <a:ext cx="9454896" cy="6858000"/>
          </a:xfrm>
          <a:custGeom>
            <a:avLst/>
            <a:gdLst>
              <a:gd name="connsiteX0" fmla="*/ 1475039 w 9454896"/>
              <a:gd name="connsiteY0" fmla="*/ 0 h 6858000"/>
              <a:gd name="connsiteX1" fmla="*/ 7979857 w 9454896"/>
              <a:gd name="connsiteY1" fmla="*/ 0 h 6858000"/>
              <a:gd name="connsiteX2" fmla="*/ 8070258 w 9454896"/>
              <a:gd name="connsiteY2" fmla="*/ 86190 h 6858000"/>
              <a:gd name="connsiteX3" fmla="*/ 9454896 w 9454896"/>
              <a:gd name="connsiteY3" fmla="*/ 3429000 h 6858000"/>
              <a:gd name="connsiteX4" fmla="*/ 8070258 w 9454896"/>
              <a:gd name="connsiteY4" fmla="*/ 6771811 h 6858000"/>
              <a:gd name="connsiteX5" fmla="*/ 7979857 w 9454896"/>
              <a:gd name="connsiteY5" fmla="*/ 6858000 h 6858000"/>
              <a:gd name="connsiteX6" fmla="*/ 1475039 w 9454896"/>
              <a:gd name="connsiteY6" fmla="*/ 6858000 h 6858000"/>
              <a:gd name="connsiteX7" fmla="*/ 1384638 w 9454896"/>
              <a:gd name="connsiteY7" fmla="*/ 6771811 h 6858000"/>
              <a:gd name="connsiteX8" fmla="*/ 0 w 9454896"/>
              <a:gd name="connsiteY8" fmla="*/ 3429000 h 6858000"/>
              <a:gd name="connsiteX9" fmla="*/ 1384638 w 9454896"/>
              <a:gd name="connsiteY9" fmla="*/ 86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54896" h="6858000">
                <a:moveTo>
                  <a:pt x="1475039" y="0"/>
                </a:moveTo>
                <a:lnTo>
                  <a:pt x="7979857" y="0"/>
                </a:lnTo>
                <a:lnTo>
                  <a:pt x="8070258" y="86190"/>
                </a:lnTo>
                <a:cubicBezTo>
                  <a:pt x="8925758" y="941690"/>
                  <a:pt x="9454896" y="2123552"/>
                  <a:pt x="9454896" y="3429000"/>
                </a:cubicBezTo>
                <a:cubicBezTo>
                  <a:pt x="9454896" y="4734449"/>
                  <a:pt x="8925758" y="5916311"/>
                  <a:pt x="8070258" y="6771811"/>
                </a:cubicBezTo>
                <a:lnTo>
                  <a:pt x="7979857" y="6858000"/>
                </a:lnTo>
                <a:lnTo>
                  <a:pt x="1475039" y="6858000"/>
                </a:lnTo>
                <a:lnTo>
                  <a:pt x="1384638" y="6771811"/>
                </a:lnTo>
                <a:cubicBezTo>
                  <a:pt x="529138" y="5916311"/>
                  <a:pt x="0" y="4734449"/>
                  <a:pt x="0" y="3429000"/>
                </a:cubicBezTo>
                <a:cubicBezTo>
                  <a:pt x="0" y="2123552"/>
                  <a:pt x="529138" y="941690"/>
                  <a:pt x="1384638" y="86190"/>
                </a:cubicBez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pic>
        <p:nvPicPr>
          <p:cNvPr id="7" name="Picture 6">
            <a:extLst>
              <a:ext uri="{FF2B5EF4-FFF2-40B4-BE49-F238E27FC236}">
                <a16:creationId xmlns:a16="http://schemas.microsoft.com/office/drawing/2014/main" id="{D87E50BA-27C6-47D2-8515-4845557F9C6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05200" y="2176780"/>
            <a:ext cx="5181600" cy="25044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o Not Use">
    <p:bg>
      <p:bgPr>
        <a:solidFill>
          <a:srgbClr val="FC9318"/>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12D05C3-B4E4-435F-A620-EDB17198F734}"/>
              </a:ext>
            </a:extLst>
          </p:cNvPr>
          <p:cNvSpPr txBox="1">
            <a:spLocks/>
          </p:cNvSpPr>
          <p:nvPr userDrawn="1"/>
        </p:nvSpPr>
        <p:spPr>
          <a:xfrm>
            <a:off x="838200" y="2587724"/>
            <a:ext cx="10515600" cy="1716419"/>
          </a:xfrm>
          <a:prstGeom prst="rect">
            <a:avLst/>
          </a:prstGeom>
        </p:spPr>
        <p:txBody>
          <a:bodyPr vert="horz" lIns="0" tIns="121920" rIns="0" bIns="0" rtlCol="0" anchor="ctr">
            <a:noAutofit/>
          </a:bodyPr>
          <a:lstStyle>
            <a:lvl1pPr algn="ctr" defTabSz="685800" rtl="0" eaLnBrk="0" fontAlgn="base" hangingPunct="0">
              <a:lnSpc>
                <a:spcPct val="68000"/>
              </a:lnSpc>
              <a:spcBef>
                <a:spcPct val="0"/>
              </a:spcBef>
              <a:spcAft>
                <a:spcPct val="0"/>
              </a:spcAft>
              <a:defRPr kumimoji="0" lang="en-US" sz="3200" b="1" i="0" u="none" strike="noStrike" kern="1200" cap="all" spc="0" normalizeH="0" baseline="0">
                <a:ln>
                  <a:noFill/>
                </a:ln>
                <a:solidFill>
                  <a:srgbClr val="FFFFFF"/>
                </a:solidFill>
                <a:effectLst/>
                <a:uLnTx/>
                <a:uFillTx/>
                <a:latin typeface="+mj-lt"/>
                <a:ea typeface="+mj-ea"/>
                <a:cs typeface="+mj-cs"/>
                <a:sym typeface="Proxima Nova Black" charset="0"/>
              </a:defRPr>
            </a:lvl1pPr>
            <a:lvl2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2pPr>
            <a:lvl3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3pPr>
            <a:lvl4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4pPr>
            <a:lvl5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5pPr>
            <a:lvl6pPr marL="17145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6pPr>
            <a:lvl7pPr marL="34290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7pPr>
            <a:lvl8pPr marL="51435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8pPr>
            <a:lvl9pPr marL="68580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9pPr>
          </a:lstStyle>
          <a:p>
            <a:r>
              <a:rPr lang="en-US" sz="4267"/>
              <a:t>any masters that appear after this warning are </a:t>
            </a:r>
            <a:r>
              <a:rPr lang="en-US" sz="4267">
                <a:solidFill>
                  <a:srgbClr val="CD0000"/>
                </a:solidFill>
              </a:rPr>
              <a:t>rogue layouts </a:t>
            </a:r>
            <a:r>
              <a:rPr lang="en-US" sz="4267">
                <a:solidFill>
                  <a:srgbClr val="F9451B"/>
                </a:solidFill>
              </a:rPr>
              <a:t/>
            </a:r>
            <a:br>
              <a:rPr lang="en-US" sz="4267">
                <a:solidFill>
                  <a:srgbClr val="F9451B"/>
                </a:solidFill>
              </a:rPr>
            </a:br>
            <a:r>
              <a:rPr lang="en-US" sz="4267"/>
              <a:t>and should be deleted</a:t>
            </a:r>
          </a:p>
        </p:txBody>
      </p:sp>
      <p:sp>
        <p:nvSpPr>
          <p:cNvPr id="8" name="Freeform 11">
            <a:extLst>
              <a:ext uri="{FF2B5EF4-FFF2-40B4-BE49-F238E27FC236}">
                <a16:creationId xmlns:a16="http://schemas.microsoft.com/office/drawing/2014/main" id="{5525B98F-982E-4377-912F-012B18901CDD}"/>
              </a:ext>
            </a:extLst>
          </p:cNvPr>
          <p:cNvSpPr>
            <a:spLocks/>
          </p:cNvSpPr>
          <p:nvPr userDrawn="1"/>
        </p:nvSpPr>
        <p:spPr bwMode="invGray">
          <a:xfrm rot="10800000">
            <a:off x="5815727" y="4750775"/>
            <a:ext cx="558432" cy="411210"/>
          </a:xfrm>
          <a:custGeom>
            <a:avLst/>
            <a:gdLst>
              <a:gd name="T0" fmla="*/ 14 w 237"/>
              <a:gd name="T1" fmla="*/ 195 h 197"/>
              <a:gd name="T2" fmla="*/ 8 w 237"/>
              <a:gd name="T3" fmla="*/ 194 h 197"/>
              <a:gd name="T4" fmla="*/ 3 w 237"/>
              <a:gd name="T5" fmla="*/ 177 h 197"/>
              <a:gd name="T6" fmla="*/ 99 w 237"/>
              <a:gd name="T7" fmla="*/ 12 h 197"/>
              <a:gd name="T8" fmla="*/ 119 w 237"/>
              <a:gd name="T9" fmla="*/ 0 h 197"/>
              <a:gd name="T10" fmla="*/ 138 w 237"/>
              <a:gd name="T11" fmla="*/ 12 h 197"/>
              <a:gd name="T12" fmla="*/ 234 w 237"/>
              <a:gd name="T13" fmla="*/ 177 h 197"/>
              <a:gd name="T14" fmla="*/ 230 w 237"/>
              <a:gd name="T15" fmla="*/ 194 h 197"/>
              <a:gd name="T16" fmla="*/ 213 w 237"/>
              <a:gd name="T17" fmla="*/ 189 h 197"/>
              <a:gd name="T18" fmla="*/ 119 w 237"/>
              <a:gd name="T19" fmla="*/ 26 h 197"/>
              <a:gd name="T20" fmla="*/ 24 w 237"/>
              <a:gd name="T21" fmla="*/ 189 h 197"/>
              <a:gd name="T22" fmla="*/ 14 w 237"/>
              <a:gd name="T23" fmla="*/ 19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197">
                <a:moveTo>
                  <a:pt x="14" y="195"/>
                </a:moveTo>
                <a:cubicBezTo>
                  <a:pt x="12" y="195"/>
                  <a:pt x="10" y="195"/>
                  <a:pt x="8" y="194"/>
                </a:cubicBezTo>
                <a:cubicBezTo>
                  <a:pt x="2" y="191"/>
                  <a:pt x="0" y="183"/>
                  <a:pt x="3" y="177"/>
                </a:cubicBezTo>
                <a:cubicBezTo>
                  <a:pt x="99" y="12"/>
                  <a:pt x="99" y="12"/>
                  <a:pt x="99" y="12"/>
                </a:cubicBezTo>
                <a:cubicBezTo>
                  <a:pt x="103" y="4"/>
                  <a:pt x="111" y="0"/>
                  <a:pt x="119" y="0"/>
                </a:cubicBezTo>
                <a:cubicBezTo>
                  <a:pt x="127" y="0"/>
                  <a:pt x="134" y="4"/>
                  <a:pt x="138" y="12"/>
                </a:cubicBezTo>
                <a:cubicBezTo>
                  <a:pt x="234" y="177"/>
                  <a:pt x="234" y="177"/>
                  <a:pt x="234" y="177"/>
                </a:cubicBezTo>
                <a:cubicBezTo>
                  <a:pt x="237" y="183"/>
                  <a:pt x="235" y="191"/>
                  <a:pt x="230" y="194"/>
                </a:cubicBezTo>
                <a:cubicBezTo>
                  <a:pt x="224" y="197"/>
                  <a:pt x="217" y="195"/>
                  <a:pt x="213" y="189"/>
                </a:cubicBezTo>
                <a:cubicBezTo>
                  <a:pt x="119" y="26"/>
                  <a:pt x="119" y="26"/>
                  <a:pt x="119" y="26"/>
                </a:cubicBezTo>
                <a:cubicBezTo>
                  <a:pt x="24" y="189"/>
                  <a:pt x="24" y="189"/>
                  <a:pt x="24" y="189"/>
                </a:cubicBezTo>
                <a:cubicBezTo>
                  <a:pt x="22" y="193"/>
                  <a:pt x="18" y="195"/>
                  <a:pt x="14" y="19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grpSp>
        <p:nvGrpSpPr>
          <p:cNvPr id="9" name="Group 8">
            <a:extLst>
              <a:ext uri="{FF2B5EF4-FFF2-40B4-BE49-F238E27FC236}">
                <a16:creationId xmlns:a16="http://schemas.microsoft.com/office/drawing/2014/main" id="{5BD83303-64DB-4155-A239-5D0D737F0B38}"/>
              </a:ext>
            </a:extLst>
          </p:cNvPr>
          <p:cNvGrpSpPr/>
          <p:nvPr userDrawn="1"/>
        </p:nvGrpSpPr>
        <p:grpSpPr bwMode="black">
          <a:xfrm>
            <a:off x="5655735" y="1357760"/>
            <a:ext cx="880533" cy="783331"/>
            <a:chOff x="5046133" y="896938"/>
            <a:chExt cx="733425" cy="652463"/>
          </a:xfrm>
          <a:solidFill>
            <a:srgbClr val="FFFFFF"/>
          </a:solidFill>
        </p:grpSpPr>
        <p:sp>
          <p:nvSpPr>
            <p:cNvPr id="10" name="Freeform 10">
              <a:extLst>
                <a:ext uri="{FF2B5EF4-FFF2-40B4-BE49-F238E27FC236}">
                  <a16:creationId xmlns:a16="http://schemas.microsoft.com/office/drawing/2014/main" id="{F109598A-4181-46AD-B31A-AE565CFA82A7}"/>
                </a:ext>
              </a:extLst>
            </p:cNvPr>
            <p:cNvSpPr>
              <a:spLocks noEditPoints="1"/>
            </p:cNvSpPr>
            <p:nvPr userDrawn="1"/>
          </p:nvSpPr>
          <p:spPr bwMode="black">
            <a:xfrm>
              <a:off x="5046133" y="896938"/>
              <a:ext cx="733425" cy="652463"/>
            </a:xfrm>
            <a:custGeom>
              <a:avLst/>
              <a:gdLst>
                <a:gd name="T0" fmla="*/ 187 w 374"/>
                <a:gd name="T1" fmla="*/ 24 h 332"/>
                <a:gd name="T2" fmla="*/ 201 w 374"/>
                <a:gd name="T3" fmla="*/ 32 h 332"/>
                <a:gd name="T4" fmla="*/ 346 w 374"/>
                <a:gd name="T5" fmla="*/ 284 h 332"/>
                <a:gd name="T6" fmla="*/ 332 w 374"/>
                <a:gd name="T7" fmla="*/ 308 h 332"/>
                <a:gd name="T8" fmla="*/ 42 w 374"/>
                <a:gd name="T9" fmla="*/ 308 h 332"/>
                <a:gd name="T10" fmla="*/ 28 w 374"/>
                <a:gd name="T11" fmla="*/ 284 h 332"/>
                <a:gd name="T12" fmla="*/ 173 w 374"/>
                <a:gd name="T13" fmla="*/ 32 h 332"/>
                <a:gd name="T14" fmla="*/ 187 w 374"/>
                <a:gd name="T15" fmla="*/ 24 h 332"/>
                <a:gd name="T16" fmla="*/ 187 w 374"/>
                <a:gd name="T17" fmla="*/ 0 h 332"/>
                <a:gd name="T18" fmla="*/ 152 w 374"/>
                <a:gd name="T19" fmla="*/ 20 h 332"/>
                <a:gd name="T20" fmla="*/ 7 w 374"/>
                <a:gd name="T21" fmla="*/ 272 h 332"/>
                <a:gd name="T22" fmla="*/ 7 w 374"/>
                <a:gd name="T23" fmla="*/ 312 h 332"/>
                <a:gd name="T24" fmla="*/ 42 w 374"/>
                <a:gd name="T25" fmla="*/ 332 h 332"/>
                <a:gd name="T26" fmla="*/ 332 w 374"/>
                <a:gd name="T27" fmla="*/ 332 h 332"/>
                <a:gd name="T28" fmla="*/ 367 w 374"/>
                <a:gd name="T29" fmla="*/ 312 h 332"/>
                <a:gd name="T30" fmla="*/ 367 w 374"/>
                <a:gd name="T31" fmla="*/ 272 h 332"/>
                <a:gd name="T32" fmla="*/ 222 w 374"/>
                <a:gd name="T33" fmla="*/ 20 h 332"/>
                <a:gd name="T34" fmla="*/ 187 w 374"/>
                <a:gd name="T3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332">
                  <a:moveTo>
                    <a:pt x="187" y="24"/>
                  </a:moveTo>
                  <a:cubicBezTo>
                    <a:pt x="192" y="24"/>
                    <a:pt x="198" y="27"/>
                    <a:pt x="201" y="32"/>
                  </a:cubicBezTo>
                  <a:cubicBezTo>
                    <a:pt x="346" y="284"/>
                    <a:pt x="346" y="284"/>
                    <a:pt x="346" y="284"/>
                  </a:cubicBezTo>
                  <a:cubicBezTo>
                    <a:pt x="352" y="294"/>
                    <a:pt x="344" y="308"/>
                    <a:pt x="332" y="308"/>
                  </a:cubicBezTo>
                  <a:cubicBezTo>
                    <a:pt x="42" y="308"/>
                    <a:pt x="42" y="308"/>
                    <a:pt x="42" y="308"/>
                  </a:cubicBezTo>
                  <a:cubicBezTo>
                    <a:pt x="29" y="308"/>
                    <a:pt x="21" y="294"/>
                    <a:pt x="28" y="284"/>
                  </a:cubicBezTo>
                  <a:cubicBezTo>
                    <a:pt x="173" y="32"/>
                    <a:pt x="173" y="32"/>
                    <a:pt x="173" y="32"/>
                  </a:cubicBezTo>
                  <a:cubicBezTo>
                    <a:pt x="176" y="27"/>
                    <a:pt x="181" y="24"/>
                    <a:pt x="187" y="24"/>
                  </a:cubicBezTo>
                  <a:moveTo>
                    <a:pt x="187" y="0"/>
                  </a:moveTo>
                  <a:cubicBezTo>
                    <a:pt x="172" y="0"/>
                    <a:pt x="159" y="8"/>
                    <a:pt x="152" y="20"/>
                  </a:cubicBezTo>
                  <a:cubicBezTo>
                    <a:pt x="7" y="272"/>
                    <a:pt x="7" y="272"/>
                    <a:pt x="7" y="272"/>
                  </a:cubicBezTo>
                  <a:cubicBezTo>
                    <a:pt x="0" y="284"/>
                    <a:pt x="0" y="299"/>
                    <a:pt x="7" y="312"/>
                  </a:cubicBezTo>
                  <a:cubicBezTo>
                    <a:pt x="14" y="324"/>
                    <a:pt x="27" y="332"/>
                    <a:pt x="42" y="332"/>
                  </a:cubicBezTo>
                  <a:cubicBezTo>
                    <a:pt x="332" y="332"/>
                    <a:pt x="332" y="332"/>
                    <a:pt x="332" y="332"/>
                  </a:cubicBezTo>
                  <a:cubicBezTo>
                    <a:pt x="346" y="332"/>
                    <a:pt x="359" y="324"/>
                    <a:pt x="367" y="312"/>
                  </a:cubicBezTo>
                  <a:cubicBezTo>
                    <a:pt x="374" y="299"/>
                    <a:pt x="374" y="284"/>
                    <a:pt x="367" y="272"/>
                  </a:cubicBezTo>
                  <a:cubicBezTo>
                    <a:pt x="222" y="20"/>
                    <a:pt x="222" y="20"/>
                    <a:pt x="222" y="20"/>
                  </a:cubicBezTo>
                  <a:cubicBezTo>
                    <a:pt x="214" y="8"/>
                    <a:pt x="201" y="0"/>
                    <a:pt x="18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 name="Freeform 12">
              <a:extLst>
                <a:ext uri="{FF2B5EF4-FFF2-40B4-BE49-F238E27FC236}">
                  <a16:creationId xmlns:a16="http://schemas.microsoft.com/office/drawing/2014/main" id="{5E0C7EED-60F5-4F6C-91A7-D4CFB8BCAEDD}"/>
                </a:ext>
              </a:extLst>
            </p:cNvPr>
            <p:cNvSpPr>
              <a:spLocks noEditPoints="1"/>
            </p:cNvSpPr>
            <p:nvPr userDrawn="1"/>
          </p:nvSpPr>
          <p:spPr bwMode="black">
            <a:xfrm>
              <a:off x="5381096" y="1139826"/>
              <a:ext cx="61913" cy="261938"/>
            </a:xfrm>
            <a:custGeom>
              <a:avLst/>
              <a:gdLst>
                <a:gd name="T0" fmla="*/ 16 w 32"/>
                <a:gd name="T1" fmla="*/ 101 h 133"/>
                <a:gd name="T2" fmla="*/ 32 w 32"/>
                <a:gd name="T3" fmla="*/ 117 h 133"/>
                <a:gd name="T4" fmla="*/ 16 w 32"/>
                <a:gd name="T5" fmla="*/ 133 h 133"/>
                <a:gd name="T6" fmla="*/ 0 w 32"/>
                <a:gd name="T7" fmla="*/ 117 h 133"/>
                <a:gd name="T8" fmla="*/ 16 w 32"/>
                <a:gd name="T9" fmla="*/ 101 h 133"/>
                <a:gd name="T10" fmla="*/ 1 w 32"/>
                <a:gd name="T11" fmla="*/ 0 h 133"/>
                <a:gd name="T12" fmla="*/ 31 w 32"/>
                <a:gd name="T13" fmla="*/ 0 h 133"/>
                <a:gd name="T14" fmla="*/ 27 w 32"/>
                <a:gd name="T15" fmla="*/ 88 h 133"/>
                <a:gd name="T16" fmla="*/ 5 w 32"/>
                <a:gd name="T17" fmla="*/ 88 h 133"/>
                <a:gd name="T18" fmla="*/ 1 w 32"/>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3">
                  <a:moveTo>
                    <a:pt x="16" y="101"/>
                  </a:moveTo>
                  <a:cubicBezTo>
                    <a:pt x="24" y="101"/>
                    <a:pt x="32" y="108"/>
                    <a:pt x="32" y="117"/>
                  </a:cubicBezTo>
                  <a:cubicBezTo>
                    <a:pt x="32" y="125"/>
                    <a:pt x="24" y="133"/>
                    <a:pt x="16" y="133"/>
                  </a:cubicBezTo>
                  <a:cubicBezTo>
                    <a:pt x="7" y="133"/>
                    <a:pt x="0" y="125"/>
                    <a:pt x="0" y="117"/>
                  </a:cubicBezTo>
                  <a:cubicBezTo>
                    <a:pt x="0" y="108"/>
                    <a:pt x="7" y="101"/>
                    <a:pt x="16" y="101"/>
                  </a:cubicBezTo>
                  <a:close/>
                  <a:moveTo>
                    <a:pt x="1" y="0"/>
                  </a:moveTo>
                  <a:cubicBezTo>
                    <a:pt x="31" y="0"/>
                    <a:pt x="31" y="0"/>
                    <a:pt x="31" y="0"/>
                  </a:cubicBezTo>
                  <a:cubicBezTo>
                    <a:pt x="27" y="88"/>
                    <a:pt x="27" y="88"/>
                    <a:pt x="27" y="88"/>
                  </a:cubicBezTo>
                  <a:cubicBezTo>
                    <a:pt x="5" y="88"/>
                    <a:pt x="5" y="88"/>
                    <a:pt x="5" y="88"/>
                  </a:cubicBez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45327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Slide (with Photo)">
    <p:bg bwMode="ltGray">
      <p:bgPr>
        <a:solidFill>
          <a:schemeClr val="bg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CAC31CE-8829-4BF7-A0EF-D09EA19BBD99}"/>
              </a:ext>
            </a:extLst>
          </p:cNvPr>
          <p:cNvSpPr>
            <a:spLocks/>
          </p:cNvSpPr>
          <p:nvPr userDrawn="1"/>
        </p:nvSpPr>
        <p:spPr bwMode="ltGray">
          <a:xfrm>
            <a:off x="6565900" y="0"/>
            <a:ext cx="5626100" cy="6859358"/>
          </a:xfrm>
          <a:custGeom>
            <a:avLst/>
            <a:gdLst>
              <a:gd name="T0" fmla="*/ 1212 w 1212"/>
              <a:gd name="T1" fmla="*/ 1011 h 1484"/>
              <a:gd name="T2" fmla="*/ 872 w 1212"/>
              <a:gd name="T3" fmla="*/ 1178 h 1484"/>
              <a:gd name="T4" fmla="*/ 442 w 1212"/>
              <a:gd name="T5" fmla="*/ 748 h 1484"/>
              <a:gd name="T6" fmla="*/ 872 w 1212"/>
              <a:gd name="T7" fmla="*/ 318 h 1484"/>
              <a:gd name="T8" fmla="*/ 1212 w 1212"/>
              <a:gd name="T9" fmla="*/ 485 h 1484"/>
              <a:gd name="T10" fmla="*/ 1212 w 1212"/>
              <a:gd name="T11" fmla="*/ 0 h 1484"/>
              <a:gd name="T12" fmla="*/ 424 w 1212"/>
              <a:gd name="T13" fmla="*/ 0 h 1484"/>
              <a:gd name="T14" fmla="*/ 0 w 1212"/>
              <a:gd name="T15" fmla="*/ 748 h 1484"/>
              <a:gd name="T16" fmla="*/ 404 w 1212"/>
              <a:gd name="T17" fmla="*/ 1484 h 1484"/>
              <a:gd name="T18" fmla="*/ 1212 w 1212"/>
              <a:gd name="T19" fmla="*/ 1484 h 1484"/>
              <a:gd name="T20" fmla="*/ 1212 w 1212"/>
              <a:gd name="T21" fmla="*/ 1011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2" h="1484">
                <a:moveTo>
                  <a:pt x="1212" y="1011"/>
                </a:moveTo>
                <a:cubicBezTo>
                  <a:pt x="1133" y="1113"/>
                  <a:pt x="1010" y="1178"/>
                  <a:pt x="872" y="1178"/>
                </a:cubicBezTo>
                <a:cubicBezTo>
                  <a:pt x="635" y="1178"/>
                  <a:pt x="442" y="985"/>
                  <a:pt x="442" y="748"/>
                </a:cubicBezTo>
                <a:cubicBezTo>
                  <a:pt x="442" y="511"/>
                  <a:pt x="635" y="318"/>
                  <a:pt x="872" y="318"/>
                </a:cubicBezTo>
                <a:cubicBezTo>
                  <a:pt x="1010" y="318"/>
                  <a:pt x="1133" y="383"/>
                  <a:pt x="1212" y="485"/>
                </a:cubicBezTo>
                <a:cubicBezTo>
                  <a:pt x="1212" y="0"/>
                  <a:pt x="1212" y="0"/>
                  <a:pt x="1212" y="0"/>
                </a:cubicBezTo>
                <a:cubicBezTo>
                  <a:pt x="424" y="0"/>
                  <a:pt x="424" y="0"/>
                  <a:pt x="424" y="0"/>
                </a:cubicBezTo>
                <a:cubicBezTo>
                  <a:pt x="170" y="152"/>
                  <a:pt x="0" y="430"/>
                  <a:pt x="0" y="748"/>
                </a:cubicBezTo>
                <a:cubicBezTo>
                  <a:pt x="0" y="1057"/>
                  <a:pt x="161" y="1329"/>
                  <a:pt x="404" y="1484"/>
                </a:cubicBezTo>
                <a:cubicBezTo>
                  <a:pt x="1212" y="1484"/>
                  <a:pt x="1212" y="1484"/>
                  <a:pt x="1212" y="1484"/>
                </a:cubicBezTo>
                <a:lnTo>
                  <a:pt x="1212" y="1011"/>
                </a:lnTo>
                <a:close/>
              </a:path>
            </a:pathLst>
          </a:custGeom>
          <a:gradFill>
            <a:gsLst>
              <a:gs pos="0">
                <a:srgbClr val="00ADE5"/>
              </a:gs>
              <a:gs pos="100000">
                <a:srgbClr val="00D257"/>
              </a:gs>
            </a:gsLst>
            <a:lin ang="3000000" scaled="0"/>
          </a:gradFill>
          <a:ln>
            <a:noFill/>
          </a:ln>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78A08F9-81A3-40B0-B298-A4946C6723E3}"/>
              </a:ext>
            </a:extLst>
          </p:cNvPr>
          <p:cNvPicPr>
            <a:picLocks noChangeAspect="1"/>
          </p:cNvPicPr>
          <p:nvPr userDrawn="1"/>
        </p:nvPicPr>
        <p:blipFill>
          <a:blip r:embed="rId2"/>
          <a:stretch>
            <a:fillRect/>
          </a:stretch>
        </p:blipFill>
        <p:spPr>
          <a:xfrm>
            <a:off x="493499" y="6051007"/>
            <a:ext cx="955343" cy="320040"/>
          </a:xfrm>
          <a:prstGeom prst="rect">
            <a:avLst/>
          </a:prstGeom>
        </p:spPr>
      </p:pic>
      <p:sp>
        <p:nvSpPr>
          <p:cNvPr id="9" name="Picture Placeholder 8">
            <a:extLst>
              <a:ext uri="{FF2B5EF4-FFF2-40B4-BE49-F238E27FC236}">
                <a16:creationId xmlns:a16="http://schemas.microsoft.com/office/drawing/2014/main" id="{7238C4C4-F7D6-466A-A81B-4E579A1D8822}"/>
              </a:ext>
            </a:extLst>
          </p:cNvPr>
          <p:cNvSpPr>
            <a:spLocks noGrp="1"/>
          </p:cNvSpPr>
          <p:nvPr>
            <p:ph type="pic" sz="quarter" idx="12"/>
          </p:nvPr>
        </p:nvSpPr>
        <p:spPr>
          <a:xfrm>
            <a:off x="8624903" y="1456265"/>
            <a:ext cx="3567097" cy="3994734"/>
          </a:xfrm>
          <a:custGeom>
            <a:avLst/>
            <a:gdLst>
              <a:gd name="connsiteX0" fmla="*/ 1996236 w 3567097"/>
              <a:gd name="connsiteY0" fmla="*/ 0 h 3994734"/>
              <a:gd name="connsiteX1" fmla="*/ 3536629 w 3567097"/>
              <a:gd name="connsiteY1" fmla="*/ 726856 h 3994734"/>
              <a:gd name="connsiteX2" fmla="*/ 3567097 w 3567097"/>
              <a:gd name="connsiteY2" fmla="*/ 767624 h 3994734"/>
              <a:gd name="connsiteX3" fmla="*/ 3567097 w 3567097"/>
              <a:gd name="connsiteY3" fmla="*/ 3227110 h 3994734"/>
              <a:gd name="connsiteX4" fmla="*/ 3536629 w 3567097"/>
              <a:gd name="connsiteY4" fmla="*/ 3267878 h 3994734"/>
              <a:gd name="connsiteX5" fmla="*/ 1996236 w 3567097"/>
              <a:gd name="connsiteY5" fmla="*/ 3994734 h 3994734"/>
              <a:gd name="connsiteX6" fmla="*/ 0 w 3567097"/>
              <a:gd name="connsiteY6" fmla="*/ 1997367 h 3994734"/>
              <a:gd name="connsiteX7" fmla="*/ 1996236 w 3567097"/>
              <a:gd name="connsiteY7" fmla="*/ 0 h 39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7097" h="3994734">
                <a:moveTo>
                  <a:pt x="1996236" y="0"/>
                </a:moveTo>
                <a:cubicBezTo>
                  <a:pt x="2616387" y="0"/>
                  <a:pt x="3170490" y="282947"/>
                  <a:pt x="3536629" y="726856"/>
                </a:cubicBezTo>
                <a:lnTo>
                  <a:pt x="3567097" y="767624"/>
                </a:lnTo>
                <a:lnTo>
                  <a:pt x="3567097" y="3227110"/>
                </a:lnTo>
                <a:lnTo>
                  <a:pt x="3536629" y="3267878"/>
                </a:lnTo>
                <a:cubicBezTo>
                  <a:pt x="3170490" y="3711787"/>
                  <a:pt x="2616387" y="3994734"/>
                  <a:pt x="1996236" y="3994734"/>
                </a:cubicBezTo>
                <a:cubicBezTo>
                  <a:pt x="893745" y="3994734"/>
                  <a:pt x="0" y="3100482"/>
                  <a:pt x="0" y="1997367"/>
                </a:cubicBezTo>
                <a:cubicBezTo>
                  <a:pt x="0" y="894252"/>
                  <a:pt x="893745" y="0"/>
                  <a:pt x="1996236" y="0"/>
                </a:cubicBezTo>
                <a:close/>
              </a:path>
            </a:pathLst>
          </a:custGeom>
          <a:solidFill>
            <a:schemeClr val="accent6">
              <a:lumMod val="20000"/>
              <a:lumOff val="80000"/>
            </a:schemeClr>
          </a:solidFill>
          <a:ln w="127000">
            <a:noFill/>
          </a:ln>
        </p:spPr>
        <p:txBody>
          <a:bodyPr wrap="square" anchor="ctr">
            <a:noAutofit/>
          </a:bodyPr>
          <a:lstStyle>
            <a:lvl1pPr algn="ctr">
              <a:defRPr/>
            </a:lvl1pPr>
          </a:lstStyle>
          <a:p>
            <a:endParaRPr lang="en-US"/>
          </a:p>
        </p:txBody>
      </p:sp>
      <p:sp>
        <p:nvSpPr>
          <p:cNvPr id="10" name="Title 2">
            <a:extLst>
              <a:ext uri="{FF2B5EF4-FFF2-40B4-BE49-F238E27FC236}">
                <a16:creationId xmlns:a16="http://schemas.microsoft.com/office/drawing/2014/main" id="{FA711328-EBF9-499E-BC02-E87673C3B6AC}"/>
              </a:ext>
            </a:extLst>
          </p:cNvPr>
          <p:cNvSpPr>
            <a:spLocks noGrp="1"/>
          </p:cNvSpPr>
          <p:nvPr>
            <p:ph type="title" hasCustomPrompt="1"/>
          </p:nvPr>
        </p:nvSpPr>
        <p:spPr>
          <a:xfrm>
            <a:off x="493776" y="2324262"/>
            <a:ext cx="5536887" cy="1876263"/>
          </a:xfrm>
        </p:spPr>
        <p:txBody>
          <a:bodyPr anchor="b">
            <a:noAutofit/>
          </a:bodyPr>
          <a:lstStyle>
            <a:lvl1pPr>
              <a:lnSpc>
                <a:spcPct val="85000"/>
              </a:lnSpc>
              <a:defRPr kumimoji="0" lang="en-US" sz="6000" b="0" i="0" u="none" strike="noStrike" kern="1200" cap="none" spc="0" normalizeH="0" baseline="0" dirty="0" smtClean="0">
                <a:ln>
                  <a:noFill/>
                </a:ln>
                <a:solidFill>
                  <a:schemeClr val="accent1"/>
                </a:solidFill>
                <a:effectLst/>
                <a:uLnTx/>
                <a:uFillTx/>
                <a:latin typeface="+mj-lt"/>
                <a:ea typeface="+mj-ea"/>
                <a:cs typeface="+mj-cs"/>
                <a:sym typeface="Proxima Nova Black" charset="0"/>
              </a:defRPr>
            </a:lvl1pPr>
          </a:lstStyle>
          <a:p>
            <a:r>
              <a:rPr lang="en-US"/>
              <a:t>Placeholder</a:t>
            </a:r>
            <a:br>
              <a:rPr lang="en-US"/>
            </a:br>
            <a:r>
              <a:rPr lang="en-US"/>
              <a:t>Title</a:t>
            </a:r>
          </a:p>
        </p:txBody>
      </p:sp>
      <p:sp>
        <p:nvSpPr>
          <p:cNvPr id="11" name="Text Placeholder 2">
            <a:extLst>
              <a:ext uri="{FF2B5EF4-FFF2-40B4-BE49-F238E27FC236}">
                <a16:creationId xmlns:a16="http://schemas.microsoft.com/office/drawing/2014/main" id="{350348B5-3F95-4960-B99C-D51F6A237FE7}"/>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lumMod val="60000"/>
                    <a:lumOff val="40000"/>
                  </a:schemeClr>
                </a:solidFill>
                <a:latin typeface="+mj-lt"/>
              </a:defRPr>
            </a:lvl1pPr>
          </a:lstStyle>
          <a:p>
            <a:pPr marL="0" marR="0" lvl="0" indent="-171446" latinLnBrk="0">
              <a:buClrTx/>
              <a:buNone/>
              <a:tabLst/>
            </a:pPr>
            <a:r>
              <a:rPr lang="en-US"/>
              <a:t>Date</a:t>
            </a:r>
          </a:p>
          <a:p>
            <a:pPr marL="0" marR="0" lvl="0" indent="-171446" latinLnBrk="0">
              <a:buClrTx/>
              <a:buNone/>
              <a:tabLst/>
            </a:pPr>
            <a:r>
              <a:rPr lang="en-US"/>
              <a:t>Speaker name</a:t>
            </a:r>
          </a:p>
        </p:txBody>
      </p:sp>
    </p:spTree>
    <p:extLst>
      <p:ext uri="{BB962C8B-B14F-4D97-AF65-F5344CB8AC3E}">
        <p14:creationId xmlns:p14="http://schemas.microsoft.com/office/powerpoint/2010/main" val="5120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for Printing)">
    <p:bg bwMode="ltGray">
      <p:bgPr>
        <a:gradFill>
          <a:gsLst>
            <a:gs pos="32000">
              <a:srgbClr val="009AE0"/>
            </a:gs>
            <a:gs pos="52000">
              <a:srgbClr val="009AE0"/>
            </a:gs>
            <a:gs pos="100000">
              <a:srgbClr val="00A846"/>
            </a:gs>
          </a:gsLst>
          <a:lin ang="3000000" scaled="0"/>
        </a:gradFill>
        <a:effectLst/>
      </p:bgPr>
    </p:bg>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FA2A827F-14B0-49A7-8921-55A1ADD9E971}"/>
              </a:ext>
            </a:extLst>
          </p:cNvPr>
          <p:cNvSpPr>
            <a:spLocks/>
          </p:cNvSpPr>
          <p:nvPr/>
        </p:nvSpPr>
        <p:spPr bwMode="white">
          <a:xfrm>
            <a:off x="0" y="0"/>
            <a:ext cx="10037026" cy="6858000"/>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827A0918-3038-4703-8101-983BBA6C4472}"/>
              </a:ext>
            </a:extLst>
          </p:cNvPr>
          <p:cNvSpPr>
            <a:spLocks noGrp="1"/>
          </p:cNvSpPr>
          <p:nvPr>
            <p:ph type="title" hasCustomPrompt="1"/>
          </p:nvPr>
        </p:nvSpPr>
        <p:spPr>
          <a:xfrm>
            <a:off x="493776" y="2324262"/>
            <a:ext cx="8315325" cy="1876263"/>
          </a:xfrm>
        </p:spPr>
        <p:txBody>
          <a:bodyPr anchor="b">
            <a:noAutofit/>
          </a:bodyPr>
          <a:lstStyle>
            <a:lvl1pPr>
              <a:lnSpc>
                <a:spcPct val="85000"/>
              </a:lnSpc>
              <a:defRPr kumimoji="0" lang="en-US" sz="6000" b="0" i="0" u="none" strike="noStrike" kern="1200" cap="none" spc="0" normalizeH="0" baseline="0" dirty="0" smtClean="0">
                <a:ln>
                  <a:noFill/>
                </a:ln>
                <a:solidFill>
                  <a:schemeClr val="accent1"/>
                </a:solidFill>
                <a:effectLst/>
                <a:uLnTx/>
                <a:uFillTx/>
                <a:latin typeface="+mn-lt"/>
                <a:ea typeface="+mj-ea"/>
                <a:cs typeface="+mj-cs"/>
                <a:sym typeface="Proxima Nova Black" charset="0"/>
              </a:defRPr>
            </a:lvl1pPr>
          </a:lstStyle>
          <a:p>
            <a:r>
              <a:rPr lang="en-US"/>
              <a:t>Placeholder</a:t>
            </a:r>
            <a:br>
              <a:rPr lang="en-US"/>
            </a:br>
            <a:r>
              <a:rPr lang="en-US"/>
              <a:t>Title</a:t>
            </a:r>
          </a:p>
        </p:txBody>
      </p:sp>
      <p:sp>
        <p:nvSpPr>
          <p:cNvPr id="20" name="Text Placeholder 2">
            <a:extLst>
              <a:ext uri="{FF2B5EF4-FFF2-40B4-BE49-F238E27FC236}">
                <a16:creationId xmlns:a16="http://schemas.microsoft.com/office/drawing/2014/main" id="{DEB08D9C-3176-4C96-B2D3-820B5BA082F6}"/>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pic>
        <p:nvPicPr>
          <p:cNvPr id="9" name="Picture 8">
            <a:extLst>
              <a:ext uri="{FF2B5EF4-FFF2-40B4-BE49-F238E27FC236}">
                <a16:creationId xmlns:a16="http://schemas.microsoft.com/office/drawing/2014/main" id="{8706FDC6-3AEF-4F15-8624-DF19A27FD1B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387222" y="462622"/>
            <a:ext cx="1312590" cy="439718"/>
          </a:xfrm>
          <a:prstGeom prst="rect">
            <a:avLst/>
          </a:prstGeom>
        </p:spPr>
      </p:pic>
    </p:spTree>
    <p:extLst>
      <p:ext uri="{BB962C8B-B14F-4D97-AF65-F5344CB8AC3E}">
        <p14:creationId xmlns:p14="http://schemas.microsoft.com/office/powerpoint/2010/main" val="249116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On-Screen Only)">
    <p:bg bwMode="ltGray">
      <p:bgPr>
        <a:solidFill>
          <a:schemeClr val="bg1"/>
        </a:solidFill>
        <a:effectLst/>
      </p:bgPr>
    </p:bg>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FA2A827F-14B0-49A7-8921-55A1ADD9E971}"/>
              </a:ext>
            </a:extLst>
          </p:cNvPr>
          <p:cNvSpPr>
            <a:spLocks/>
          </p:cNvSpPr>
          <p:nvPr/>
        </p:nvSpPr>
        <p:spPr bwMode="ltGray">
          <a:xfrm>
            <a:off x="0" y="0"/>
            <a:ext cx="10037026" cy="6858000"/>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827A0918-3038-4703-8101-983BBA6C4472}"/>
              </a:ext>
            </a:extLst>
          </p:cNvPr>
          <p:cNvSpPr>
            <a:spLocks noGrp="1"/>
          </p:cNvSpPr>
          <p:nvPr>
            <p:ph type="title" hasCustomPrompt="1"/>
          </p:nvPr>
        </p:nvSpPr>
        <p:spPr bwMode="white">
          <a:xfrm>
            <a:off x="493776" y="2324262"/>
            <a:ext cx="8315325" cy="1876263"/>
          </a:xfrm>
        </p:spPr>
        <p:txBody>
          <a:bodyPr anchor="b">
            <a:noAutofit/>
          </a:bodyPr>
          <a:lstStyle>
            <a:lvl1pPr>
              <a:lnSpc>
                <a:spcPct val="85000"/>
              </a:lnSpc>
              <a:defRPr kumimoji="0" lang="en-US" sz="6000" b="0" i="0" u="none" strike="noStrike" kern="1200" cap="none" spc="0" normalizeH="0" baseline="0" dirty="0" smtClean="0">
                <a:ln>
                  <a:noFill/>
                </a:ln>
                <a:solidFill>
                  <a:srgbClr val="FFFFFF"/>
                </a:solidFill>
                <a:effectLst/>
                <a:uLnTx/>
                <a:uFillTx/>
                <a:latin typeface="+mn-lt"/>
                <a:ea typeface="+mj-ea"/>
                <a:cs typeface="+mj-cs"/>
                <a:sym typeface="Proxima Nova Black" charset="0"/>
              </a:defRPr>
            </a:lvl1pPr>
          </a:lstStyle>
          <a:p>
            <a:r>
              <a:rPr lang="en-US"/>
              <a:t>Placeholder</a:t>
            </a:r>
            <a:br>
              <a:rPr lang="en-US"/>
            </a:br>
            <a:r>
              <a:rPr lang="en-US"/>
              <a:t>Title</a:t>
            </a:r>
          </a:p>
        </p:txBody>
      </p:sp>
      <p:sp>
        <p:nvSpPr>
          <p:cNvPr id="20" name="Text Placeholder 2">
            <a:extLst>
              <a:ext uri="{FF2B5EF4-FFF2-40B4-BE49-F238E27FC236}">
                <a16:creationId xmlns:a16="http://schemas.microsoft.com/office/drawing/2014/main" id="{DEB08D9C-3176-4C96-B2D3-820B5BA082F6}"/>
              </a:ext>
            </a:extLst>
          </p:cNvPr>
          <p:cNvSpPr>
            <a:spLocks noGrp="1"/>
          </p:cNvSpPr>
          <p:nvPr>
            <p:ph type="body" idx="1" hasCustomPrompt="1"/>
          </p:nvPr>
        </p:nvSpPr>
        <p:spPr bwMode="white">
          <a:xfrm>
            <a:off x="512438" y="4554950"/>
            <a:ext cx="5518225" cy="754168"/>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rgbClr val="FFFFFF"/>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pic>
        <p:nvPicPr>
          <p:cNvPr id="6" name="Picture 5">
            <a:extLst>
              <a:ext uri="{FF2B5EF4-FFF2-40B4-BE49-F238E27FC236}">
                <a16:creationId xmlns:a16="http://schemas.microsoft.com/office/drawing/2014/main" id="{FC60165E-88CB-4C4F-8D10-AE6F48290A2E}"/>
              </a:ext>
            </a:extLst>
          </p:cNvPr>
          <p:cNvPicPr>
            <a:picLocks noChangeAspect="1"/>
          </p:cNvPicPr>
          <p:nvPr/>
        </p:nvPicPr>
        <p:blipFill>
          <a:blip r:embed="rId2"/>
          <a:stretch>
            <a:fillRect/>
          </a:stretch>
        </p:blipFill>
        <p:spPr>
          <a:xfrm>
            <a:off x="10387222" y="462622"/>
            <a:ext cx="1312590" cy="439718"/>
          </a:xfrm>
          <a:prstGeom prst="rect">
            <a:avLst/>
          </a:prstGeom>
        </p:spPr>
      </p:pic>
    </p:spTree>
    <p:extLst>
      <p:ext uri="{BB962C8B-B14F-4D97-AF65-F5344CB8AC3E}">
        <p14:creationId xmlns:p14="http://schemas.microsoft.com/office/powerpoint/2010/main" val="371103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Option B (with Photo)">
    <p:bg bwMode="ltGray">
      <p:bgPr>
        <a:solidFill>
          <a:schemeClr val="bg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CAC31CE-8829-4BF7-A0EF-D09EA19BBD99}"/>
              </a:ext>
            </a:extLst>
          </p:cNvPr>
          <p:cNvSpPr>
            <a:spLocks/>
          </p:cNvSpPr>
          <p:nvPr/>
        </p:nvSpPr>
        <p:spPr bwMode="ltGray">
          <a:xfrm>
            <a:off x="6565900" y="0"/>
            <a:ext cx="5626100" cy="6859358"/>
          </a:xfrm>
          <a:custGeom>
            <a:avLst/>
            <a:gdLst>
              <a:gd name="T0" fmla="*/ 1212 w 1212"/>
              <a:gd name="T1" fmla="*/ 1011 h 1484"/>
              <a:gd name="T2" fmla="*/ 872 w 1212"/>
              <a:gd name="T3" fmla="*/ 1178 h 1484"/>
              <a:gd name="T4" fmla="*/ 442 w 1212"/>
              <a:gd name="T5" fmla="*/ 748 h 1484"/>
              <a:gd name="T6" fmla="*/ 872 w 1212"/>
              <a:gd name="T7" fmla="*/ 318 h 1484"/>
              <a:gd name="T8" fmla="*/ 1212 w 1212"/>
              <a:gd name="T9" fmla="*/ 485 h 1484"/>
              <a:gd name="T10" fmla="*/ 1212 w 1212"/>
              <a:gd name="T11" fmla="*/ 0 h 1484"/>
              <a:gd name="T12" fmla="*/ 424 w 1212"/>
              <a:gd name="T13" fmla="*/ 0 h 1484"/>
              <a:gd name="T14" fmla="*/ 0 w 1212"/>
              <a:gd name="T15" fmla="*/ 748 h 1484"/>
              <a:gd name="T16" fmla="*/ 404 w 1212"/>
              <a:gd name="T17" fmla="*/ 1484 h 1484"/>
              <a:gd name="T18" fmla="*/ 1212 w 1212"/>
              <a:gd name="T19" fmla="*/ 1484 h 1484"/>
              <a:gd name="T20" fmla="*/ 1212 w 1212"/>
              <a:gd name="T21" fmla="*/ 1011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2" h="1484">
                <a:moveTo>
                  <a:pt x="1212" y="1011"/>
                </a:moveTo>
                <a:cubicBezTo>
                  <a:pt x="1133" y="1113"/>
                  <a:pt x="1010" y="1178"/>
                  <a:pt x="872" y="1178"/>
                </a:cubicBezTo>
                <a:cubicBezTo>
                  <a:pt x="635" y="1178"/>
                  <a:pt x="442" y="985"/>
                  <a:pt x="442" y="748"/>
                </a:cubicBezTo>
                <a:cubicBezTo>
                  <a:pt x="442" y="511"/>
                  <a:pt x="635" y="318"/>
                  <a:pt x="872" y="318"/>
                </a:cubicBezTo>
                <a:cubicBezTo>
                  <a:pt x="1010" y="318"/>
                  <a:pt x="1133" y="383"/>
                  <a:pt x="1212" y="485"/>
                </a:cubicBezTo>
                <a:cubicBezTo>
                  <a:pt x="1212" y="0"/>
                  <a:pt x="1212" y="0"/>
                  <a:pt x="1212" y="0"/>
                </a:cubicBezTo>
                <a:cubicBezTo>
                  <a:pt x="424" y="0"/>
                  <a:pt x="424" y="0"/>
                  <a:pt x="424" y="0"/>
                </a:cubicBezTo>
                <a:cubicBezTo>
                  <a:pt x="170" y="152"/>
                  <a:pt x="0" y="430"/>
                  <a:pt x="0" y="748"/>
                </a:cubicBezTo>
                <a:cubicBezTo>
                  <a:pt x="0" y="1057"/>
                  <a:pt x="161" y="1329"/>
                  <a:pt x="404" y="1484"/>
                </a:cubicBezTo>
                <a:cubicBezTo>
                  <a:pt x="1212" y="1484"/>
                  <a:pt x="1212" y="1484"/>
                  <a:pt x="1212" y="1484"/>
                </a:cubicBezTo>
                <a:lnTo>
                  <a:pt x="1212" y="1011"/>
                </a:ln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 name="Picture Placeholder 8">
            <a:extLst>
              <a:ext uri="{FF2B5EF4-FFF2-40B4-BE49-F238E27FC236}">
                <a16:creationId xmlns:a16="http://schemas.microsoft.com/office/drawing/2014/main" id="{7238C4C4-F7D6-466A-A81B-4E579A1D8822}"/>
              </a:ext>
            </a:extLst>
          </p:cNvPr>
          <p:cNvSpPr>
            <a:spLocks noGrp="1"/>
          </p:cNvSpPr>
          <p:nvPr>
            <p:ph type="pic" sz="quarter" idx="12"/>
          </p:nvPr>
        </p:nvSpPr>
        <p:spPr>
          <a:xfrm>
            <a:off x="8624903" y="1456265"/>
            <a:ext cx="3567097" cy="3994734"/>
          </a:xfrm>
          <a:custGeom>
            <a:avLst/>
            <a:gdLst>
              <a:gd name="connsiteX0" fmla="*/ 1996236 w 3567097"/>
              <a:gd name="connsiteY0" fmla="*/ 0 h 3994734"/>
              <a:gd name="connsiteX1" fmla="*/ 3536629 w 3567097"/>
              <a:gd name="connsiteY1" fmla="*/ 726856 h 3994734"/>
              <a:gd name="connsiteX2" fmla="*/ 3567097 w 3567097"/>
              <a:gd name="connsiteY2" fmla="*/ 767624 h 3994734"/>
              <a:gd name="connsiteX3" fmla="*/ 3567097 w 3567097"/>
              <a:gd name="connsiteY3" fmla="*/ 3227110 h 3994734"/>
              <a:gd name="connsiteX4" fmla="*/ 3536629 w 3567097"/>
              <a:gd name="connsiteY4" fmla="*/ 3267878 h 3994734"/>
              <a:gd name="connsiteX5" fmla="*/ 1996236 w 3567097"/>
              <a:gd name="connsiteY5" fmla="*/ 3994734 h 3994734"/>
              <a:gd name="connsiteX6" fmla="*/ 0 w 3567097"/>
              <a:gd name="connsiteY6" fmla="*/ 1997367 h 3994734"/>
              <a:gd name="connsiteX7" fmla="*/ 1996236 w 3567097"/>
              <a:gd name="connsiteY7" fmla="*/ 0 h 39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7097" h="3994734">
                <a:moveTo>
                  <a:pt x="1996236" y="0"/>
                </a:moveTo>
                <a:cubicBezTo>
                  <a:pt x="2616387" y="0"/>
                  <a:pt x="3170490" y="282947"/>
                  <a:pt x="3536629" y="726856"/>
                </a:cubicBezTo>
                <a:lnTo>
                  <a:pt x="3567097" y="767624"/>
                </a:lnTo>
                <a:lnTo>
                  <a:pt x="3567097" y="3227110"/>
                </a:lnTo>
                <a:lnTo>
                  <a:pt x="3536629" y="3267878"/>
                </a:lnTo>
                <a:cubicBezTo>
                  <a:pt x="3170490" y="3711787"/>
                  <a:pt x="2616387" y="3994734"/>
                  <a:pt x="1996236" y="3994734"/>
                </a:cubicBezTo>
                <a:cubicBezTo>
                  <a:pt x="893745" y="3994734"/>
                  <a:pt x="0" y="3100482"/>
                  <a:pt x="0" y="1997367"/>
                </a:cubicBezTo>
                <a:cubicBezTo>
                  <a:pt x="0" y="894252"/>
                  <a:pt x="893745" y="0"/>
                  <a:pt x="1996236" y="0"/>
                </a:cubicBezTo>
                <a:close/>
              </a:path>
            </a:pathLst>
          </a:custGeom>
          <a:solidFill>
            <a:schemeClr val="accent6">
              <a:lumMod val="20000"/>
              <a:lumOff val="80000"/>
            </a:schemeClr>
          </a:solidFill>
          <a:ln w="127000">
            <a:noFill/>
          </a:ln>
        </p:spPr>
        <p:txBody>
          <a:bodyPr wrap="square" anchor="ctr">
            <a:noAutofit/>
          </a:bodyPr>
          <a:lstStyle>
            <a:lvl1pPr algn="ctr">
              <a:defRPr/>
            </a:lvl1pPr>
          </a:lstStyle>
          <a:p>
            <a:r>
              <a:rPr lang="en-US"/>
              <a:t>Click icon to add picture</a:t>
            </a:r>
          </a:p>
        </p:txBody>
      </p:sp>
      <p:sp>
        <p:nvSpPr>
          <p:cNvPr id="10" name="Title 2">
            <a:extLst>
              <a:ext uri="{FF2B5EF4-FFF2-40B4-BE49-F238E27FC236}">
                <a16:creationId xmlns:a16="http://schemas.microsoft.com/office/drawing/2014/main" id="{FA711328-EBF9-499E-BC02-E87673C3B6AC}"/>
              </a:ext>
            </a:extLst>
          </p:cNvPr>
          <p:cNvSpPr>
            <a:spLocks noGrp="1"/>
          </p:cNvSpPr>
          <p:nvPr>
            <p:ph type="title" hasCustomPrompt="1"/>
          </p:nvPr>
        </p:nvSpPr>
        <p:spPr>
          <a:xfrm>
            <a:off x="493776" y="2151986"/>
            <a:ext cx="5536887" cy="1876263"/>
          </a:xfrm>
        </p:spPr>
        <p:txBody>
          <a:bodyPr vert="horz" lIns="0" tIns="182880" rIns="0" bIns="0" rtlCol="0" anchor="b">
            <a:noAutofit/>
          </a:bodyPr>
          <a:lstStyle>
            <a:lvl1pPr>
              <a:defRPr lang="en-US" sz="5400" dirty="0">
                <a:solidFill>
                  <a:schemeClr val="accent1"/>
                </a:solidFill>
                <a:latin typeface="+mn-lt"/>
                <a:cs typeface="+mj-cs"/>
              </a:defRPr>
            </a:lvl1pPr>
          </a:lstStyle>
          <a:p>
            <a:pPr lvl="0">
              <a:lnSpc>
                <a:spcPct val="85000"/>
              </a:lnSpc>
            </a:pPr>
            <a:r>
              <a:rPr lang="en-US"/>
              <a:t>Placeholder</a:t>
            </a:r>
            <a:br>
              <a:rPr lang="en-US"/>
            </a:br>
            <a:r>
              <a:rPr lang="en-US"/>
              <a:t>Title</a:t>
            </a:r>
          </a:p>
        </p:txBody>
      </p:sp>
      <p:sp>
        <p:nvSpPr>
          <p:cNvPr id="11" name="Text Placeholder 2">
            <a:extLst>
              <a:ext uri="{FF2B5EF4-FFF2-40B4-BE49-F238E27FC236}">
                <a16:creationId xmlns:a16="http://schemas.microsoft.com/office/drawing/2014/main" id="{350348B5-3F95-4960-B99C-D51F6A237FE7}"/>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pic>
        <p:nvPicPr>
          <p:cNvPr id="8" name="Picture 7">
            <a:extLst>
              <a:ext uri="{FF2B5EF4-FFF2-40B4-BE49-F238E27FC236}">
                <a16:creationId xmlns:a16="http://schemas.microsoft.com/office/drawing/2014/main" id="{806625D3-6D99-42FC-9BD2-4FB7B9138DAF}"/>
              </a:ext>
            </a:extLst>
          </p:cNvPr>
          <p:cNvPicPr>
            <a:picLocks noChangeAspect="1"/>
          </p:cNvPicPr>
          <p:nvPr/>
        </p:nvPicPr>
        <p:blipFill>
          <a:blip r:embed="rId2"/>
          <a:stretch>
            <a:fillRect/>
          </a:stretch>
        </p:blipFill>
        <p:spPr>
          <a:xfrm>
            <a:off x="493499" y="6051007"/>
            <a:ext cx="955343" cy="320040"/>
          </a:xfrm>
          <a:prstGeom prst="rect">
            <a:avLst/>
          </a:prstGeom>
        </p:spPr>
      </p:pic>
    </p:spTree>
    <p:extLst>
      <p:ext uri="{BB962C8B-B14F-4D97-AF65-F5344CB8AC3E}">
        <p14:creationId xmlns:p14="http://schemas.microsoft.com/office/powerpoint/2010/main" val="275121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F28A28-4922-4916-AFC6-845CCE61E5FF}"/>
              </a:ext>
            </a:extLst>
          </p:cNvPr>
          <p:cNvSpPr/>
          <p:nvPr/>
        </p:nvSpPr>
        <p:spPr>
          <a:xfrm>
            <a:off x="0" y="2308250"/>
            <a:ext cx="12192000" cy="2241500"/>
          </a:xfrm>
          <a:prstGeom prst="rect">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 name="Title 1">
            <a:extLst>
              <a:ext uri="{FF2B5EF4-FFF2-40B4-BE49-F238E27FC236}">
                <a16:creationId xmlns:a16="http://schemas.microsoft.com/office/drawing/2014/main" id="{FBFEAD26-BB58-4888-8067-7BFE890731AA}"/>
              </a:ext>
            </a:extLst>
          </p:cNvPr>
          <p:cNvSpPr>
            <a:spLocks noGrp="1"/>
          </p:cNvSpPr>
          <p:nvPr>
            <p:ph type="title"/>
          </p:nvPr>
        </p:nvSpPr>
        <p:spPr>
          <a:xfrm>
            <a:off x="493776" y="2308250"/>
            <a:ext cx="11204448" cy="2241500"/>
          </a:xfrm>
        </p:spPr>
        <p:txBody>
          <a:bodyPr vert="horz" lIns="457200" tIns="0" rIns="457200" bIns="0" rtlCol="0" anchor="ctr">
            <a:noAutofit/>
          </a:bodyPr>
          <a:lstStyle>
            <a:lvl1pPr algn="ctr">
              <a:defRPr lang="en-US" sz="6000">
                <a:solidFill>
                  <a:schemeClr val="bg1"/>
                </a:solidFill>
                <a:latin typeface="+mj-lt"/>
                <a:cs typeface="+mj-cs"/>
              </a:defRPr>
            </a:lvl1pPr>
          </a:lstStyle>
          <a:p>
            <a:pPr lvl="0">
              <a:lnSpc>
                <a:spcPct val="85000"/>
              </a:lnSpc>
            </a:pPr>
            <a:r>
              <a:rPr lang="en-US"/>
              <a:t>Click to edit Master title style</a:t>
            </a:r>
          </a:p>
        </p:txBody>
      </p:sp>
      <p:sp>
        <p:nvSpPr>
          <p:cNvPr id="3" name="Rectangle 2">
            <a:extLst>
              <a:ext uri="{FF2B5EF4-FFF2-40B4-BE49-F238E27FC236}">
                <a16:creationId xmlns:a16="http://schemas.microsoft.com/office/drawing/2014/main" id="{FF4B4470-AF44-490D-B3D0-FE6FB03B6585}"/>
              </a:ext>
            </a:extLst>
          </p:cNvPr>
          <p:cNvSpPr/>
          <p:nvPr/>
        </p:nvSpPr>
        <p:spPr>
          <a:xfrm>
            <a:off x="132899" y="6218787"/>
            <a:ext cx="11926202" cy="325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37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4BFCF5BB-9E8B-4217-967B-E69B7177F9C6}"/>
              </a:ext>
            </a:extLst>
          </p:cNvPr>
          <p:cNvSpPr>
            <a:spLocks noGrp="1"/>
          </p:cNvSpPr>
          <p:nvPr>
            <p:ph type="body" sz="quarter" idx="17"/>
          </p:nvPr>
        </p:nvSpPr>
        <p:spPr>
          <a:xfrm>
            <a:off x="6216256" y="1003300"/>
            <a:ext cx="5481968" cy="4953001"/>
          </a:xfrm>
          <a:prstGeom prst="rect">
            <a:avLst/>
          </a:prstGeom>
        </p:spPr>
        <p:txBody>
          <a:bodyPr anchor="ctr">
            <a:noAutofit/>
          </a:bodyPr>
          <a:lstStyle>
            <a:lvl1pPr>
              <a:spcBef>
                <a:spcPts val="1200"/>
              </a:spcBef>
              <a:spcAft>
                <a:spcPts val="0"/>
              </a:spcAft>
              <a:defRPr sz="2800" b="1">
                <a:latin typeface="+mj-lt"/>
              </a:defRPr>
            </a:lvl1pPr>
            <a:lvl2pPr marL="0" indent="0">
              <a:spcBef>
                <a:spcPts val="1200"/>
              </a:spcBef>
              <a:spcAft>
                <a:spcPts val="0"/>
              </a:spcAft>
              <a:buFont typeface="Segoe UI" panose="020B0502040204020203" pitchFamily="34" charset="0"/>
              <a:buChar char="​"/>
              <a:defRPr sz="2800" b="1">
                <a:solidFill>
                  <a:schemeClr val="accent1"/>
                </a:solidFill>
              </a:defRPr>
            </a:lvl2pPr>
            <a:lvl3pPr marL="228600" indent="-228600">
              <a:lnSpc>
                <a:spcPct val="90000"/>
              </a:lnSpc>
              <a:spcBef>
                <a:spcPts val="1200"/>
              </a:spcBef>
              <a:spcAft>
                <a:spcPts val="0"/>
              </a:spcAft>
              <a:buSzPct val="80000"/>
              <a:buFont typeface="Arial" panose="020B0604020202020204" pitchFamily="34" charset="0"/>
              <a:buChar char="•"/>
              <a:defRPr sz="2400" b="0">
                <a:solidFill>
                  <a:schemeClr val="tx1">
                    <a:lumMod val="65000"/>
                    <a:lumOff val="35000"/>
                  </a:schemeClr>
                </a:solidFill>
              </a:defRPr>
            </a:lvl3pPr>
            <a:lvl4pPr marL="401638" indent="-173038">
              <a:buFont typeface="Arial" panose="020B0604020202020204" pitchFamily="34" charset="0"/>
              <a:buChar char="̵"/>
              <a:defRPr sz="1800" b="0">
                <a:solidFill>
                  <a:schemeClr val="tx1">
                    <a:lumMod val="65000"/>
                    <a:lumOff val="35000"/>
                  </a:schemeClr>
                </a:solidFill>
              </a:defRPr>
            </a:lvl4pPr>
            <a:lvl5pPr marL="0" indent="0">
              <a:spcBef>
                <a:spcPts val="1200"/>
              </a:spcBef>
              <a:spcAft>
                <a:spcPts val="0"/>
              </a:spcAft>
              <a:buFont typeface="Segoe UI" panose="020B0502040204020203" pitchFamily="34" charset="0"/>
              <a:buChar char="​"/>
              <a:defRPr sz="2000">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9662846C-0294-4C31-A1AF-8DE92524D15A}"/>
              </a:ext>
            </a:extLst>
          </p:cNvPr>
          <p:cNvSpPr>
            <a:spLocks noGrp="1"/>
          </p:cNvSpPr>
          <p:nvPr>
            <p:ph type="ftr" sz="quarter" idx="18"/>
          </p:nvPr>
        </p:nvSpPr>
        <p:spPr/>
        <p:txBody>
          <a:bodyPr/>
          <a:lstStyle/>
          <a:p>
            <a:endParaRPr lang="en-US"/>
          </a:p>
        </p:txBody>
      </p:sp>
      <p:sp>
        <p:nvSpPr>
          <p:cNvPr id="6" name="Title 2">
            <a:extLst>
              <a:ext uri="{FF2B5EF4-FFF2-40B4-BE49-F238E27FC236}">
                <a16:creationId xmlns:a16="http://schemas.microsoft.com/office/drawing/2014/main" id="{B233E9D7-7A6D-4859-8727-AD3BE12D4773}"/>
              </a:ext>
            </a:extLst>
          </p:cNvPr>
          <p:cNvSpPr txBox="1">
            <a:spLocks/>
          </p:cNvSpPr>
          <p:nvPr/>
        </p:nvSpPr>
        <p:spPr>
          <a:xfrm>
            <a:off x="645898" y="1694088"/>
            <a:ext cx="5647028" cy="1742613"/>
          </a:xfrm>
          <a:prstGeom prst="rect">
            <a:avLst/>
          </a:prstGeom>
        </p:spPr>
        <p:txBody>
          <a:bodyPr vert="horz" lIns="0" tIns="0" rIns="0" bIns="0" rtlCol="0" anchor="t">
            <a:noAutofit/>
          </a:bodyPr>
          <a:lstStyle>
            <a:lvl1pPr algn="l" defTabSz="914377" rtl="0" eaLnBrk="0" fontAlgn="base" hangingPunct="0">
              <a:lnSpc>
                <a:spcPct val="80000"/>
              </a:lnSpc>
              <a:spcBef>
                <a:spcPct val="0"/>
              </a:spcBef>
              <a:spcAft>
                <a:spcPct val="0"/>
              </a:spcAft>
              <a:defRPr kumimoji="0" lang="en-US" sz="6000" b="0" i="0" u="none" strike="noStrike" kern="1200" cap="none" spc="0" normalizeH="0" baseline="0" dirty="0" smtClean="0">
                <a:ln>
                  <a:noFill/>
                </a:ln>
                <a:solidFill>
                  <a:schemeClr val="accent1"/>
                </a:solidFill>
                <a:effectLst/>
                <a:uLnTx/>
                <a:uFillTx/>
                <a:latin typeface="+mj-lt"/>
                <a:ea typeface="+mj-ea"/>
                <a:cs typeface="+mj-cs"/>
                <a:sym typeface="Proxima Nova Black" charset="0"/>
              </a:defRPr>
            </a:lvl1pPr>
            <a:lvl2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a:lstStyle>
          <a:p>
            <a:r>
              <a:rPr lang="en-US"/>
              <a:t>Agenda</a:t>
            </a:r>
          </a:p>
        </p:txBody>
      </p:sp>
      <p:sp>
        <p:nvSpPr>
          <p:cNvPr id="13" name="Text Placeholder 2">
            <a:extLst>
              <a:ext uri="{FF2B5EF4-FFF2-40B4-BE49-F238E27FC236}">
                <a16:creationId xmlns:a16="http://schemas.microsoft.com/office/drawing/2014/main" id="{9E10F5BB-8BA0-4329-B8A2-D24501D14D49}"/>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
        <p:nvSpPr>
          <p:cNvPr id="7" name="Slide Number Placeholder 5">
            <a:extLst>
              <a:ext uri="{FF2B5EF4-FFF2-40B4-BE49-F238E27FC236}">
                <a16:creationId xmlns:a16="http://schemas.microsoft.com/office/drawing/2014/main" id="{BAFE4B87-AB83-4304-BBDA-6963838CE43E}"/>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031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04A58EC3-CBBE-40C6-BACD-B91C5DEB98D7}"/>
              </a:ext>
            </a:extLst>
          </p:cNvPr>
          <p:cNvSpPr>
            <a:spLocks noGrp="1"/>
          </p:cNvSpPr>
          <p:nvPr>
            <p:ph type="ftr" sz="quarter" idx="10"/>
          </p:nvPr>
        </p:nvSpPr>
        <p:spPr/>
        <p:txBody>
          <a:bodyPr/>
          <a:lstStyle/>
          <a:p>
            <a:endParaRPr lang="en-US"/>
          </a:p>
        </p:txBody>
      </p:sp>
      <p:sp>
        <p:nvSpPr>
          <p:cNvPr id="12" name="Text Placeholder 2">
            <a:extLst>
              <a:ext uri="{FF2B5EF4-FFF2-40B4-BE49-F238E27FC236}">
                <a16:creationId xmlns:a16="http://schemas.microsoft.com/office/drawing/2014/main" id="{59B1E174-6AB6-4FB5-9BF5-AB5031CB1BF3}"/>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Tree>
    <p:extLst>
      <p:ext uri="{BB962C8B-B14F-4D97-AF65-F5344CB8AC3E}">
        <p14:creationId xmlns:p14="http://schemas.microsoft.com/office/powerpoint/2010/main" val="412236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dy Copy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321711"/>
            <a:ext cx="11204448" cy="4854722"/>
          </a:xfrm>
          <a:prstGeom prst="rect">
            <a:avLst/>
          </a:prstGeom>
        </p:spPr>
        <p:txBody>
          <a:bodyPr tIns="0">
            <a:noAutofit/>
          </a:bodyPr>
          <a:lstStyle>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402E0346-B328-429D-9C68-41755BD26033}"/>
              </a:ext>
            </a:extLst>
          </p:cNvPr>
          <p:cNvSpPr>
            <a:spLocks noGrp="1"/>
          </p:cNvSpPr>
          <p:nvPr>
            <p:ph type="ftr" sz="quarter" idx="14"/>
          </p:nvPr>
        </p:nvSpPr>
        <p:spPr/>
        <p:txBody>
          <a:bodyPr/>
          <a:lstStyle/>
          <a:p>
            <a:endParaRPr lang="en-US"/>
          </a:p>
        </p:txBody>
      </p:sp>
      <p:sp>
        <p:nvSpPr>
          <p:cNvPr id="7" name="Text Placeholder 2">
            <a:extLst>
              <a:ext uri="{FF2B5EF4-FFF2-40B4-BE49-F238E27FC236}">
                <a16:creationId xmlns:a16="http://schemas.microsoft.com/office/drawing/2014/main" id="{DC4681B6-8BF4-4456-8C80-C5E766998CAC}"/>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
        <p:nvSpPr>
          <p:cNvPr id="6" name="Slide Number Placeholder 5">
            <a:extLst>
              <a:ext uri="{FF2B5EF4-FFF2-40B4-BE49-F238E27FC236}">
                <a16:creationId xmlns:a16="http://schemas.microsoft.com/office/drawing/2014/main" id="{07F71271-2672-48F6-BC19-53395FF7C065}"/>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355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B (with Photo)">
    <p:bg bwMode="ltGray">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1201FA-5DBA-4DE0-B906-E28ACF9BC738}"/>
              </a:ext>
            </a:extLst>
          </p:cNvPr>
          <p:cNvPicPr>
            <a:picLocks noChangeAspect="1"/>
          </p:cNvPicPr>
          <p:nvPr userDrawn="1"/>
        </p:nvPicPr>
        <p:blipFill>
          <a:blip r:embed="rId2"/>
          <a:stretch>
            <a:fillRect/>
          </a:stretch>
        </p:blipFill>
        <p:spPr>
          <a:xfrm>
            <a:off x="473862" y="6024584"/>
            <a:ext cx="996696" cy="368778"/>
          </a:xfrm>
          <a:prstGeom prst="rect">
            <a:avLst/>
          </a:prstGeom>
        </p:spPr>
      </p:pic>
      <p:sp>
        <p:nvSpPr>
          <p:cNvPr id="6" name="Freeform 5">
            <a:extLst>
              <a:ext uri="{FF2B5EF4-FFF2-40B4-BE49-F238E27FC236}">
                <a16:creationId xmlns:a16="http://schemas.microsoft.com/office/drawing/2014/main" id="{1CAC31CE-8829-4BF7-A0EF-D09EA19BBD99}"/>
              </a:ext>
            </a:extLst>
          </p:cNvPr>
          <p:cNvSpPr>
            <a:spLocks/>
          </p:cNvSpPr>
          <p:nvPr userDrawn="1"/>
        </p:nvSpPr>
        <p:spPr bwMode="ltGray">
          <a:xfrm>
            <a:off x="6565900" y="0"/>
            <a:ext cx="5626100" cy="6859358"/>
          </a:xfrm>
          <a:custGeom>
            <a:avLst/>
            <a:gdLst>
              <a:gd name="T0" fmla="*/ 1212 w 1212"/>
              <a:gd name="T1" fmla="*/ 1011 h 1484"/>
              <a:gd name="T2" fmla="*/ 872 w 1212"/>
              <a:gd name="T3" fmla="*/ 1178 h 1484"/>
              <a:gd name="T4" fmla="*/ 442 w 1212"/>
              <a:gd name="T5" fmla="*/ 748 h 1484"/>
              <a:gd name="T6" fmla="*/ 872 w 1212"/>
              <a:gd name="T7" fmla="*/ 318 h 1484"/>
              <a:gd name="T8" fmla="*/ 1212 w 1212"/>
              <a:gd name="T9" fmla="*/ 485 h 1484"/>
              <a:gd name="T10" fmla="*/ 1212 w 1212"/>
              <a:gd name="T11" fmla="*/ 0 h 1484"/>
              <a:gd name="T12" fmla="*/ 424 w 1212"/>
              <a:gd name="T13" fmla="*/ 0 h 1484"/>
              <a:gd name="T14" fmla="*/ 0 w 1212"/>
              <a:gd name="T15" fmla="*/ 748 h 1484"/>
              <a:gd name="T16" fmla="*/ 404 w 1212"/>
              <a:gd name="T17" fmla="*/ 1484 h 1484"/>
              <a:gd name="T18" fmla="*/ 1212 w 1212"/>
              <a:gd name="T19" fmla="*/ 1484 h 1484"/>
              <a:gd name="T20" fmla="*/ 1212 w 1212"/>
              <a:gd name="T21" fmla="*/ 1011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2" h="1484">
                <a:moveTo>
                  <a:pt x="1212" y="1011"/>
                </a:moveTo>
                <a:cubicBezTo>
                  <a:pt x="1133" y="1113"/>
                  <a:pt x="1010" y="1178"/>
                  <a:pt x="872" y="1178"/>
                </a:cubicBezTo>
                <a:cubicBezTo>
                  <a:pt x="635" y="1178"/>
                  <a:pt x="442" y="985"/>
                  <a:pt x="442" y="748"/>
                </a:cubicBezTo>
                <a:cubicBezTo>
                  <a:pt x="442" y="511"/>
                  <a:pt x="635" y="318"/>
                  <a:pt x="872" y="318"/>
                </a:cubicBezTo>
                <a:cubicBezTo>
                  <a:pt x="1010" y="318"/>
                  <a:pt x="1133" y="383"/>
                  <a:pt x="1212" y="485"/>
                </a:cubicBezTo>
                <a:cubicBezTo>
                  <a:pt x="1212" y="0"/>
                  <a:pt x="1212" y="0"/>
                  <a:pt x="1212" y="0"/>
                </a:cubicBezTo>
                <a:cubicBezTo>
                  <a:pt x="424" y="0"/>
                  <a:pt x="424" y="0"/>
                  <a:pt x="424" y="0"/>
                </a:cubicBezTo>
                <a:cubicBezTo>
                  <a:pt x="170" y="152"/>
                  <a:pt x="0" y="430"/>
                  <a:pt x="0" y="748"/>
                </a:cubicBezTo>
                <a:cubicBezTo>
                  <a:pt x="0" y="1057"/>
                  <a:pt x="161" y="1329"/>
                  <a:pt x="404" y="1484"/>
                </a:cubicBezTo>
                <a:cubicBezTo>
                  <a:pt x="1212" y="1484"/>
                  <a:pt x="1212" y="1484"/>
                  <a:pt x="1212" y="1484"/>
                </a:cubicBezTo>
                <a:lnTo>
                  <a:pt x="1212" y="1011"/>
                </a:ln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 name="Picture Placeholder 8">
            <a:extLst>
              <a:ext uri="{FF2B5EF4-FFF2-40B4-BE49-F238E27FC236}">
                <a16:creationId xmlns:a16="http://schemas.microsoft.com/office/drawing/2014/main" id="{7238C4C4-F7D6-466A-A81B-4E579A1D8822}"/>
              </a:ext>
            </a:extLst>
          </p:cNvPr>
          <p:cNvSpPr>
            <a:spLocks noGrp="1"/>
          </p:cNvSpPr>
          <p:nvPr>
            <p:ph type="pic" sz="quarter" idx="12"/>
          </p:nvPr>
        </p:nvSpPr>
        <p:spPr>
          <a:xfrm>
            <a:off x="8624903" y="1456265"/>
            <a:ext cx="3567097" cy="3994734"/>
          </a:xfrm>
          <a:custGeom>
            <a:avLst/>
            <a:gdLst>
              <a:gd name="connsiteX0" fmla="*/ 1996236 w 3567097"/>
              <a:gd name="connsiteY0" fmla="*/ 0 h 3994734"/>
              <a:gd name="connsiteX1" fmla="*/ 3536629 w 3567097"/>
              <a:gd name="connsiteY1" fmla="*/ 726856 h 3994734"/>
              <a:gd name="connsiteX2" fmla="*/ 3567097 w 3567097"/>
              <a:gd name="connsiteY2" fmla="*/ 767624 h 3994734"/>
              <a:gd name="connsiteX3" fmla="*/ 3567097 w 3567097"/>
              <a:gd name="connsiteY3" fmla="*/ 3227110 h 3994734"/>
              <a:gd name="connsiteX4" fmla="*/ 3536629 w 3567097"/>
              <a:gd name="connsiteY4" fmla="*/ 3267878 h 3994734"/>
              <a:gd name="connsiteX5" fmla="*/ 1996236 w 3567097"/>
              <a:gd name="connsiteY5" fmla="*/ 3994734 h 3994734"/>
              <a:gd name="connsiteX6" fmla="*/ 0 w 3567097"/>
              <a:gd name="connsiteY6" fmla="*/ 1997367 h 3994734"/>
              <a:gd name="connsiteX7" fmla="*/ 1996236 w 3567097"/>
              <a:gd name="connsiteY7" fmla="*/ 0 h 39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7097" h="3994734">
                <a:moveTo>
                  <a:pt x="1996236" y="0"/>
                </a:moveTo>
                <a:cubicBezTo>
                  <a:pt x="2616387" y="0"/>
                  <a:pt x="3170490" y="282947"/>
                  <a:pt x="3536629" y="726856"/>
                </a:cubicBezTo>
                <a:lnTo>
                  <a:pt x="3567097" y="767624"/>
                </a:lnTo>
                <a:lnTo>
                  <a:pt x="3567097" y="3227110"/>
                </a:lnTo>
                <a:lnTo>
                  <a:pt x="3536629" y="3267878"/>
                </a:lnTo>
                <a:cubicBezTo>
                  <a:pt x="3170490" y="3711787"/>
                  <a:pt x="2616387" y="3994734"/>
                  <a:pt x="1996236" y="3994734"/>
                </a:cubicBezTo>
                <a:cubicBezTo>
                  <a:pt x="893745" y="3994734"/>
                  <a:pt x="0" y="3100482"/>
                  <a:pt x="0" y="1997367"/>
                </a:cubicBezTo>
                <a:cubicBezTo>
                  <a:pt x="0" y="894252"/>
                  <a:pt x="893745" y="0"/>
                  <a:pt x="1996236" y="0"/>
                </a:cubicBezTo>
                <a:close/>
              </a:path>
            </a:pathLst>
          </a:custGeom>
          <a:solidFill>
            <a:schemeClr val="accent6">
              <a:lumMod val="20000"/>
              <a:lumOff val="80000"/>
            </a:schemeClr>
          </a:solidFill>
          <a:ln w="127000">
            <a:noFill/>
          </a:ln>
        </p:spPr>
        <p:txBody>
          <a:bodyPr wrap="square" anchor="ctr">
            <a:noAutofit/>
          </a:bodyPr>
          <a:lstStyle>
            <a:lvl1pPr algn="ctr">
              <a:defRPr/>
            </a:lvl1pPr>
          </a:lstStyle>
          <a:p>
            <a:endParaRPr lang="en-US"/>
          </a:p>
        </p:txBody>
      </p:sp>
      <p:sp>
        <p:nvSpPr>
          <p:cNvPr id="10" name="Title 2">
            <a:extLst>
              <a:ext uri="{FF2B5EF4-FFF2-40B4-BE49-F238E27FC236}">
                <a16:creationId xmlns:a16="http://schemas.microsoft.com/office/drawing/2014/main" id="{FA711328-EBF9-499E-BC02-E87673C3B6AC}"/>
              </a:ext>
            </a:extLst>
          </p:cNvPr>
          <p:cNvSpPr>
            <a:spLocks noGrp="1"/>
          </p:cNvSpPr>
          <p:nvPr>
            <p:ph type="title" hasCustomPrompt="1"/>
          </p:nvPr>
        </p:nvSpPr>
        <p:spPr>
          <a:xfrm>
            <a:off x="493776" y="2151986"/>
            <a:ext cx="5536887" cy="1876263"/>
          </a:xfrm>
        </p:spPr>
        <p:txBody>
          <a:bodyPr vert="horz" lIns="0" tIns="182880" rIns="0" bIns="0" rtlCol="0" anchor="b">
            <a:noAutofit/>
          </a:bodyPr>
          <a:lstStyle>
            <a:lvl1pPr>
              <a:defRPr lang="en-US" sz="5400" dirty="0">
                <a:solidFill>
                  <a:schemeClr val="accent1"/>
                </a:solidFill>
                <a:latin typeface="+mn-lt"/>
                <a:cs typeface="+mj-cs"/>
              </a:defRPr>
            </a:lvl1pPr>
          </a:lstStyle>
          <a:p>
            <a:pPr lvl="0">
              <a:lnSpc>
                <a:spcPct val="85000"/>
              </a:lnSpc>
            </a:pPr>
            <a:r>
              <a:rPr lang="en-US"/>
              <a:t>Placeholder</a:t>
            </a:r>
            <a:br>
              <a:rPr lang="en-US"/>
            </a:br>
            <a:r>
              <a:rPr lang="en-US"/>
              <a:t>Title</a:t>
            </a:r>
          </a:p>
        </p:txBody>
      </p:sp>
      <p:sp>
        <p:nvSpPr>
          <p:cNvPr id="11" name="Text Placeholder 2">
            <a:extLst>
              <a:ext uri="{FF2B5EF4-FFF2-40B4-BE49-F238E27FC236}">
                <a16:creationId xmlns:a16="http://schemas.microsoft.com/office/drawing/2014/main" id="{350348B5-3F95-4960-B99C-D51F6A237FE7}"/>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spTree>
    <p:extLst>
      <p:ext uri="{BB962C8B-B14F-4D97-AF65-F5344CB8AC3E}">
        <p14:creationId xmlns:p14="http://schemas.microsoft.com/office/powerpoint/2010/main" val="156746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ody Copy with Subtitle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871133"/>
            <a:ext cx="11204448" cy="4305300"/>
          </a:xfrm>
          <a:prstGeom prst="rect">
            <a:avLst/>
          </a:prstGeom>
        </p:spPr>
        <p:txBody>
          <a:bodyPr tIns="0">
            <a:noAutofit/>
          </a:bodyPr>
          <a:lstStyle>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402E0346-B328-429D-9C68-41755BD26033}"/>
              </a:ext>
            </a:extLst>
          </p:cNvPr>
          <p:cNvSpPr>
            <a:spLocks noGrp="1"/>
          </p:cNvSpPr>
          <p:nvPr>
            <p:ph type="ftr" sz="quarter" idx="14"/>
          </p:nvPr>
        </p:nvSpPr>
        <p:spPr/>
        <p:txBody>
          <a:bodyPr/>
          <a:lstStyle/>
          <a:p>
            <a:endParaRPr lang="en-US"/>
          </a:p>
        </p:txBody>
      </p:sp>
      <p:sp>
        <p:nvSpPr>
          <p:cNvPr id="5" name="Text Placeholder 2">
            <a:extLst>
              <a:ext uri="{FF2B5EF4-FFF2-40B4-BE49-F238E27FC236}">
                <a16:creationId xmlns:a16="http://schemas.microsoft.com/office/drawing/2014/main" id="{C64B0CAA-EEE3-4C6E-B655-8905CBF48B9E}"/>
              </a:ext>
            </a:extLst>
          </p:cNvPr>
          <p:cNvSpPr>
            <a:spLocks noGrp="1"/>
          </p:cNvSpPr>
          <p:nvPr>
            <p:ph type="body" idx="1" hasCustomPrompt="1"/>
          </p:nvPr>
        </p:nvSpPr>
        <p:spPr>
          <a:xfrm>
            <a:off x="493776" y="1087026"/>
            <a:ext cx="11204448" cy="418570"/>
          </a:xfrm>
        </p:spPr>
        <p:txBody>
          <a:bodyPr anchor="t"/>
          <a:lstStyle>
            <a:lvl1pPr marL="0" indent="0">
              <a:buNone/>
              <a:defRPr sz="22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Placeholder subtitle</a:t>
            </a:r>
          </a:p>
        </p:txBody>
      </p:sp>
      <p:sp>
        <p:nvSpPr>
          <p:cNvPr id="9" name="Text Placeholder 2">
            <a:extLst>
              <a:ext uri="{FF2B5EF4-FFF2-40B4-BE49-F238E27FC236}">
                <a16:creationId xmlns:a16="http://schemas.microsoft.com/office/drawing/2014/main" id="{70BDF31F-F938-4A4D-81AD-32D2EAFABA6D}"/>
              </a:ext>
            </a:extLst>
          </p:cNvPr>
          <p:cNvSpPr>
            <a:spLocks noGrp="1"/>
          </p:cNvSpPr>
          <p:nvPr>
            <p:ph type="body" idx="15"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
        <p:nvSpPr>
          <p:cNvPr id="7" name="Slide Number Placeholder 5">
            <a:extLst>
              <a:ext uri="{FF2B5EF4-FFF2-40B4-BE49-F238E27FC236}">
                <a16:creationId xmlns:a16="http://schemas.microsoft.com/office/drawing/2014/main" id="{27B62AD9-91F5-4EE5-9154-949334310311}"/>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345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ody Copy_No Logo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321711"/>
            <a:ext cx="11204448" cy="4854722"/>
          </a:xfrm>
          <a:prstGeom prst="rect">
            <a:avLst/>
          </a:prstGeom>
        </p:spPr>
        <p:txBody>
          <a:bodyPr tIns="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Rectangle 3">
            <a:extLst>
              <a:ext uri="{FF2B5EF4-FFF2-40B4-BE49-F238E27FC236}">
                <a16:creationId xmlns:a16="http://schemas.microsoft.com/office/drawing/2014/main" id="{B5232D39-0A1A-4BA0-979D-C31433B2E69B}"/>
              </a:ext>
            </a:extLst>
          </p:cNvPr>
          <p:cNvSpPr/>
          <p:nvPr/>
        </p:nvSpPr>
        <p:spPr bwMode="white">
          <a:xfrm>
            <a:off x="0" y="6249122"/>
            <a:ext cx="12192000" cy="604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016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ody Copy (Two Column)">
    <p:bg>
      <p:bgPr>
        <a:solidFill>
          <a:srgbClr val="FFFFFF"/>
        </a:solidFill>
        <a:effectLst/>
      </p:bgPr>
    </p:bg>
    <p:spTree>
      <p:nvGrpSpPr>
        <p:cNvPr id="1" name=""/>
        <p:cNvGrpSpPr/>
        <p:nvPr/>
      </p:nvGrpSpPr>
      <p:grpSpPr>
        <a:xfrm>
          <a:off x="0" y="0"/>
          <a:ext cx="0" cy="0"/>
          <a:chOff x="0" y="0"/>
          <a:chExt cx="0" cy="0"/>
        </a:xfrm>
      </p:grpSpPr>
      <p:sp>
        <p:nvSpPr>
          <p:cNvPr id="193" name="Text Placeholder 14">
            <a:extLst>
              <a:ext uri="{FF2B5EF4-FFF2-40B4-BE49-F238E27FC236}">
                <a16:creationId xmlns:a16="http://schemas.microsoft.com/office/drawing/2014/main" id="{2DA0B400-1FD0-4E71-99C4-0FFC675A0A02}"/>
              </a:ext>
            </a:extLst>
          </p:cNvPr>
          <p:cNvSpPr>
            <a:spLocks noGrp="1"/>
          </p:cNvSpPr>
          <p:nvPr>
            <p:ph type="body" sz="quarter" idx="17" hasCustomPrompt="1"/>
          </p:nvPr>
        </p:nvSpPr>
        <p:spPr>
          <a:xfrm>
            <a:off x="6216256" y="1321711"/>
            <a:ext cx="5481968" cy="4855060"/>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65A309F3-1319-4540-8AC3-1F65844DD0B4}"/>
              </a:ext>
            </a:extLst>
          </p:cNvPr>
          <p:cNvSpPr>
            <a:spLocks noGrp="1"/>
          </p:cNvSpPr>
          <p:nvPr>
            <p:ph type="body" sz="quarter" idx="14" hasCustomPrompt="1"/>
          </p:nvPr>
        </p:nvSpPr>
        <p:spPr>
          <a:xfrm>
            <a:off x="493775" y="1321711"/>
            <a:ext cx="5481967" cy="4855060"/>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p:txBody>
      </p:sp>
      <p:sp>
        <p:nvSpPr>
          <p:cNvPr id="2" name="Title 1">
            <a:extLst>
              <a:ext uri="{FF2B5EF4-FFF2-40B4-BE49-F238E27FC236}">
                <a16:creationId xmlns:a16="http://schemas.microsoft.com/office/drawing/2014/main" id="{6CB0EDF6-74F5-4BCC-AA48-B7297D5DC91C}"/>
              </a:ext>
            </a:extLst>
          </p:cNvPr>
          <p:cNvSpPr>
            <a:spLocks noGrp="1"/>
          </p:cNvSpPr>
          <p:nvPr>
            <p:ph type="title" hasCustomPrompt="1"/>
          </p:nvPr>
        </p:nvSpPr>
        <p:spPr/>
        <p:txBody>
          <a:bodyPr>
            <a:noAutofit/>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75E264CB-2F28-4218-974F-746E15F96520}"/>
              </a:ext>
            </a:extLst>
          </p:cNvPr>
          <p:cNvSpPr>
            <a:spLocks noGrp="1"/>
          </p:cNvSpPr>
          <p:nvPr>
            <p:ph type="ftr" sz="quarter" idx="18"/>
          </p:nvPr>
        </p:nvSpPr>
        <p:spPr/>
        <p:txBody>
          <a:bodyPr/>
          <a:lstStyle/>
          <a:p>
            <a:endParaRPr lang="en-US"/>
          </a:p>
        </p:txBody>
      </p:sp>
      <p:sp>
        <p:nvSpPr>
          <p:cNvPr id="8" name="Text Placeholder 2">
            <a:extLst>
              <a:ext uri="{FF2B5EF4-FFF2-40B4-BE49-F238E27FC236}">
                <a16:creationId xmlns:a16="http://schemas.microsoft.com/office/drawing/2014/main" id="{E9F081E9-D767-4156-81FC-0DF0FA8985F6}"/>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
        <p:nvSpPr>
          <p:cNvPr id="7" name="Slide Number Placeholder 5">
            <a:extLst>
              <a:ext uri="{FF2B5EF4-FFF2-40B4-BE49-F238E27FC236}">
                <a16:creationId xmlns:a16="http://schemas.microsoft.com/office/drawing/2014/main" id="{0A906660-664F-4E9F-907C-C78FB8B0F8C2}"/>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236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dy Copy (Three Column)">
    <p:bg>
      <p:bgPr>
        <a:solidFill>
          <a:srgbClr val="FFFFF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B6C341B-649D-4364-8D26-ECF442AABFF3}"/>
              </a:ext>
            </a:extLst>
          </p:cNvPr>
          <p:cNvSpPr>
            <a:spLocks noGrp="1"/>
          </p:cNvSpPr>
          <p:nvPr>
            <p:ph type="body" sz="quarter" idx="24"/>
          </p:nvPr>
        </p:nvSpPr>
        <p:spPr>
          <a:xfrm>
            <a:off x="493776" y="1321663"/>
            <a:ext cx="3574473" cy="4845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3405A70D-A303-4430-BFE3-179FEFFA3293}"/>
              </a:ext>
            </a:extLst>
          </p:cNvPr>
          <p:cNvSpPr>
            <a:spLocks noGrp="1"/>
          </p:cNvSpPr>
          <p:nvPr>
            <p:ph type="body" sz="quarter" idx="25"/>
          </p:nvPr>
        </p:nvSpPr>
        <p:spPr>
          <a:xfrm>
            <a:off x="4308764" y="1321663"/>
            <a:ext cx="3574473" cy="4845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36A4C870-5FB0-40F9-ACBF-B314B714AE14}"/>
              </a:ext>
            </a:extLst>
          </p:cNvPr>
          <p:cNvSpPr>
            <a:spLocks noGrp="1"/>
          </p:cNvSpPr>
          <p:nvPr>
            <p:ph type="body" sz="quarter" idx="26"/>
          </p:nvPr>
        </p:nvSpPr>
        <p:spPr>
          <a:xfrm>
            <a:off x="8123752" y="1321663"/>
            <a:ext cx="3574473" cy="4845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45132621-08D8-4143-94A1-96F611F4E753}"/>
              </a:ext>
            </a:extLst>
          </p:cNvPr>
          <p:cNvSpPr>
            <a:spLocks noGrp="1"/>
          </p:cNvSpPr>
          <p:nvPr>
            <p:ph type="title" hasCustomPrompt="1"/>
          </p:nvPr>
        </p:nvSpPr>
        <p:spPr/>
        <p:txBody>
          <a:bodyPr>
            <a:noAutofit/>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B69AF46D-EC8C-4799-8268-F914B66AC1F5}"/>
              </a:ext>
            </a:extLst>
          </p:cNvPr>
          <p:cNvSpPr>
            <a:spLocks noGrp="1"/>
          </p:cNvSpPr>
          <p:nvPr>
            <p:ph type="ftr" sz="quarter" idx="23"/>
          </p:nvPr>
        </p:nvSpPr>
        <p:spPr/>
        <p:txBody>
          <a:bodyPr/>
          <a:lstStyle/>
          <a:p>
            <a:endParaRPr lang="en-US"/>
          </a:p>
        </p:txBody>
      </p:sp>
      <p:sp>
        <p:nvSpPr>
          <p:cNvPr id="13" name="Text Placeholder 2">
            <a:extLst>
              <a:ext uri="{FF2B5EF4-FFF2-40B4-BE49-F238E27FC236}">
                <a16:creationId xmlns:a16="http://schemas.microsoft.com/office/drawing/2014/main" id="{EB314EC2-65A0-48A9-A282-73C1FA228D9E}"/>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Tree>
    <p:extLst>
      <p:ext uri="{BB962C8B-B14F-4D97-AF65-F5344CB8AC3E}">
        <p14:creationId xmlns:p14="http://schemas.microsoft.com/office/powerpoint/2010/main" val="4668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ft Weighted Content">
    <p:bg>
      <p:bgPr>
        <a:solidFill>
          <a:srgbClr val="FFFFF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EAD72-0448-4B6F-86F3-D9B838B95CEC}"/>
              </a:ext>
            </a:extLst>
          </p:cNvPr>
          <p:cNvSpPr>
            <a:spLocks noGrp="1"/>
          </p:cNvSpPr>
          <p:nvPr>
            <p:ph type="body" sz="quarter" idx="26"/>
          </p:nvPr>
        </p:nvSpPr>
        <p:spPr>
          <a:xfrm>
            <a:off x="493711" y="1756791"/>
            <a:ext cx="3229589" cy="44320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45132621-08D8-4143-94A1-96F611F4E753}"/>
              </a:ext>
            </a:extLst>
          </p:cNvPr>
          <p:cNvSpPr>
            <a:spLocks noGrp="1"/>
          </p:cNvSpPr>
          <p:nvPr>
            <p:ph type="title" hasCustomPrompt="1"/>
          </p:nvPr>
        </p:nvSpPr>
        <p:spPr>
          <a:xfrm>
            <a:off x="493777" y="642889"/>
            <a:ext cx="3208154" cy="897970"/>
          </a:xfrm>
        </p:spPr>
        <p:txBody>
          <a:bodyPr>
            <a:noAutofit/>
          </a:bodyPr>
          <a:lstStyle>
            <a:lvl1pPr>
              <a:defRPr sz="3600"/>
            </a:lvl1pPr>
          </a:lstStyle>
          <a:p>
            <a:r>
              <a:rPr lang="en-US"/>
              <a:t>Placeholder title</a:t>
            </a:r>
          </a:p>
        </p:txBody>
      </p:sp>
      <p:cxnSp>
        <p:nvCxnSpPr>
          <p:cNvPr id="8" name="Straight Connector 7">
            <a:extLst>
              <a:ext uri="{FF2B5EF4-FFF2-40B4-BE49-F238E27FC236}">
                <a16:creationId xmlns:a16="http://schemas.microsoft.com/office/drawing/2014/main" id="{7DEFA500-6C5D-4551-968A-183AAA0CDC6F}"/>
              </a:ext>
            </a:extLst>
          </p:cNvPr>
          <p:cNvCxnSpPr>
            <a:cxnSpLocks/>
          </p:cNvCxnSpPr>
          <p:nvPr/>
        </p:nvCxnSpPr>
        <p:spPr>
          <a:xfrm>
            <a:off x="4308764" y="669163"/>
            <a:ext cx="0" cy="51555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105E3F98-F8EB-4010-96E1-2DC856BD43CB}"/>
              </a:ext>
            </a:extLst>
          </p:cNvPr>
          <p:cNvSpPr>
            <a:spLocks noGrp="1"/>
          </p:cNvSpPr>
          <p:nvPr>
            <p:ph sz="quarter" idx="24"/>
          </p:nvPr>
        </p:nvSpPr>
        <p:spPr>
          <a:xfrm>
            <a:off x="5029200" y="1322388"/>
            <a:ext cx="6669088" cy="4502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16A4781-F335-4997-B2A3-D4ECEB624912}"/>
              </a:ext>
            </a:extLst>
          </p:cNvPr>
          <p:cNvSpPr>
            <a:spLocks noGrp="1"/>
          </p:cNvSpPr>
          <p:nvPr>
            <p:ph type="ftr" sz="quarter" idx="25"/>
          </p:nvPr>
        </p:nvSpPr>
        <p:spPr/>
        <p:txBody>
          <a:bodyPr/>
          <a:lstStyle/>
          <a:p>
            <a:endParaRPr lang="en-US"/>
          </a:p>
        </p:txBody>
      </p:sp>
      <p:sp>
        <p:nvSpPr>
          <p:cNvPr id="13" name="Text Placeholder 2">
            <a:extLst>
              <a:ext uri="{FF2B5EF4-FFF2-40B4-BE49-F238E27FC236}">
                <a16:creationId xmlns:a16="http://schemas.microsoft.com/office/drawing/2014/main" id="{49F99AE6-DDD6-49D1-8CA7-3B040BD0F32C}"/>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Tree>
    <p:extLst>
      <p:ext uri="{BB962C8B-B14F-4D97-AF65-F5344CB8AC3E}">
        <p14:creationId xmlns:p14="http://schemas.microsoft.com/office/powerpoint/2010/main" val="404762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Single Layout)">
    <p:bg>
      <p:bgPr>
        <a:solidFill>
          <a:srgbClr val="FFFFFF"/>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8D749E-10F3-468F-A695-20684D44BAB9}"/>
              </a:ext>
            </a:extLst>
          </p:cNvPr>
          <p:cNvSpPr>
            <a:spLocks noGrp="1"/>
          </p:cNvSpPr>
          <p:nvPr>
            <p:ph type="pic" sz="quarter" idx="10"/>
          </p:nvPr>
        </p:nvSpPr>
        <p:spPr bwMode="ltGray">
          <a:xfrm>
            <a:off x="1" y="0"/>
            <a:ext cx="10037025" cy="6858000"/>
          </a:xfrm>
          <a:custGeom>
            <a:avLst/>
            <a:gdLst>
              <a:gd name="connsiteX0" fmla="*/ 0 w 10037025"/>
              <a:gd name="connsiteY0" fmla="*/ 0 h 6858000"/>
              <a:gd name="connsiteX1" fmla="*/ 2237 w 10037025"/>
              <a:gd name="connsiteY1" fmla="*/ 0 h 6858000"/>
              <a:gd name="connsiteX2" fmla="*/ 17892 w 10037025"/>
              <a:gd name="connsiteY2" fmla="*/ 0 h 6858000"/>
              <a:gd name="connsiteX3" fmla="*/ 60384 w 10037025"/>
              <a:gd name="connsiteY3" fmla="*/ 0 h 6858000"/>
              <a:gd name="connsiteX4" fmla="*/ 95887 w 10037025"/>
              <a:gd name="connsiteY4" fmla="*/ 0 h 6858000"/>
              <a:gd name="connsiteX5" fmla="*/ 143131 w 10037025"/>
              <a:gd name="connsiteY5" fmla="*/ 0 h 6858000"/>
              <a:gd name="connsiteX6" fmla="*/ 203794 w 10037025"/>
              <a:gd name="connsiteY6" fmla="*/ 0 h 6858000"/>
              <a:gd name="connsiteX7" fmla="*/ 279553 w 10037025"/>
              <a:gd name="connsiteY7" fmla="*/ 0 h 6858000"/>
              <a:gd name="connsiteX8" fmla="*/ 372085 w 10037025"/>
              <a:gd name="connsiteY8" fmla="*/ 0 h 6858000"/>
              <a:gd name="connsiteX9" fmla="*/ 483068 w 10037025"/>
              <a:gd name="connsiteY9" fmla="*/ 0 h 6858000"/>
              <a:gd name="connsiteX10" fmla="*/ 614178 w 10037025"/>
              <a:gd name="connsiteY10" fmla="*/ 0 h 6858000"/>
              <a:gd name="connsiteX11" fmla="*/ 767094 w 10037025"/>
              <a:gd name="connsiteY11" fmla="*/ 0 h 6858000"/>
              <a:gd name="connsiteX12" fmla="*/ 943492 w 10037025"/>
              <a:gd name="connsiteY12" fmla="*/ 0 h 6858000"/>
              <a:gd name="connsiteX13" fmla="*/ 1145050 w 10037025"/>
              <a:gd name="connsiteY13" fmla="*/ 0 h 6858000"/>
              <a:gd name="connsiteX14" fmla="*/ 1373445 w 10037025"/>
              <a:gd name="connsiteY14" fmla="*/ 0 h 6858000"/>
              <a:gd name="connsiteX15" fmla="*/ 1630354 w 10037025"/>
              <a:gd name="connsiteY15" fmla="*/ 0 h 6858000"/>
              <a:gd name="connsiteX16" fmla="*/ 1917455 w 10037025"/>
              <a:gd name="connsiteY16" fmla="*/ 0 h 6858000"/>
              <a:gd name="connsiteX17" fmla="*/ 2236425 w 10037025"/>
              <a:gd name="connsiteY17" fmla="*/ 0 h 6858000"/>
              <a:gd name="connsiteX18" fmla="*/ 2588941 w 10037025"/>
              <a:gd name="connsiteY18" fmla="*/ 0 h 6858000"/>
              <a:gd name="connsiteX19" fmla="*/ 2976682 w 10037025"/>
              <a:gd name="connsiteY19" fmla="*/ 0 h 6858000"/>
              <a:gd name="connsiteX20" fmla="*/ 3401323 w 10037025"/>
              <a:gd name="connsiteY20" fmla="*/ 0 h 6858000"/>
              <a:gd name="connsiteX21" fmla="*/ 3864542 w 10037025"/>
              <a:gd name="connsiteY21" fmla="*/ 0 h 6858000"/>
              <a:gd name="connsiteX22" fmla="*/ 4368018 w 10037025"/>
              <a:gd name="connsiteY22" fmla="*/ 0 h 6858000"/>
              <a:gd name="connsiteX23" fmla="*/ 4913426 w 10037025"/>
              <a:gd name="connsiteY23" fmla="*/ 0 h 6858000"/>
              <a:gd name="connsiteX24" fmla="*/ 5502444 w 10037025"/>
              <a:gd name="connsiteY24" fmla="*/ 0 h 6858000"/>
              <a:gd name="connsiteX25" fmla="*/ 6136750 w 10037025"/>
              <a:gd name="connsiteY25" fmla="*/ 0 h 6858000"/>
              <a:gd name="connsiteX26" fmla="*/ 6818021 w 10037025"/>
              <a:gd name="connsiteY26" fmla="*/ 0 h 6858000"/>
              <a:gd name="connsiteX27" fmla="*/ 7547934 w 10037025"/>
              <a:gd name="connsiteY27" fmla="*/ 0 h 6858000"/>
              <a:gd name="connsiteX28" fmla="*/ 8328167 w 10037025"/>
              <a:gd name="connsiteY28" fmla="*/ 0 h 6858000"/>
              <a:gd name="connsiteX29" fmla="*/ 8737677 w 10037025"/>
              <a:gd name="connsiteY29" fmla="*/ 0 h 6858000"/>
              <a:gd name="connsiteX30" fmla="*/ 9160396 w 10037025"/>
              <a:gd name="connsiteY30" fmla="*/ 0 h 6858000"/>
              <a:gd name="connsiteX31" fmla="*/ 10037025 w 10037025"/>
              <a:gd name="connsiteY31" fmla="*/ 3429000 h 6858000"/>
              <a:gd name="connsiteX32" fmla="*/ 9160396 w 10037025"/>
              <a:gd name="connsiteY32" fmla="*/ 6858000 h 6858000"/>
              <a:gd name="connsiteX33" fmla="*/ 9158160 w 10037025"/>
              <a:gd name="connsiteY33" fmla="*/ 6858000 h 6858000"/>
              <a:gd name="connsiteX34" fmla="*/ 9142505 w 10037025"/>
              <a:gd name="connsiteY34" fmla="*/ 6858000 h 6858000"/>
              <a:gd name="connsiteX35" fmla="*/ 9100012 w 10037025"/>
              <a:gd name="connsiteY35" fmla="*/ 6858000 h 6858000"/>
              <a:gd name="connsiteX36" fmla="*/ 9064509 w 10037025"/>
              <a:gd name="connsiteY36" fmla="*/ 6858000 h 6858000"/>
              <a:gd name="connsiteX37" fmla="*/ 9017265 w 10037025"/>
              <a:gd name="connsiteY37" fmla="*/ 6858000 h 6858000"/>
              <a:gd name="connsiteX38" fmla="*/ 8956602 w 10037025"/>
              <a:gd name="connsiteY38" fmla="*/ 6858000 h 6858000"/>
              <a:gd name="connsiteX39" fmla="*/ 8880843 w 10037025"/>
              <a:gd name="connsiteY39" fmla="*/ 6858000 h 6858000"/>
              <a:gd name="connsiteX40" fmla="*/ 8788311 w 10037025"/>
              <a:gd name="connsiteY40" fmla="*/ 6858000 h 6858000"/>
              <a:gd name="connsiteX41" fmla="*/ 8677328 w 10037025"/>
              <a:gd name="connsiteY41" fmla="*/ 6858000 h 6858000"/>
              <a:gd name="connsiteX42" fmla="*/ 8546218 w 10037025"/>
              <a:gd name="connsiteY42" fmla="*/ 6858000 h 6858000"/>
              <a:gd name="connsiteX43" fmla="*/ 8393302 w 10037025"/>
              <a:gd name="connsiteY43" fmla="*/ 6858000 h 6858000"/>
              <a:gd name="connsiteX44" fmla="*/ 8216905 w 10037025"/>
              <a:gd name="connsiteY44" fmla="*/ 6858000 h 6858000"/>
              <a:gd name="connsiteX45" fmla="*/ 8015347 w 10037025"/>
              <a:gd name="connsiteY45" fmla="*/ 6858000 h 6858000"/>
              <a:gd name="connsiteX46" fmla="*/ 7786952 w 10037025"/>
              <a:gd name="connsiteY46" fmla="*/ 6858000 h 6858000"/>
              <a:gd name="connsiteX47" fmla="*/ 7530043 w 10037025"/>
              <a:gd name="connsiteY47" fmla="*/ 6858000 h 6858000"/>
              <a:gd name="connsiteX48" fmla="*/ 7242942 w 10037025"/>
              <a:gd name="connsiteY48" fmla="*/ 6858000 h 6858000"/>
              <a:gd name="connsiteX49" fmla="*/ 6923972 w 10037025"/>
              <a:gd name="connsiteY49" fmla="*/ 6858000 h 6858000"/>
              <a:gd name="connsiteX50" fmla="*/ 6571455 w 10037025"/>
              <a:gd name="connsiteY50" fmla="*/ 6858000 h 6858000"/>
              <a:gd name="connsiteX51" fmla="*/ 6183715 w 10037025"/>
              <a:gd name="connsiteY51" fmla="*/ 6858000 h 6858000"/>
              <a:gd name="connsiteX52" fmla="*/ 5759074 w 10037025"/>
              <a:gd name="connsiteY52" fmla="*/ 6858000 h 6858000"/>
              <a:gd name="connsiteX53" fmla="*/ 5295854 w 10037025"/>
              <a:gd name="connsiteY53" fmla="*/ 6858000 h 6858000"/>
              <a:gd name="connsiteX54" fmla="*/ 4792379 w 10037025"/>
              <a:gd name="connsiteY54" fmla="*/ 6858000 h 6858000"/>
              <a:gd name="connsiteX55" fmla="*/ 4246971 w 10037025"/>
              <a:gd name="connsiteY55" fmla="*/ 6858000 h 6858000"/>
              <a:gd name="connsiteX56" fmla="*/ 3657953 w 10037025"/>
              <a:gd name="connsiteY56" fmla="*/ 6858000 h 6858000"/>
              <a:gd name="connsiteX57" fmla="*/ 3023647 w 10037025"/>
              <a:gd name="connsiteY57" fmla="*/ 6858000 h 6858000"/>
              <a:gd name="connsiteX58" fmla="*/ 2342376 w 10037025"/>
              <a:gd name="connsiteY58" fmla="*/ 6858000 h 6858000"/>
              <a:gd name="connsiteX59" fmla="*/ 1612463 w 10037025"/>
              <a:gd name="connsiteY59" fmla="*/ 6858000 h 6858000"/>
              <a:gd name="connsiteX60" fmla="*/ 832230 w 10037025"/>
              <a:gd name="connsiteY60" fmla="*/ 6858000 h 6858000"/>
              <a:gd name="connsiteX61" fmla="*/ 422719 w 10037025"/>
              <a:gd name="connsiteY61" fmla="*/ 6858000 h 6858000"/>
              <a:gd name="connsiteX62" fmla="*/ 0 w 10037025"/>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0037025" h="6858000">
                <a:moveTo>
                  <a:pt x="0" y="0"/>
                </a:moveTo>
                <a:lnTo>
                  <a:pt x="2237" y="0"/>
                </a:lnTo>
                <a:lnTo>
                  <a:pt x="17892" y="0"/>
                </a:lnTo>
                <a:lnTo>
                  <a:pt x="60384" y="0"/>
                </a:lnTo>
                <a:lnTo>
                  <a:pt x="95887" y="0"/>
                </a:lnTo>
                <a:lnTo>
                  <a:pt x="143131" y="0"/>
                </a:lnTo>
                <a:lnTo>
                  <a:pt x="203794" y="0"/>
                </a:lnTo>
                <a:lnTo>
                  <a:pt x="279553" y="0"/>
                </a:lnTo>
                <a:lnTo>
                  <a:pt x="372085" y="0"/>
                </a:lnTo>
                <a:lnTo>
                  <a:pt x="483068" y="0"/>
                </a:lnTo>
                <a:lnTo>
                  <a:pt x="614178" y="0"/>
                </a:lnTo>
                <a:lnTo>
                  <a:pt x="767094" y="0"/>
                </a:lnTo>
                <a:lnTo>
                  <a:pt x="943492" y="0"/>
                </a:lnTo>
                <a:lnTo>
                  <a:pt x="1145050" y="0"/>
                </a:lnTo>
                <a:lnTo>
                  <a:pt x="1373445" y="0"/>
                </a:lnTo>
                <a:lnTo>
                  <a:pt x="1630354" y="0"/>
                </a:lnTo>
                <a:lnTo>
                  <a:pt x="1917455" y="0"/>
                </a:lnTo>
                <a:lnTo>
                  <a:pt x="2236425" y="0"/>
                </a:lnTo>
                <a:lnTo>
                  <a:pt x="2588941" y="0"/>
                </a:lnTo>
                <a:lnTo>
                  <a:pt x="2976682" y="0"/>
                </a:lnTo>
                <a:lnTo>
                  <a:pt x="3401323" y="0"/>
                </a:lnTo>
                <a:lnTo>
                  <a:pt x="3864542" y="0"/>
                </a:lnTo>
                <a:lnTo>
                  <a:pt x="4368018" y="0"/>
                </a:lnTo>
                <a:lnTo>
                  <a:pt x="4913426" y="0"/>
                </a:lnTo>
                <a:lnTo>
                  <a:pt x="5502444" y="0"/>
                </a:lnTo>
                <a:lnTo>
                  <a:pt x="6136750" y="0"/>
                </a:lnTo>
                <a:lnTo>
                  <a:pt x="6818021" y="0"/>
                </a:lnTo>
                <a:lnTo>
                  <a:pt x="7547934" y="0"/>
                </a:lnTo>
                <a:lnTo>
                  <a:pt x="8328167" y="0"/>
                </a:lnTo>
                <a:lnTo>
                  <a:pt x="8737677" y="0"/>
                </a:lnTo>
                <a:lnTo>
                  <a:pt x="9160396" y="0"/>
                </a:lnTo>
                <a:cubicBezTo>
                  <a:pt x="9719106" y="1018571"/>
                  <a:pt x="10037025" y="2187207"/>
                  <a:pt x="10037025" y="3429000"/>
                </a:cubicBezTo>
                <a:cubicBezTo>
                  <a:pt x="10037025" y="4671731"/>
                  <a:pt x="9719106" y="5839430"/>
                  <a:pt x="9160396" y="6858000"/>
                </a:cubicBezTo>
                <a:lnTo>
                  <a:pt x="9158160" y="6858000"/>
                </a:lnTo>
                <a:lnTo>
                  <a:pt x="9142505" y="6858000"/>
                </a:lnTo>
                <a:lnTo>
                  <a:pt x="9100012" y="6858000"/>
                </a:lnTo>
                <a:lnTo>
                  <a:pt x="9064509" y="6858000"/>
                </a:lnTo>
                <a:lnTo>
                  <a:pt x="9017265" y="6858000"/>
                </a:lnTo>
                <a:lnTo>
                  <a:pt x="8956602" y="6858000"/>
                </a:lnTo>
                <a:lnTo>
                  <a:pt x="8880843" y="6858000"/>
                </a:lnTo>
                <a:lnTo>
                  <a:pt x="8788311" y="6858000"/>
                </a:lnTo>
                <a:lnTo>
                  <a:pt x="8677328" y="6858000"/>
                </a:lnTo>
                <a:lnTo>
                  <a:pt x="8546218" y="6858000"/>
                </a:lnTo>
                <a:lnTo>
                  <a:pt x="8393302" y="6858000"/>
                </a:lnTo>
                <a:lnTo>
                  <a:pt x="8216905" y="6858000"/>
                </a:lnTo>
                <a:lnTo>
                  <a:pt x="8015347" y="6858000"/>
                </a:lnTo>
                <a:lnTo>
                  <a:pt x="7786952" y="6858000"/>
                </a:lnTo>
                <a:lnTo>
                  <a:pt x="7530043" y="6858000"/>
                </a:lnTo>
                <a:lnTo>
                  <a:pt x="7242942" y="6858000"/>
                </a:lnTo>
                <a:lnTo>
                  <a:pt x="6923972" y="6858000"/>
                </a:lnTo>
                <a:lnTo>
                  <a:pt x="6571455" y="6858000"/>
                </a:lnTo>
                <a:lnTo>
                  <a:pt x="6183715" y="6858000"/>
                </a:lnTo>
                <a:lnTo>
                  <a:pt x="5759074" y="6858000"/>
                </a:lnTo>
                <a:lnTo>
                  <a:pt x="5295854" y="6858000"/>
                </a:lnTo>
                <a:lnTo>
                  <a:pt x="4792379" y="6858000"/>
                </a:lnTo>
                <a:lnTo>
                  <a:pt x="4246971" y="6858000"/>
                </a:lnTo>
                <a:lnTo>
                  <a:pt x="3657953" y="6858000"/>
                </a:lnTo>
                <a:lnTo>
                  <a:pt x="3023647" y="6858000"/>
                </a:lnTo>
                <a:lnTo>
                  <a:pt x="2342376" y="6858000"/>
                </a:lnTo>
                <a:lnTo>
                  <a:pt x="1612463" y="6858000"/>
                </a:lnTo>
                <a:lnTo>
                  <a:pt x="832230" y="6858000"/>
                </a:lnTo>
                <a:lnTo>
                  <a:pt x="422719" y="6858000"/>
                </a:lnTo>
                <a:lnTo>
                  <a:pt x="0" y="6858000"/>
                </a:lnTo>
                <a:close/>
              </a:path>
            </a:pathLst>
          </a:custGeom>
          <a:solidFill>
            <a:schemeClr val="accent6">
              <a:lumMod val="20000"/>
              <a:lumOff val="80000"/>
            </a:schemeClr>
          </a:solidFill>
          <a:ln>
            <a:noFill/>
          </a:ln>
        </p:spPr>
        <p:txBody>
          <a:bodyPr wrap="square">
            <a:noAutofit/>
          </a:bodyPr>
          <a:lstStyle/>
          <a:p>
            <a:r>
              <a:rPr lang="en-US"/>
              <a:t>Click icon to add picture</a:t>
            </a:r>
          </a:p>
        </p:txBody>
      </p:sp>
      <p:sp>
        <p:nvSpPr>
          <p:cNvPr id="4" name="Freeform 5">
            <a:extLst>
              <a:ext uri="{FF2B5EF4-FFF2-40B4-BE49-F238E27FC236}">
                <a16:creationId xmlns:a16="http://schemas.microsoft.com/office/drawing/2014/main" id="{C370884F-6311-49C2-8806-A75B8B32042D}"/>
              </a:ext>
            </a:extLst>
          </p:cNvPr>
          <p:cNvSpPr>
            <a:spLocks/>
          </p:cNvSpPr>
          <p:nvPr/>
        </p:nvSpPr>
        <p:spPr bwMode="auto">
          <a:xfrm>
            <a:off x="0" y="0"/>
            <a:ext cx="10029017" cy="6852528"/>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ln>
            <a:noFill/>
          </a:ln>
        </p:spPr>
        <p:txBody>
          <a:bodyPr vert="horz" lIns="0" tIns="0" rIns="0" bIns="0" rtlCol="0">
            <a:noAutofit/>
          </a:bodyPr>
          <a:lstStyle/>
          <a:p>
            <a:pPr lvl="0" indent="0" eaLnBrk="0" fontAlgn="base" hangingPunct="0">
              <a:lnSpc>
                <a:spcPct val="90000"/>
              </a:lnSpc>
              <a:spcBef>
                <a:spcPts val="1200"/>
              </a:spcBef>
              <a:spcAft>
                <a:spcPts val="0"/>
              </a:spcAft>
              <a:buSzPct val="100000"/>
              <a:buFont typeface="Arial" panose="020B0604020202020204" pitchFamily="34" charset="0"/>
              <a:buChar char="​"/>
            </a:pPr>
            <a:endParaRPr lang="en-US" sz="2000" b="0">
              <a:solidFill>
                <a:schemeClr val="tx1">
                  <a:lumMod val="65000"/>
                  <a:lumOff val="35000"/>
                </a:schemeClr>
              </a:solidFill>
              <a:latin typeface="Calibri Light" panose="020F0302020204030204" pitchFamily="34" charset="0"/>
              <a:cs typeface="Calibri Light" panose="020F0302020204030204" pitchFamily="34" charset="0"/>
              <a:sym typeface="Proxima Nova" charset="0"/>
            </a:endParaRPr>
          </a:p>
        </p:txBody>
      </p:sp>
      <p:pic>
        <p:nvPicPr>
          <p:cNvPr id="6" name="Picture 5">
            <a:extLst>
              <a:ext uri="{FF2B5EF4-FFF2-40B4-BE49-F238E27FC236}">
                <a16:creationId xmlns:a16="http://schemas.microsoft.com/office/drawing/2014/main" id="{E8629D78-F573-4D41-A217-4A90EC9145D4}"/>
              </a:ext>
            </a:extLst>
          </p:cNvPr>
          <p:cNvPicPr>
            <a:picLocks noChangeAspect="1"/>
          </p:cNvPicPr>
          <p:nvPr/>
        </p:nvPicPr>
        <p:blipFill>
          <a:blip r:embed="rId2"/>
          <a:stretch>
            <a:fillRect/>
          </a:stretch>
        </p:blipFill>
        <p:spPr>
          <a:xfrm>
            <a:off x="10391781" y="6087872"/>
            <a:ext cx="1308671" cy="438405"/>
          </a:xfrm>
          <a:prstGeom prst="rect">
            <a:avLst/>
          </a:prstGeom>
        </p:spPr>
      </p:pic>
    </p:spTree>
    <p:extLst>
      <p:ext uri="{BB962C8B-B14F-4D97-AF65-F5344CB8AC3E}">
        <p14:creationId xmlns:p14="http://schemas.microsoft.com/office/powerpoint/2010/main" val="397219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Single Left)">
    <p:bg>
      <p:bgPr>
        <a:solidFill>
          <a:srgbClr val="FFFFFF"/>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29A41F1-58BA-49CE-9836-9967CA8735F3}"/>
              </a:ext>
            </a:extLst>
          </p:cNvPr>
          <p:cNvSpPr>
            <a:spLocks noGrp="1"/>
          </p:cNvSpPr>
          <p:nvPr>
            <p:ph type="pic" sz="quarter" idx="11"/>
          </p:nvPr>
        </p:nvSpPr>
        <p:spPr bwMode="ltGray">
          <a:xfrm>
            <a:off x="1" y="0"/>
            <a:ext cx="6095999" cy="6858000"/>
          </a:xfrm>
          <a:custGeom>
            <a:avLst/>
            <a:gdLst>
              <a:gd name="connsiteX0" fmla="*/ 0 w 6095999"/>
              <a:gd name="connsiteY0" fmla="*/ 0 h 6858000"/>
              <a:gd name="connsiteX1" fmla="*/ 2237 w 6095999"/>
              <a:gd name="connsiteY1" fmla="*/ 0 h 6858000"/>
              <a:gd name="connsiteX2" fmla="*/ 17892 w 6095999"/>
              <a:gd name="connsiteY2" fmla="*/ 0 h 6858000"/>
              <a:gd name="connsiteX3" fmla="*/ 60384 w 6095999"/>
              <a:gd name="connsiteY3" fmla="*/ 0 h 6858000"/>
              <a:gd name="connsiteX4" fmla="*/ 95887 w 6095999"/>
              <a:gd name="connsiteY4" fmla="*/ 0 h 6858000"/>
              <a:gd name="connsiteX5" fmla="*/ 143131 w 6095999"/>
              <a:gd name="connsiteY5" fmla="*/ 0 h 6858000"/>
              <a:gd name="connsiteX6" fmla="*/ 203794 w 6095999"/>
              <a:gd name="connsiteY6" fmla="*/ 0 h 6858000"/>
              <a:gd name="connsiteX7" fmla="*/ 279553 w 6095999"/>
              <a:gd name="connsiteY7" fmla="*/ 0 h 6858000"/>
              <a:gd name="connsiteX8" fmla="*/ 372085 w 6095999"/>
              <a:gd name="connsiteY8" fmla="*/ 0 h 6858000"/>
              <a:gd name="connsiteX9" fmla="*/ 426992 w 6095999"/>
              <a:gd name="connsiteY9" fmla="*/ 0 h 6858000"/>
              <a:gd name="connsiteX10" fmla="*/ 483068 w 6095999"/>
              <a:gd name="connsiteY10" fmla="*/ 0 h 6858000"/>
              <a:gd name="connsiteX11" fmla="*/ 614178 w 6095999"/>
              <a:gd name="connsiteY11" fmla="*/ 0 h 6858000"/>
              <a:gd name="connsiteX12" fmla="*/ 767094 w 6095999"/>
              <a:gd name="connsiteY12" fmla="*/ 0 h 6858000"/>
              <a:gd name="connsiteX13" fmla="*/ 943492 w 6095999"/>
              <a:gd name="connsiteY13" fmla="*/ 0 h 6858000"/>
              <a:gd name="connsiteX14" fmla="*/ 972400 w 6095999"/>
              <a:gd name="connsiteY14" fmla="*/ 0 h 6858000"/>
              <a:gd name="connsiteX15" fmla="*/ 1145050 w 6095999"/>
              <a:gd name="connsiteY15" fmla="*/ 0 h 6858000"/>
              <a:gd name="connsiteX16" fmla="*/ 1373445 w 6095999"/>
              <a:gd name="connsiteY16" fmla="*/ 0 h 6858000"/>
              <a:gd name="connsiteX17" fmla="*/ 1561418 w 6095999"/>
              <a:gd name="connsiteY17" fmla="*/ 0 h 6858000"/>
              <a:gd name="connsiteX18" fmla="*/ 1630354 w 6095999"/>
              <a:gd name="connsiteY18" fmla="*/ 0 h 6858000"/>
              <a:gd name="connsiteX19" fmla="*/ 1917455 w 6095999"/>
              <a:gd name="connsiteY19" fmla="*/ 0 h 6858000"/>
              <a:gd name="connsiteX20" fmla="*/ 2195724 w 6095999"/>
              <a:gd name="connsiteY20" fmla="*/ 0 h 6858000"/>
              <a:gd name="connsiteX21" fmla="*/ 2236425 w 6095999"/>
              <a:gd name="connsiteY21" fmla="*/ 0 h 6858000"/>
              <a:gd name="connsiteX22" fmla="*/ 2588941 w 6095999"/>
              <a:gd name="connsiteY22" fmla="*/ 0 h 6858000"/>
              <a:gd name="connsiteX23" fmla="*/ 2876995 w 6095999"/>
              <a:gd name="connsiteY23" fmla="*/ 0 h 6858000"/>
              <a:gd name="connsiteX24" fmla="*/ 2976682 w 6095999"/>
              <a:gd name="connsiteY24" fmla="*/ 0 h 6858000"/>
              <a:gd name="connsiteX25" fmla="*/ 3401323 w 6095999"/>
              <a:gd name="connsiteY25" fmla="*/ 0 h 6858000"/>
              <a:gd name="connsiteX26" fmla="*/ 3606908 w 6095999"/>
              <a:gd name="connsiteY26" fmla="*/ 0 h 6858000"/>
              <a:gd name="connsiteX27" fmla="*/ 3864542 w 6095999"/>
              <a:gd name="connsiteY27" fmla="*/ 0 h 6858000"/>
              <a:gd name="connsiteX28" fmla="*/ 4368018 w 6095999"/>
              <a:gd name="connsiteY28" fmla="*/ 0 h 6858000"/>
              <a:gd name="connsiteX29" fmla="*/ 4387141 w 6095999"/>
              <a:gd name="connsiteY29" fmla="*/ 0 h 6858000"/>
              <a:gd name="connsiteX30" fmla="*/ 4796651 w 6095999"/>
              <a:gd name="connsiteY30" fmla="*/ 0 h 6858000"/>
              <a:gd name="connsiteX31" fmla="*/ 4913426 w 6095999"/>
              <a:gd name="connsiteY31" fmla="*/ 0 h 6858000"/>
              <a:gd name="connsiteX32" fmla="*/ 5219370 w 6095999"/>
              <a:gd name="connsiteY32" fmla="*/ 0 h 6858000"/>
              <a:gd name="connsiteX33" fmla="*/ 6095999 w 6095999"/>
              <a:gd name="connsiteY33" fmla="*/ 3429000 h 6858000"/>
              <a:gd name="connsiteX34" fmla="*/ 5219370 w 6095999"/>
              <a:gd name="connsiteY34" fmla="*/ 6858000 h 6858000"/>
              <a:gd name="connsiteX35" fmla="*/ 5217134 w 6095999"/>
              <a:gd name="connsiteY35" fmla="*/ 6858000 h 6858000"/>
              <a:gd name="connsiteX36" fmla="*/ 5201479 w 6095999"/>
              <a:gd name="connsiteY36" fmla="*/ 6858000 h 6858000"/>
              <a:gd name="connsiteX37" fmla="*/ 5158986 w 6095999"/>
              <a:gd name="connsiteY37" fmla="*/ 6858000 h 6858000"/>
              <a:gd name="connsiteX38" fmla="*/ 5123483 w 6095999"/>
              <a:gd name="connsiteY38" fmla="*/ 6858000 h 6858000"/>
              <a:gd name="connsiteX39" fmla="*/ 5076239 w 6095999"/>
              <a:gd name="connsiteY39" fmla="*/ 6858000 h 6858000"/>
              <a:gd name="connsiteX40" fmla="*/ 5015576 w 6095999"/>
              <a:gd name="connsiteY40" fmla="*/ 6858000 h 6858000"/>
              <a:gd name="connsiteX41" fmla="*/ 4939817 w 6095999"/>
              <a:gd name="connsiteY41" fmla="*/ 6858000 h 6858000"/>
              <a:gd name="connsiteX42" fmla="*/ 4847285 w 6095999"/>
              <a:gd name="connsiteY42" fmla="*/ 6858000 h 6858000"/>
              <a:gd name="connsiteX43" fmla="*/ 4792379 w 6095999"/>
              <a:gd name="connsiteY43" fmla="*/ 6858000 h 6858000"/>
              <a:gd name="connsiteX44" fmla="*/ 4736302 w 6095999"/>
              <a:gd name="connsiteY44" fmla="*/ 6858000 h 6858000"/>
              <a:gd name="connsiteX45" fmla="*/ 4605192 w 6095999"/>
              <a:gd name="connsiteY45" fmla="*/ 6858000 h 6858000"/>
              <a:gd name="connsiteX46" fmla="*/ 4452276 w 6095999"/>
              <a:gd name="connsiteY46" fmla="*/ 6858000 h 6858000"/>
              <a:gd name="connsiteX47" fmla="*/ 4275879 w 6095999"/>
              <a:gd name="connsiteY47" fmla="*/ 6858000 h 6858000"/>
              <a:gd name="connsiteX48" fmla="*/ 4246971 w 6095999"/>
              <a:gd name="connsiteY48" fmla="*/ 6858000 h 6858000"/>
              <a:gd name="connsiteX49" fmla="*/ 4074321 w 6095999"/>
              <a:gd name="connsiteY49" fmla="*/ 6858000 h 6858000"/>
              <a:gd name="connsiteX50" fmla="*/ 3845926 w 6095999"/>
              <a:gd name="connsiteY50" fmla="*/ 6858000 h 6858000"/>
              <a:gd name="connsiteX51" fmla="*/ 3657953 w 6095999"/>
              <a:gd name="connsiteY51" fmla="*/ 6858000 h 6858000"/>
              <a:gd name="connsiteX52" fmla="*/ 3589017 w 6095999"/>
              <a:gd name="connsiteY52" fmla="*/ 6858000 h 6858000"/>
              <a:gd name="connsiteX53" fmla="*/ 3301916 w 6095999"/>
              <a:gd name="connsiteY53" fmla="*/ 6858000 h 6858000"/>
              <a:gd name="connsiteX54" fmla="*/ 3023647 w 6095999"/>
              <a:gd name="connsiteY54" fmla="*/ 6858000 h 6858000"/>
              <a:gd name="connsiteX55" fmla="*/ 2982946 w 6095999"/>
              <a:gd name="connsiteY55" fmla="*/ 6858000 h 6858000"/>
              <a:gd name="connsiteX56" fmla="*/ 2630429 w 6095999"/>
              <a:gd name="connsiteY56" fmla="*/ 6858000 h 6858000"/>
              <a:gd name="connsiteX57" fmla="*/ 2342376 w 6095999"/>
              <a:gd name="connsiteY57" fmla="*/ 6858000 h 6858000"/>
              <a:gd name="connsiteX58" fmla="*/ 2242689 w 6095999"/>
              <a:gd name="connsiteY58" fmla="*/ 6858000 h 6858000"/>
              <a:gd name="connsiteX59" fmla="*/ 1818048 w 6095999"/>
              <a:gd name="connsiteY59" fmla="*/ 6858000 h 6858000"/>
              <a:gd name="connsiteX60" fmla="*/ 1612463 w 6095999"/>
              <a:gd name="connsiteY60" fmla="*/ 6858000 h 6858000"/>
              <a:gd name="connsiteX61" fmla="*/ 1354828 w 6095999"/>
              <a:gd name="connsiteY61" fmla="*/ 6858000 h 6858000"/>
              <a:gd name="connsiteX62" fmla="*/ 851353 w 6095999"/>
              <a:gd name="connsiteY62" fmla="*/ 6858000 h 6858000"/>
              <a:gd name="connsiteX63" fmla="*/ 832230 w 6095999"/>
              <a:gd name="connsiteY63" fmla="*/ 6858000 h 6858000"/>
              <a:gd name="connsiteX64" fmla="*/ 422719 w 6095999"/>
              <a:gd name="connsiteY64" fmla="*/ 6858000 h 6858000"/>
              <a:gd name="connsiteX65" fmla="*/ 305945 w 6095999"/>
              <a:gd name="connsiteY65" fmla="*/ 6858000 h 6858000"/>
              <a:gd name="connsiteX66" fmla="*/ 0 w 6095999"/>
              <a:gd name="connsiteY6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095999" h="6858000">
                <a:moveTo>
                  <a:pt x="0" y="0"/>
                </a:moveTo>
                <a:lnTo>
                  <a:pt x="2237" y="0"/>
                </a:lnTo>
                <a:lnTo>
                  <a:pt x="17892" y="0"/>
                </a:lnTo>
                <a:lnTo>
                  <a:pt x="60384" y="0"/>
                </a:lnTo>
                <a:lnTo>
                  <a:pt x="95887" y="0"/>
                </a:lnTo>
                <a:lnTo>
                  <a:pt x="143131" y="0"/>
                </a:lnTo>
                <a:lnTo>
                  <a:pt x="203794" y="0"/>
                </a:lnTo>
                <a:lnTo>
                  <a:pt x="279553" y="0"/>
                </a:lnTo>
                <a:lnTo>
                  <a:pt x="372085" y="0"/>
                </a:lnTo>
                <a:lnTo>
                  <a:pt x="426992" y="0"/>
                </a:lnTo>
                <a:lnTo>
                  <a:pt x="483068" y="0"/>
                </a:lnTo>
                <a:lnTo>
                  <a:pt x="614178" y="0"/>
                </a:lnTo>
                <a:lnTo>
                  <a:pt x="767094" y="0"/>
                </a:lnTo>
                <a:lnTo>
                  <a:pt x="943492" y="0"/>
                </a:lnTo>
                <a:lnTo>
                  <a:pt x="972400" y="0"/>
                </a:lnTo>
                <a:lnTo>
                  <a:pt x="1145050" y="0"/>
                </a:lnTo>
                <a:lnTo>
                  <a:pt x="1373445" y="0"/>
                </a:lnTo>
                <a:lnTo>
                  <a:pt x="1561418" y="0"/>
                </a:lnTo>
                <a:lnTo>
                  <a:pt x="1630354" y="0"/>
                </a:lnTo>
                <a:lnTo>
                  <a:pt x="1917455" y="0"/>
                </a:lnTo>
                <a:lnTo>
                  <a:pt x="2195724" y="0"/>
                </a:lnTo>
                <a:lnTo>
                  <a:pt x="2236425" y="0"/>
                </a:lnTo>
                <a:lnTo>
                  <a:pt x="2588941" y="0"/>
                </a:lnTo>
                <a:lnTo>
                  <a:pt x="2876995" y="0"/>
                </a:lnTo>
                <a:lnTo>
                  <a:pt x="2976682" y="0"/>
                </a:lnTo>
                <a:lnTo>
                  <a:pt x="3401323" y="0"/>
                </a:lnTo>
                <a:lnTo>
                  <a:pt x="3606908" y="0"/>
                </a:lnTo>
                <a:lnTo>
                  <a:pt x="3864542" y="0"/>
                </a:lnTo>
                <a:lnTo>
                  <a:pt x="4368018" y="0"/>
                </a:lnTo>
                <a:lnTo>
                  <a:pt x="4387141" y="0"/>
                </a:lnTo>
                <a:lnTo>
                  <a:pt x="4796651" y="0"/>
                </a:lnTo>
                <a:lnTo>
                  <a:pt x="4913426" y="0"/>
                </a:lnTo>
                <a:lnTo>
                  <a:pt x="5219370" y="0"/>
                </a:lnTo>
                <a:cubicBezTo>
                  <a:pt x="5778080" y="1018571"/>
                  <a:pt x="6095999" y="2187207"/>
                  <a:pt x="6095999" y="3429000"/>
                </a:cubicBezTo>
                <a:cubicBezTo>
                  <a:pt x="6095999" y="4671731"/>
                  <a:pt x="5778080" y="5839430"/>
                  <a:pt x="5219370" y="6858000"/>
                </a:cubicBezTo>
                <a:lnTo>
                  <a:pt x="5217134" y="6858000"/>
                </a:lnTo>
                <a:lnTo>
                  <a:pt x="5201479" y="6858000"/>
                </a:lnTo>
                <a:lnTo>
                  <a:pt x="5158986" y="6858000"/>
                </a:lnTo>
                <a:lnTo>
                  <a:pt x="5123483" y="6858000"/>
                </a:lnTo>
                <a:lnTo>
                  <a:pt x="5076239" y="6858000"/>
                </a:lnTo>
                <a:lnTo>
                  <a:pt x="5015576" y="6858000"/>
                </a:lnTo>
                <a:lnTo>
                  <a:pt x="4939817" y="6858000"/>
                </a:lnTo>
                <a:lnTo>
                  <a:pt x="4847285" y="6858000"/>
                </a:lnTo>
                <a:lnTo>
                  <a:pt x="4792379" y="6858000"/>
                </a:lnTo>
                <a:lnTo>
                  <a:pt x="4736302" y="6858000"/>
                </a:lnTo>
                <a:lnTo>
                  <a:pt x="4605192" y="6858000"/>
                </a:lnTo>
                <a:lnTo>
                  <a:pt x="4452276" y="6858000"/>
                </a:lnTo>
                <a:lnTo>
                  <a:pt x="4275879" y="6858000"/>
                </a:lnTo>
                <a:lnTo>
                  <a:pt x="4246971" y="6858000"/>
                </a:lnTo>
                <a:lnTo>
                  <a:pt x="4074321" y="6858000"/>
                </a:lnTo>
                <a:lnTo>
                  <a:pt x="3845926" y="6858000"/>
                </a:lnTo>
                <a:lnTo>
                  <a:pt x="3657953" y="6858000"/>
                </a:lnTo>
                <a:lnTo>
                  <a:pt x="3589017" y="6858000"/>
                </a:lnTo>
                <a:lnTo>
                  <a:pt x="3301916" y="6858000"/>
                </a:lnTo>
                <a:lnTo>
                  <a:pt x="3023647" y="6858000"/>
                </a:lnTo>
                <a:lnTo>
                  <a:pt x="2982946" y="6858000"/>
                </a:lnTo>
                <a:lnTo>
                  <a:pt x="2630429" y="6858000"/>
                </a:lnTo>
                <a:lnTo>
                  <a:pt x="2342376" y="6858000"/>
                </a:lnTo>
                <a:lnTo>
                  <a:pt x="2242689" y="6858000"/>
                </a:lnTo>
                <a:lnTo>
                  <a:pt x="1818048" y="6858000"/>
                </a:lnTo>
                <a:lnTo>
                  <a:pt x="1612463" y="6858000"/>
                </a:lnTo>
                <a:lnTo>
                  <a:pt x="1354828" y="6858000"/>
                </a:lnTo>
                <a:lnTo>
                  <a:pt x="851353" y="6858000"/>
                </a:lnTo>
                <a:lnTo>
                  <a:pt x="832230" y="6858000"/>
                </a:lnTo>
                <a:lnTo>
                  <a:pt x="422719" y="6858000"/>
                </a:lnTo>
                <a:lnTo>
                  <a:pt x="305945" y="6858000"/>
                </a:lnTo>
                <a:lnTo>
                  <a:pt x="0" y="6858000"/>
                </a:lnTo>
                <a:close/>
              </a:path>
            </a:pathLst>
          </a:custGeom>
          <a:solidFill>
            <a:schemeClr val="accent6">
              <a:lumMod val="20000"/>
              <a:lumOff val="80000"/>
            </a:schemeClr>
          </a:solidFill>
          <a:ln>
            <a:noFill/>
          </a:ln>
        </p:spPr>
        <p:txBody>
          <a:bodyPr wrap="square">
            <a:noAutofit/>
          </a:bodyPr>
          <a:lstStyle/>
          <a:p>
            <a:r>
              <a:rPr lang="en-US"/>
              <a:t>Click icon to add picture</a:t>
            </a:r>
          </a:p>
        </p:txBody>
      </p:sp>
      <p:sp>
        <p:nvSpPr>
          <p:cNvPr id="12" name="Text Placeholder 14">
            <a:extLst>
              <a:ext uri="{FF2B5EF4-FFF2-40B4-BE49-F238E27FC236}">
                <a16:creationId xmlns:a16="http://schemas.microsoft.com/office/drawing/2014/main" id="{147AB574-A04B-4C82-AD7B-EF95AA300589}"/>
              </a:ext>
            </a:extLst>
          </p:cNvPr>
          <p:cNvSpPr>
            <a:spLocks noGrp="1"/>
          </p:cNvSpPr>
          <p:nvPr>
            <p:ph type="body" sz="quarter" idx="17" hasCustomPrompt="1"/>
          </p:nvPr>
        </p:nvSpPr>
        <p:spPr>
          <a:xfrm>
            <a:off x="6731000" y="1321710"/>
            <a:ext cx="4967224" cy="4855059"/>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C6009DFF-4241-4740-ABFB-69F34CB90D74}"/>
              </a:ext>
            </a:extLst>
          </p:cNvPr>
          <p:cNvSpPr>
            <a:spLocks noGrp="1"/>
          </p:cNvSpPr>
          <p:nvPr>
            <p:ph type="title" hasCustomPrompt="1"/>
          </p:nvPr>
        </p:nvSpPr>
        <p:spPr>
          <a:xfrm>
            <a:off x="6731000" y="167677"/>
            <a:ext cx="4967224" cy="897970"/>
          </a:xfrm>
        </p:spPr>
        <p:txBody>
          <a:bodyPr>
            <a:noAutofit/>
          </a:bodyPr>
          <a:lstStyle>
            <a:lvl1pPr>
              <a:defRPr sz="3600"/>
            </a:lvl1pPr>
          </a:lstStyle>
          <a:p>
            <a:r>
              <a:rPr lang="en-US"/>
              <a:t>Placeholder title</a:t>
            </a:r>
          </a:p>
        </p:txBody>
      </p:sp>
    </p:spTree>
    <p:extLst>
      <p:ext uri="{BB962C8B-B14F-4D97-AF65-F5344CB8AC3E}">
        <p14:creationId xmlns:p14="http://schemas.microsoft.com/office/powerpoint/2010/main" val="327472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Photo (Single Right)">
    <p:bg>
      <p:bgPr>
        <a:solidFill>
          <a:srgbClr val="FFFFFF"/>
        </a:solidFill>
        <a:effectLst/>
      </p:bgPr>
    </p:bg>
    <p:spTree>
      <p:nvGrpSpPr>
        <p:cNvPr id="1" name=""/>
        <p:cNvGrpSpPr/>
        <p:nvPr/>
      </p:nvGrpSpPr>
      <p:grpSpPr>
        <a:xfrm>
          <a:off x="0" y="0"/>
          <a:ext cx="0" cy="0"/>
          <a:chOff x="0" y="0"/>
          <a:chExt cx="0" cy="0"/>
        </a:xfrm>
      </p:grpSpPr>
      <p:sp>
        <p:nvSpPr>
          <p:cNvPr id="12" name="Text Placeholder 14">
            <a:extLst>
              <a:ext uri="{FF2B5EF4-FFF2-40B4-BE49-F238E27FC236}">
                <a16:creationId xmlns:a16="http://schemas.microsoft.com/office/drawing/2014/main" id="{147AB574-A04B-4C82-AD7B-EF95AA300589}"/>
              </a:ext>
            </a:extLst>
          </p:cNvPr>
          <p:cNvSpPr>
            <a:spLocks noGrp="1"/>
          </p:cNvSpPr>
          <p:nvPr>
            <p:ph type="body" sz="quarter" idx="17" hasCustomPrompt="1"/>
          </p:nvPr>
        </p:nvSpPr>
        <p:spPr>
          <a:xfrm>
            <a:off x="493776" y="1321710"/>
            <a:ext cx="4967224" cy="4855059"/>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C6009DFF-4241-4740-ABFB-69F34CB90D74}"/>
              </a:ext>
            </a:extLst>
          </p:cNvPr>
          <p:cNvSpPr>
            <a:spLocks noGrp="1"/>
          </p:cNvSpPr>
          <p:nvPr>
            <p:ph type="title" hasCustomPrompt="1"/>
          </p:nvPr>
        </p:nvSpPr>
        <p:spPr>
          <a:xfrm>
            <a:off x="493776" y="167677"/>
            <a:ext cx="4967224" cy="897970"/>
          </a:xfrm>
        </p:spPr>
        <p:txBody>
          <a:bodyPr>
            <a:noAutofit/>
          </a:bodyPr>
          <a:lstStyle>
            <a:lvl1pPr>
              <a:defRPr sz="3600"/>
            </a:lvl1pPr>
          </a:lstStyle>
          <a:p>
            <a:r>
              <a:rPr lang="en-US"/>
              <a:t>Placeholder title</a:t>
            </a:r>
          </a:p>
        </p:txBody>
      </p:sp>
      <p:sp>
        <p:nvSpPr>
          <p:cNvPr id="10" name="Picture Placeholder 9">
            <a:extLst>
              <a:ext uri="{FF2B5EF4-FFF2-40B4-BE49-F238E27FC236}">
                <a16:creationId xmlns:a16="http://schemas.microsoft.com/office/drawing/2014/main" id="{B919739B-51A2-4ADE-AAB0-76FE33379336}"/>
              </a:ext>
            </a:extLst>
          </p:cNvPr>
          <p:cNvSpPr>
            <a:spLocks noGrp="1"/>
          </p:cNvSpPr>
          <p:nvPr>
            <p:ph type="pic" sz="quarter" idx="18"/>
          </p:nvPr>
        </p:nvSpPr>
        <p:spPr bwMode="ltGray">
          <a:xfrm>
            <a:off x="6096001" y="0"/>
            <a:ext cx="6096001" cy="6858000"/>
          </a:xfrm>
          <a:custGeom>
            <a:avLst/>
            <a:gdLst>
              <a:gd name="connsiteX0" fmla="*/ 876629 w 6096001"/>
              <a:gd name="connsiteY0" fmla="*/ 0 h 6858000"/>
              <a:gd name="connsiteX1" fmla="*/ 1299348 w 6096001"/>
              <a:gd name="connsiteY1" fmla="*/ 0 h 6858000"/>
              <a:gd name="connsiteX2" fmla="*/ 1708858 w 6096001"/>
              <a:gd name="connsiteY2" fmla="*/ 0 h 6858000"/>
              <a:gd name="connsiteX3" fmla="*/ 2489091 w 6096001"/>
              <a:gd name="connsiteY3" fmla="*/ 0 h 6858000"/>
              <a:gd name="connsiteX4" fmla="*/ 3219004 w 6096001"/>
              <a:gd name="connsiteY4" fmla="*/ 0 h 6858000"/>
              <a:gd name="connsiteX5" fmla="*/ 3900275 w 6096001"/>
              <a:gd name="connsiteY5" fmla="*/ 0 h 6858000"/>
              <a:gd name="connsiteX6" fmla="*/ 4534581 w 6096001"/>
              <a:gd name="connsiteY6" fmla="*/ 0 h 6858000"/>
              <a:gd name="connsiteX7" fmla="*/ 5123599 w 6096001"/>
              <a:gd name="connsiteY7" fmla="*/ 0 h 6858000"/>
              <a:gd name="connsiteX8" fmla="*/ 5669007 w 6096001"/>
              <a:gd name="connsiteY8" fmla="*/ 0 h 6858000"/>
              <a:gd name="connsiteX9" fmla="*/ 6096001 w 6096001"/>
              <a:gd name="connsiteY9" fmla="*/ 0 h 6858000"/>
              <a:gd name="connsiteX10" fmla="*/ 6096001 w 6096001"/>
              <a:gd name="connsiteY10" fmla="*/ 6858000 h 6858000"/>
              <a:gd name="connsiteX11" fmla="*/ 5790054 w 6096001"/>
              <a:gd name="connsiteY11" fmla="*/ 6858000 h 6858000"/>
              <a:gd name="connsiteX12" fmla="*/ 5244646 w 6096001"/>
              <a:gd name="connsiteY12" fmla="*/ 6858000 h 6858000"/>
              <a:gd name="connsiteX13" fmla="*/ 4741171 w 6096001"/>
              <a:gd name="connsiteY13" fmla="*/ 6858000 h 6858000"/>
              <a:gd name="connsiteX14" fmla="*/ 4277951 w 6096001"/>
              <a:gd name="connsiteY14" fmla="*/ 6858000 h 6858000"/>
              <a:gd name="connsiteX15" fmla="*/ 3853310 w 6096001"/>
              <a:gd name="connsiteY15" fmla="*/ 6858000 h 6858000"/>
              <a:gd name="connsiteX16" fmla="*/ 3465570 w 6096001"/>
              <a:gd name="connsiteY16" fmla="*/ 6858000 h 6858000"/>
              <a:gd name="connsiteX17" fmla="*/ 3113053 w 6096001"/>
              <a:gd name="connsiteY17" fmla="*/ 6858000 h 6858000"/>
              <a:gd name="connsiteX18" fmla="*/ 2794083 w 6096001"/>
              <a:gd name="connsiteY18" fmla="*/ 6858000 h 6858000"/>
              <a:gd name="connsiteX19" fmla="*/ 2506982 w 6096001"/>
              <a:gd name="connsiteY19" fmla="*/ 6858000 h 6858000"/>
              <a:gd name="connsiteX20" fmla="*/ 2250073 w 6096001"/>
              <a:gd name="connsiteY20" fmla="*/ 6858000 h 6858000"/>
              <a:gd name="connsiteX21" fmla="*/ 2021678 w 6096001"/>
              <a:gd name="connsiteY21" fmla="*/ 6858000 h 6858000"/>
              <a:gd name="connsiteX22" fmla="*/ 1820120 w 6096001"/>
              <a:gd name="connsiteY22" fmla="*/ 6858000 h 6858000"/>
              <a:gd name="connsiteX23" fmla="*/ 1643723 w 6096001"/>
              <a:gd name="connsiteY23" fmla="*/ 6858000 h 6858000"/>
              <a:gd name="connsiteX24" fmla="*/ 1490807 w 6096001"/>
              <a:gd name="connsiteY24" fmla="*/ 6858000 h 6858000"/>
              <a:gd name="connsiteX25" fmla="*/ 1359697 w 6096001"/>
              <a:gd name="connsiteY25" fmla="*/ 6858000 h 6858000"/>
              <a:gd name="connsiteX26" fmla="*/ 1248714 w 6096001"/>
              <a:gd name="connsiteY26" fmla="*/ 6858000 h 6858000"/>
              <a:gd name="connsiteX27" fmla="*/ 1156182 w 6096001"/>
              <a:gd name="connsiteY27" fmla="*/ 6858000 h 6858000"/>
              <a:gd name="connsiteX28" fmla="*/ 1080423 w 6096001"/>
              <a:gd name="connsiteY28" fmla="*/ 6858000 h 6858000"/>
              <a:gd name="connsiteX29" fmla="*/ 1019760 w 6096001"/>
              <a:gd name="connsiteY29" fmla="*/ 6858000 h 6858000"/>
              <a:gd name="connsiteX30" fmla="*/ 972516 w 6096001"/>
              <a:gd name="connsiteY30" fmla="*/ 6858000 h 6858000"/>
              <a:gd name="connsiteX31" fmla="*/ 937013 w 6096001"/>
              <a:gd name="connsiteY31" fmla="*/ 6858000 h 6858000"/>
              <a:gd name="connsiteX32" fmla="*/ 894520 w 6096001"/>
              <a:gd name="connsiteY32" fmla="*/ 6858000 h 6858000"/>
              <a:gd name="connsiteX33" fmla="*/ 878865 w 6096001"/>
              <a:gd name="connsiteY33" fmla="*/ 6858000 h 6858000"/>
              <a:gd name="connsiteX34" fmla="*/ 876629 w 6096001"/>
              <a:gd name="connsiteY34" fmla="*/ 6858000 h 6858000"/>
              <a:gd name="connsiteX35" fmla="*/ 0 w 6096001"/>
              <a:gd name="connsiteY35" fmla="*/ 3429000 h 6858000"/>
              <a:gd name="connsiteX36" fmla="*/ 876629 w 6096001"/>
              <a:gd name="connsiteY3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96001" h="6858000">
                <a:moveTo>
                  <a:pt x="876629" y="0"/>
                </a:moveTo>
                <a:lnTo>
                  <a:pt x="1299348" y="0"/>
                </a:lnTo>
                <a:lnTo>
                  <a:pt x="1708858" y="0"/>
                </a:lnTo>
                <a:lnTo>
                  <a:pt x="2489091" y="0"/>
                </a:lnTo>
                <a:lnTo>
                  <a:pt x="3219004" y="0"/>
                </a:lnTo>
                <a:lnTo>
                  <a:pt x="3900275" y="0"/>
                </a:lnTo>
                <a:lnTo>
                  <a:pt x="4534581" y="0"/>
                </a:lnTo>
                <a:lnTo>
                  <a:pt x="5123599" y="0"/>
                </a:lnTo>
                <a:lnTo>
                  <a:pt x="5669007" y="0"/>
                </a:lnTo>
                <a:lnTo>
                  <a:pt x="6096001" y="0"/>
                </a:lnTo>
                <a:lnTo>
                  <a:pt x="6096001" y="6858000"/>
                </a:lnTo>
                <a:lnTo>
                  <a:pt x="5790054" y="6858000"/>
                </a:lnTo>
                <a:lnTo>
                  <a:pt x="5244646" y="6858000"/>
                </a:lnTo>
                <a:lnTo>
                  <a:pt x="4741171" y="6858000"/>
                </a:lnTo>
                <a:lnTo>
                  <a:pt x="4277951" y="6858000"/>
                </a:lnTo>
                <a:lnTo>
                  <a:pt x="3853310" y="6858000"/>
                </a:lnTo>
                <a:lnTo>
                  <a:pt x="3465570" y="6858000"/>
                </a:lnTo>
                <a:lnTo>
                  <a:pt x="3113053" y="6858000"/>
                </a:lnTo>
                <a:lnTo>
                  <a:pt x="2794083" y="6858000"/>
                </a:lnTo>
                <a:lnTo>
                  <a:pt x="2506982" y="6858000"/>
                </a:lnTo>
                <a:lnTo>
                  <a:pt x="2250073" y="6858000"/>
                </a:lnTo>
                <a:lnTo>
                  <a:pt x="2021678" y="6858000"/>
                </a:lnTo>
                <a:lnTo>
                  <a:pt x="1820120" y="6858000"/>
                </a:lnTo>
                <a:lnTo>
                  <a:pt x="1643723" y="6858000"/>
                </a:lnTo>
                <a:lnTo>
                  <a:pt x="1490807" y="6858000"/>
                </a:lnTo>
                <a:lnTo>
                  <a:pt x="1359697" y="6858000"/>
                </a:lnTo>
                <a:lnTo>
                  <a:pt x="1248714" y="6858000"/>
                </a:lnTo>
                <a:lnTo>
                  <a:pt x="1156182" y="6858000"/>
                </a:lnTo>
                <a:lnTo>
                  <a:pt x="1080423" y="6858000"/>
                </a:lnTo>
                <a:lnTo>
                  <a:pt x="1019760" y="6858000"/>
                </a:lnTo>
                <a:lnTo>
                  <a:pt x="972516" y="6858000"/>
                </a:lnTo>
                <a:lnTo>
                  <a:pt x="937013" y="6858000"/>
                </a:lnTo>
                <a:lnTo>
                  <a:pt x="894520" y="6858000"/>
                </a:lnTo>
                <a:lnTo>
                  <a:pt x="878865" y="6858000"/>
                </a:lnTo>
                <a:lnTo>
                  <a:pt x="876629" y="6858000"/>
                </a:lnTo>
                <a:cubicBezTo>
                  <a:pt x="317919" y="5839430"/>
                  <a:pt x="0" y="4671731"/>
                  <a:pt x="0" y="3429000"/>
                </a:cubicBezTo>
                <a:cubicBezTo>
                  <a:pt x="0" y="2187207"/>
                  <a:pt x="317919" y="1018571"/>
                  <a:pt x="876629" y="0"/>
                </a:cubicBezTo>
                <a:close/>
              </a:path>
            </a:pathLst>
          </a:custGeom>
          <a:solidFill>
            <a:schemeClr val="accent6">
              <a:lumMod val="20000"/>
              <a:lumOff val="80000"/>
            </a:schemeClr>
          </a:solidFill>
          <a:ln>
            <a:noFill/>
          </a:ln>
        </p:spPr>
        <p:txBody>
          <a:bodyPr vert="horz" wrap="square" lIns="1005840" tIns="0" rIns="0" bIns="0" rtlCol="0">
            <a:noAutofit/>
          </a:bodyPr>
          <a:lstStyle>
            <a:lvl1pPr>
              <a:defRPr lang="en-US" dirty="0"/>
            </a:lvl1pPr>
          </a:lstStyle>
          <a:p>
            <a:pPr lvl="0"/>
            <a:r>
              <a:rPr lang="en-US"/>
              <a:t>Click icon to add picture</a:t>
            </a:r>
          </a:p>
        </p:txBody>
      </p:sp>
    </p:spTree>
    <p:extLst>
      <p:ext uri="{BB962C8B-B14F-4D97-AF65-F5344CB8AC3E}">
        <p14:creationId xmlns:p14="http://schemas.microsoft.com/office/powerpoint/2010/main" val="301620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Multi Layout)">
    <p:bg>
      <p:bgPr>
        <a:solidFill>
          <a:srgbClr val="FFFFFF"/>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F15D45E-1A29-46E9-B58E-872FED8D000F}"/>
              </a:ext>
            </a:extLst>
          </p:cNvPr>
          <p:cNvSpPr/>
          <p:nvPr/>
        </p:nvSpPr>
        <p:spPr bwMode="ltGray">
          <a:xfrm>
            <a:off x="742098"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9" name="Oval 8">
            <a:extLst>
              <a:ext uri="{FF2B5EF4-FFF2-40B4-BE49-F238E27FC236}">
                <a16:creationId xmlns:a16="http://schemas.microsoft.com/office/drawing/2014/main" id="{F681DC18-66F7-491B-8089-60DD8E1AB1AA}"/>
              </a:ext>
            </a:extLst>
          </p:cNvPr>
          <p:cNvSpPr/>
          <p:nvPr/>
        </p:nvSpPr>
        <p:spPr bwMode="ltGray">
          <a:xfrm>
            <a:off x="4555746"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10" name="Oval 9">
            <a:extLst>
              <a:ext uri="{FF2B5EF4-FFF2-40B4-BE49-F238E27FC236}">
                <a16:creationId xmlns:a16="http://schemas.microsoft.com/office/drawing/2014/main" id="{075A85B8-9A99-4F3C-933A-121390A9334B}"/>
              </a:ext>
            </a:extLst>
          </p:cNvPr>
          <p:cNvSpPr/>
          <p:nvPr/>
        </p:nvSpPr>
        <p:spPr bwMode="ltGray">
          <a:xfrm>
            <a:off x="8369394"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36" name="Picture Placeholder 35">
            <a:extLst>
              <a:ext uri="{FF2B5EF4-FFF2-40B4-BE49-F238E27FC236}">
                <a16:creationId xmlns:a16="http://schemas.microsoft.com/office/drawing/2014/main" id="{7CA44ADC-5231-43AF-906E-A8DDA719957B}"/>
              </a:ext>
            </a:extLst>
          </p:cNvPr>
          <p:cNvSpPr>
            <a:spLocks noGrp="1"/>
          </p:cNvSpPr>
          <p:nvPr>
            <p:ph type="pic" sz="quarter" idx="10"/>
          </p:nvPr>
        </p:nvSpPr>
        <p:spPr>
          <a:xfrm>
            <a:off x="872652"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r>
              <a:rPr lang="en-US"/>
              <a:t>Click icon to add picture</a:t>
            </a:r>
          </a:p>
        </p:txBody>
      </p:sp>
      <p:sp>
        <p:nvSpPr>
          <p:cNvPr id="38" name="Picture Placeholder 35">
            <a:extLst>
              <a:ext uri="{FF2B5EF4-FFF2-40B4-BE49-F238E27FC236}">
                <a16:creationId xmlns:a16="http://schemas.microsoft.com/office/drawing/2014/main" id="{ECE4A802-C7F3-4538-B1FB-98E6F6127650}"/>
              </a:ext>
            </a:extLst>
          </p:cNvPr>
          <p:cNvSpPr>
            <a:spLocks noGrp="1"/>
          </p:cNvSpPr>
          <p:nvPr>
            <p:ph type="pic" sz="quarter" idx="11"/>
          </p:nvPr>
        </p:nvSpPr>
        <p:spPr>
          <a:xfrm>
            <a:off x="4686300"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r>
              <a:rPr lang="en-US"/>
              <a:t>Click icon to add picture</a:t>
            </a:r>
          </a:p>
        </p:txBody>
      </p:sp>
      <p:sp>
        <p:nvSpPr>
          <p:cNvPr id="39" name="Picture Placeholder 35">
            <a:extLst>
              <a:ext uri="{FF2B5EF4-FFF2-40B4-BE49-F238E27FC236}">
                <a16:creationId xmlns:a16="http://schemas.microsoft.com/office/drawing/2014/main" id="{5B525A51-4DF4-42AF-82A8-0F5A36D8AA4E}"/>
              </a:ext>
            </a:extLst>
          </p:cNvPr>
          <p:cNvSpPr>
            <a:spLocks noGrp="1"/>
          </p:cNvSpPr>
          <p:nvPr>
            <p:ph type="pic" sz="quarter" idx="12"/>
          </p:nvPr>
        </p:nvSpPr>
        <p:spPr>
          <a:xfrm>
            <a:off x="8499948"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r>
              <a:rPr lang="en-US"/>
              <a:t>Click icon to add picture</a:t>
            </a:r>
          </a:p>
        </p:txBody>
      </p:sp>
      <p:sp>
        <p:nvSpPr>
          <p:cNvPr id="42" name="Text Placeholder 41">
            <a:extLst>
              <a:ext uri="{FF2B5EF4-FFF2-40B4-BE49-F238E27FC236}">
                <a16:creationId xmlns:a16="http://schemas.microsoft.com/office/drawing/2014/main" id="{17BFF989-2765-4A09-8AE8-E2ACBBE59A10}"/>
              </a:ext>
            </a:extLst>
          </p:cNvPr>
          <p:cNvSpPr>
            <a:spLocks noGrp="1"/>
          </p:cNvSpPr>
          <p:nvPr>
            <p:ph type="body" sz="quarter" idx="13" hasCustomPrompt="1"/>
          </p:nvPr>
        </p:nvSpPr>
        <p:spPr>
          <a:xfrm>
            <a:off x="966736" y="4866948"/>
            <a:ext cx="2606675" cy="1019175"/>
          </a:xfrm>
        </p:spPr>
        <p:txBody>
          <a:bodyPr/>
          <a:lstStyle>
            <a:lvl1pPr algn="ctr">
              <a:defRPr sz="2400">
                <a:latin typeface="+mj-lt"/>
              </a:defRPr>
            </a:lvl1pPr>
          </a:lstStyle>
          <a:p>
            <a:pPr lvl="0"/>
            <a:r>
              <a:rPr lang="en-US"/>
              <a:t>Caption 1</a:t>
            </a:r>
          </a:p>
        </p:txBody>
      </p:sp>
      <p:sp>
        <p:nvSpPr>
          <p:cNvPr id="43" name="Text Placeholder 41">
            <a:extLst>
              <a:ext uri="{FF2B5EF4-FFF2-40B4-BE49-F238E27FC236}">
                <a16:creationId xmlns:a16="http://schemas.microsoft.com/office/drawing/2014/main" id="{91C01F98-B49B-4B32-B1BB-B41E8EA15A5A}"/>
              </a:ext>
            </a:extLst>
          </p:cNvPr>
          <p:cNvSpPr>
            <a:spLocks noGrp="1"/>
          </p:cNvSpPr>
          <p:nvPr>
            <p:ph type="body" sz="quarter" idx="14" hasCustomPrompt="1"/>
          </p:nvPr>
        </p:nvSpPr>
        <p:spPr>
          <a:xfrm>
            <a:off x="4792663" y="4866948"/>
            <a:ext cx="2606675" cy="1019175"/>
          </a:xfrm>
        </p:spPr>
        <p:txBody>
          <a:bodyPr/>
          <a:lstStyle>
            <a:lvl1pPr algn="ctr">
              <a:defRPr sz="2400">
                <a:latin typeface="+mj-lt"/>
              </a:defRPr>
            </a:lvl1pPr>
          </a:lstStyle>
          <a:p>
            <a:pPr lvl="0"/>
            <a:r>
              <a:rPr lang="en-US"/>
              <a:t>Caption 2</a:t>
            </a:r>
          </a:p>
        </p:txBody>
      </p:sp>
      <p:sp>
        <p:nvSpPr>
          <p:cNvPr id="44" name="Text Placeholder 41">
            <a:extLst>
              <a:ext uri="{FF2B5EF4-FFF2-40B4-BE49-F238E27FC236}">
                <a16:creationId xmlns:a16="http://schemas.microsoft.com/office/drawing/2014/main" id="{FC7C06E5-7271-4B89-AB80-DD09B51F8AA1}"/>
              </a:ext>
            </a:extLst>
          </p:cNvPr>
          <p:cNvSpPr>
            <a:spLocks noGrp="1"/>
          </p:cNvSpPr>
          <p:nvPr>
            <p:ph type="body" sz="quarter" idx="15" hasCustomPrompt="1"/>
          </p:nvPr>
        </p:nvSpPr>
        <p:spPr>
          <a:xfrm>
            <a:off x="8606310" y="4866948"/>
            <a:ext cx="2606675" cy="1019175"/>
          </a:xfrm>
        </p:spPr>
        <p:txBody>
          <a:bodyPr/>
          <a:lstStyle>
            <a:lvl1pPr algn="ctr">
              <a:defRPr sz="2400">
                <a:latin typeface="+mj-lt"/>
              </a:defRPr>
            </a:lvl1pPr>
          </a:lstStyle>
          <a:p>
            <a:pPr lvl="0"/>
            <a:r>
              <a:rPr lang="en-US"/>
              <a:t>Caption 3</a:t>
            </a:r>
          </a:p>
        </p:txBody>
      </p:sp>
      <p:sp>
        <p:nvSpPr>
          <p:cNvPr id="12" name="Title 1">
            <a:extLst>
              <a:ext uri="{FF2B5EF4-FFF2-40B4-BE49-F238E27FC236}">
                <a16:creationId xmlns:a16="http://schemas.microsoft.com/office/drawing/2014/main" id="{5F8D4E7B-DD8A-4462-A940-F3A1029BC4E4}"/>
              </a:ext>
            </a:extLst>
          </p:cNvPr>
          <p:cNvSpPr>
            <a:spLocks noGrp="1"/>
          </p:cNvSpPr>
          <p:nvPr>
            <p:ph type="title" hasCustomPrompt="1"/>
          </p:nvPr>
        </p:nvSpPr>
        <p:spPr>
          <a:xfrm>
            <a:off x="493776" y="167677"/>
            <a:ext cx="11204448" cy="897970"/>
          </a:xfrm>
        </p:spPr>
        <p:txBody>
          <a:bodyPr>
            <a:noAutofit/>
          </a:bodyPr>
          <a:lstStyle>
            <a:lvl1pPr>
              <a:defRPr sz="3600"/>
            </a:lvl1pPr>
          </a:lstStyle>
          <a:p>
            <a:r>
              <a:rPr lang="en-US"/>
              <a:t>Placeholder title</a:t>
            </a:r>
          </a:p>
        </p:txBody>
      </p:sp>
      <p:sp>
        <p:nvSpPr>
          <p:cNvPr id="3" name="Footer Placeholder 2">
            <a:extLst>
              <a:ext uri="{FF2B5EF4-FFF2-40B4-BE49-F238E27FC236}">
                <a16:creationId xmlns:a16="http://schemas.microsoft.com/office/drawing/2014/main" id="{B2E6D966-50E4-4144-82A3-60717BEFC28B}"/>
              </a:ext>
            </a:extLst>
          </p:cNvPr>
          <p:cNvSpPr>
            <a:spLocks noGrp="1"/>
          </p:cNvSpPr>
          <p:nvPr>
            <p:ph type="ftr" sz="quarter" idx="16"/>
          </p:nvPr>
        </p:nvSpPr>
        <p:spPr/>
        <p:txBody>
          <a:bodyPr/>
          <a:lstStyle/>
          <a:p>
            <a:endParaRPr lang="en-US"/>
          </a:p>
        </p:txBody>
      </p:sp>
      <p:sp>
        <p:nvSpPr>
          <p:cNvPr id="15" name="Text Placeholder 2">
            <a:extLst>
              <a:ext uri="{FF2B5EF4-FFF2-40B4-BE49-F238E27FC236}">
                <a16:creationId xmlns:a16="http://schemas.microsoft.com/office/drawing/2014/main" id="{5E266DFD-040A-4C14-9640-CEEDD94BCA82}"/>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Tree>
    <p:extLst>
      <p:ext uri="{BB962C8B-B14F-4D97-AF65-F5344CB8AC3E}">
        <p14:creationId xmlns:p14="http://schemas.microsoft.com/office/powerpoint/2010/main" val="165315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with Body Copy">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289E38-44F5-4D8D-9EE0-619201D57247}"/>
              </a:ext>
            </a:extLst>
          </p:cNvPr>
          <p:cNvSpPr/>
          <p:nvPr/>
        </p:nvSpPr>
        <p:spPr bwMode="white">
          <a:xfrm>
            <a:off x="0" y="6249122"/>
            <a:ext cx="12192000" cy="604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40C6A-CF77-4953-9AD6-63845305FECB}"/>
              </a:ext>
            </a:extLst>
          </p:cNvPr>
          <p:cNvSpPr>
            <a:spLocks noGrp="1"/>
          </p:cNvSpPr>
          <p:nvPr>
            <p:ph type="title" hasCustomPrompt="1"/>
          </p:nvPr>
        </p:nvSpPr>
        <p:spPr>
          <a:xfrm>
            <a:off x="493776" y="167677"/>
            <a:ext cx="6580124" cy="897970"/>
          </a:xfrm>
        </p:spPr>
        <p:txBody>
          <a:bodyPr/>
          <a:lstStyle>
            <a:lvl1pPr>
              <a:defRPr sz="3600"/>
            </a:lvl1pPr>
          </a:lstStyle>
          <a:p>
            <a:r>
              <a:rPr lang="en-US"/>
              <a:t>Placeholder title</a:t>
            </a:r>
          </a:p>
        </p:txBody>
      </p:sp>
      <p:sp>
        <p:nvSpPr>
          <p:cNvPr id="8" name="Oval 7">
            <a:extLst>
              <a:ext uri="{FF2B5EF4-FFF2-40B4-BE49-F238E27FC236}">
                <a16:creationId xmlns:a16="http://schemas.microsoft.com/office/drawing/2014/main" id="{65662183-DD4B-4458-ABD2-C710415E28ED}"/>
              </a:ext>
            </a:extLst>
          </p:cNvPr>
          <p:cNvSpPr/>
          <p:nvPr/>
        </p:nvSpPr>
        <p:spPr bwMode="ltGray">
          <a:xfrm>
            <a:off x="7244184" y="647700"/>
            <a:ext cx="7710066" cy="7710066"/>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9" name="Picture Placeholder 35">
            <a:extLst>
              <a:ext uri="{FF2B5EF4-FFF2-40B4-BE49-F238E27FC236}">
                <a16:creationId xmlns:a16="http://schemas.microsoft.com/office/drawing/2014/main" id="{B6EFA928-550A-425C-9E54-627E2710A121}"/>
              </a:ext>
            </a:extLst>
          </p:cNvPr>
          <p:cNvSpPr>
            <a:spLocks noGrp="1"/>
          </p:cNvSpPr>
          <p:nvPr>
            <p:ph type="pic" sz="quarter" idx="12"/>
          </p:nvPr>
        </p:nvSpPr>
        <p:spPr>
          <a:xfrm>
            <a:off x="7973517" y="1375262"/>
            <a:ext cx="6251400" cy="6254942"/>
          </a:xfrm>
          <a:prstGeom prst="ellipse">
            <a:avLst/>
          </a:prstGeom>
          <a:solidFill>
            <a:schemeClr val="accent6">
              <a:lumMod val="20000"/>
              <a:lumOff val="80000"/>
            </a:schemeClr>
          </a:solidFill>
          <a:ln w="127000">
            <a:noFill/>
          </a:ln>
        </p:spPr>
        <p:txBody>
          <a:bodyPr anchor="ctr"/>
          <a:lstStyle>
            <a:lvl1pPr algn="ctr">
              <a:defRPr/>
            </a:lvl1pPr>
          </a:lstStyle>
          <a:p>
            <a:r>
              <a:rPr lang="en-US"/>
              <a:t>Click icon to add picture</a:t>
            </a:r>
          </a:p>
        </p:txBody>
      </p:sp>
      <p:sp>
        <p:nvSpPr>
          <p:cNvPr id="6" name="Footer Placeholder 5">
            <a:extLst>
              <a:ext uri="{FF2B5EF4-FFF2-40B4-BE49-F238E27FC236}">
                <a16:creationId xmlns:a16="http://schemas.microsoft.com/office/drawing/2014/main" id="{FAA5E399-4DEC-4925-BE64-4EBC5F4C64AB}"/>
              </a:ext>
            </a:extLst>
          </p:cNvPr>
          <p:cNvSpPr>
            <a:spLocks noGrp="1"/>
          </p:cNvSpPr>
          <p:nvPr>
            <p:ph type="ftr" sz="quarter" idx="14"/>
          </p:nvPr>
        </p:nvSpPr>
        <p:spPr/>
        <p:txBody>
          <a:bodyPr/>
          <a:lstStyle/>
          <a:p>
            <a:endParaRPr lang="en-US"/>
          </a:p>
        </p:txBody>
      </p:sp>
      <p:sp>
        <p:nvSpPr>
          <p:cNvPr id="4" name="Text Placeholder 3">
            <a:extLst>
              <a:ext uri="{FF2B5EF4-FFF2-40B4-BE49-F238E27FC236}">
                <a16:creationId xmlns:a16="http://schemas.microsoft.com/office/drawing/2014/main" id="{5DFD2725-2034-48A2-8BB6-47D844A186EC}"/>
              </a:ext>
            </a:extLst>
          </p:cNvPr>
          <p:cNvSpPr>
            <a:spLocks noGrp="1"/>
          </p:cNvSpPr>
          <p:nvPr>
            <p:ph type="body" sz="quarter" idx="15"/>
          </p:nvPr>
        </p:nvSpPr>
        <p:spPr>
          <a:xfrm>
            <a:off x="493776" y="1306513"/>
            <a:ext cx="5741924" cy="487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406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F28A28-4922-4916-AFC6-845CCE61E5FF}"/>
              </a:ext>
            </a:extLst>
          </p:cNvPr>
          <p:cNvSpPr/>
          <p:nvPr userDrawn="1"/>
        </p:nvSpPr>
        <p:spPr>
          <a:xfrm>
            <a:off x="0" y="2308250"/>
            <a:ext cx="12192000" cy="2241500"/>
          </a:xfrm>
          <a:prstGeom prst="rect">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 name="Title 1">
            <a:extLst>
              <a:ext uri="{FF2B5EF4-FFF2-40B4-BE49-F238E27FC236}">
                <a16:creationId xmlns:a16="http://schemas.microsoft.com/office/drawing/2014/main" id="{FBFEAD26-BB58-4888-8067-7BFE890731AA}"/>
              </a:ext>
            </a:extLst>
          </p:cNvPr>
          <p:cNvSpPr>
            <a:spLocks noGrp="1"/>
          </p:cNvSpPr>
          <p:nvPr>
            <p:ph type="title"/>
          </p:nvPr>
        </p:nvSpPr>
        <p:spPr>
          <a:xfrm>
            <a:off x="493776" y="2308250"/>
            <a:ext cx="11204448" cy="2241500"/>
          </a:xfrm>
        </p:spPr>
        <p:txBody>
          <a:bodyPr vert="horz" lIns="457200" tIns="0" rIns="457200" bIns="0" rtlCol="0" anchor="ctr">
            <a:noAutofit/>
          </a:bodyPr>
          <a:lstStyle>
            <a:lvl1pPr algn="ctr">
              <a:defRPr lang="en-US" sz="6000">
                <a:solidFill>
                  <a:schemeClr val="bg1"/>
                </a:solidFill>
                <a:latin typeface="+mj-lt"/>
                <a:cs typeface="+mj-cs"/>
              </a:defRPr>
            </a:lvl1pPr>
          </a:lstStyle>
          <a:p>
            <a:pPr lvl="0">
              <a:lnSpc>
                <a:spcPct val="85000"/>
              </a:lnSpc>
            </a:pPr>
            <a:r>
              <a:rPr lang="en-US"/>
              <a:t>Click to edit Master title style</a:t>
            </a:r>
          </a:p>
        </p:txBody>
      </p:sp>
      <p:sp>
        <p:nvSpPr>
          <p:cNvPr id="3" name="Rectangle 2">
            <a:extLst>
              <a:ext uri="{FF2B5EF4-FFF2-40B4-BE49-F238E27FC236}">
                <a16:creationId xmlns:a16="http://schemas.microsoft.com/office/drawing/2014/main" id="{FF4B4470-AF44-490D-B3D0-FE6FB03B6585}"/>
              </a:ext>
            </a:extLst>
          </p:cNvPr>
          <p:cNvSpPr/>
          <p:nvPr userDrawn="1"/>
        </p:nvSpPr>
        <p:spPr>
          <a:xfrm>
            <a:off x="132899" y="6218787"/>
            <a:ext cx="11926202" cy="325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567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Quote">
    <p:bg>
      <p:bgPr>
        <a:solidFill>
          <a:schemeClr val="bg1"/>
        </a:solidFill>
        <a:effectLst/>
      </p:bgPr>
    </p:bg>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E963FA91-2E8D-4668-A0A8-B78EA30819AA}"/>
              </a:ext>
            </a:extLst>
          </p:cNvPr>
          <p:cNvSpPr>
            <a:spLocks noEditPoints="1"/>
          </p:cNvSpPr>
          <p:nvPr/>
        </p:nvSpPr>
        <p:spPr bwMode="ltGray">
          <a:xfrm>
            <a:off x="2050147" y="0"/>
            <a:ext cx="8091707" cy="6858000"/>
          </a:xfrm>
          <a:custGeom>
            <a:avLst/>
            <a:gdLst>
              <a:gd name="T0" fmla="*/ 1079 w 3392"/>
              <a:gd name="T1" fmla="*/ 2884 h 2884"/>
              <a:gd name="T2" fmla="*/ 803 w 3392"/>
              <a:gd name="T3" fmla="*/ 2884 h 2884"/>
              <a:gd name="T4" fmla="*/ 0 w 3392"/>
              <a:gd name="T5" fmla="*/ 1442 h 2884"/>
              <a:gd name="T6" fmla="*/ 803 w 3392"/>
              <a:gd name="T7" fmla="*/ 0 h 2884"/>
              <a:gd name="T8" fmla="*/ 1079 w 3392"/>
              <a:gd name="T9" fmla="*/ 0 h 2884"/>
              <a:gd name="T10" fmla="*/ 128 w 3392"/>
              <a:gd name="T11" fmla="*/ 1442 h 2884"/>
              <a:gd name="T12" fmla="*/ 1079 w 3392"/>
              <a:gd name="T13" fmla="*/ 2884 h 2884"/>
              <a:gd name="T14" fmla="*/ 3264 w 3392"/>
              <a:gd name="T15" fmla="*/ 1442 h 2884"/>
              <a:gd name="T16" fmla="*/ 2313 w 3392"/>
              <a:gd name="T17" fmla="*/ 2884 h 2884"/>
              <a:gd name="T18" fmla="*/ 2589 w 3392"/>
              <a:gd name="T19" fmla="*/ 2884 h 2884"/>
              <a:gd name="T20" fmla="*/ 3392 w 3392"/>
              <a:gd name="T21" fmla="*/ 1442 h 2884"/>
              <a:gd name="T22" fmla="*/ 2589 w 3392"/>
              <a:gd name="T23" fmla="*/ 0 h 2884"/>
              <a:gd name="T24" fmla="*/ 2313 w 3392"/>
              <a:gd name="T25" fmla="*/ 0 h 2884"/>
              <a:gd name="T26" fmla="*/ 3264 w 3392"/>
              <a:gd name="T27" fmla="*/ 1442 h 2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92" h="2884">
                <a:moveTo>
                  <a:pt x="1079" y="2884"/>
                </a:moveTo>
                <a:cubicBezTo>
                  <a:pt x="803" y="2884"/>
                  <a:pt x="803" y="2884"/>
                  <a:pt x="803" y="2884"/>
                </a:cubicBezTo>
                <a:cubicBezTo>
                  <a:pt x="321" y="2585"/>
                  <a:pt x="0" y="2051"/>
                  <a:pt x="0" y="1442"/>
                </a:cubicBezTo>
                <a:cubicBezTo>
                  <a:pt x="0" y="833"/>
                  <a:pt x="321" y="299"/>
                  <a:pt x="803" y="0"/>
                </a:cubicBezTo>
                <a:cubicBezTo>
                  <a:pt x="1079" y="0"/>
                  <a:pt x="1079" y="0"/>
                  <a:pt x="1079" y="0"/>
                </a:cubicBezTo>
                <a:cubicBezTo>
                  <a:pt x="520" y="240"/>
                  <a:pt x="128" y="795"/>
                  <a:pt x="128" y="1442"/>
                </a:cubicBezTo>
                <a:cubicBezTo>
                  <a:pt x="128" y="2089"/>
                  <a:pt x="520" y="2644"/>
                  <a:pt x="1079" y="2884"/>
                </a:cubicBezTo>
                <a:close/>
                <a:moveTo>
                  <a:pt x="3264" y="1442"/>
                </a:moveTo>
                <a:cubicBezTo>
                  <a:pt x="3264" y="2089"/>
                  <a:pt x="2872" y="2644"/>
                  <a:pt x="2313" y="2884"/>
                </a:cubicBezTo>
                <a:cubicBezTo>
                  <a:pt x="2589" y="2884"/>
                  <a:pt x="2589" y="2884"/>
                  <a:pt x="2589" y="2884"/>
                </a:cubicBezTo>
                <a:cubicBezTo>
                  <a:pt x="3071" y="2585"/>
                  <a:pt x="3392" y="2051"/>
                  <a:pt x="3392" y="1442"/>
                </a:cubicBezTo>
                <a:cubicBezTo>
                  <a:pt x="3392" y="833"/>
                  <a:pt x="3071" y="299"/>
                  <a:pt x="2589" y="0"/>
                </a:cubicBezTo>
                <a:cubicBezTo>
                  <a:pt x="2313" y="0"/>
                  <a:pt x="2313" y="0"/>
                  <a:pt x="2313" y="0"/>
                </a:cubicBezTo>
                <a:cubicBezTo>
                  <a:pt x="2872" y="240"/>
                  <a:pt x="3264" y="795"/>
                  <a:pt x="3264" y="1442"/>
                </a:cubicBezTo>
                <a:close/>
              </a:path>
            </a:pathLst>
          </a:custGeom>
          <a:gradFill>
            <a:gsLst>
              <a:gs pos="0">
                <a:srgbClr val="009AE0"/>
              </a:gs>
              <a:gs pos="100000">
                <a:srgbClr val="00A846"/>
              </a:gs>
            </a:gsLst>
            <a:lin ang="30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Content Placeholder 13">
            <a:extLst>
              <a:ext uri="{FF2B5EF4-FFF2-40B4-BE49-F238E27FC236}">
                <a16:creationId xmlns:a16="http://schemas.microsoft.com/office/drawing/2014/main" id="{B9D677F4-4749-47B1-8AFA-DFA6D872EF26}"/>
              </a:ext>
            </a:extLst>
          </p:cNvPr>
          <p:cNvSpPr>
            <a:spLocks noGrp="1"/>
          </p:cNvSpPr>
          <p:nvPr>
            <p:ph sz="quarter" idx="16" hasCustomPrompt="1"/>
          </p:nvPr>
        </p:nvSpPr>
        <p:spPr>
          <a:xfrm>
            <a:off x="2293257" y="2004515"/>
            <a:ext cx="7605486" cy="2848970"/>
          </a:xfrm>
          <a:prstGeom prst="rect">
            <a:avLst/>
          </a:prstGeom>
        </p:spPr>
        <p:txBody>
          <a:bodyPr lIns="0" tIns="0" rIns="0" bIns="0" anchor="ctr">
            <a:normAutofit/>
          </a:bodyPr>
          <a:lstStyle>
            <a:lvl1pPr marL="152396" indent="-152396" algn="ctr" defTabSz="914377" rtl="0" eaLnBrk="0" fontAlgn="base" hangingPunct="0">
              <a:lnSpc>
                <a:spcPct val="90000"/>
              </a:lnSpc>
              <a:spcBef>
                <a:spcPts val="1800"/>
              </a:spcBef>
              <a:spcAft>
                <a:spcPct val="0"/>
              </a:spcAft>
              <a:buSzPct val="100000"/>
              <a:buNone/>
              <a:defRPr lang="en-US" sz="6000" b="0" i="0" kern="1200" baseline="0" dirty="0">
                <a:solidFill>
                  <a:schemeClr val="accent1"/>
                </a:solidFill>
                <a:latin typeface="+mj-lt"/>
                <a:ea typeface="Calibri" panose="020F0502020204030204" pitchFamily="34" charset="0"/>
                <a:cs typeface="Calibri" panose="020F0502020204030204" pitchFamily="34" charset="0"/>
                <a:sym typeface="Proxima Nova" charset="0"/>
              </a:defRPr>
            </a:lvl1pPr>
            <a:lvl2pPr marL="171445" marR="0" indent="0" algn="l" defTabSz="914377" rtl="0" eaLnBrk="0" fontAlgn="base" latinLnBrk="0" hangingPunct="0">
              <a:lnSpc>
                <a:spcPct val="90000"/>
              </a:lnSpc>
              <a:spcBef>
                <a:spcPts val="1800"/>
              </a:spcBef>
              <a:spcAft>
                <a:spcPct val="0"/>
              </a:spcAft>
              <a:buClrTx/>
              <a:buSzPct val="100000"/>
              <a:buFont typeface="Arial" charset="0"/>
              <a:buNone/>
              <a:tabLst/>
              <a:defRPr baseline="0"/>
            </a:lvl2pPr>
          </a:lstStyle>
          <a:p>
            <a:r>
              <a:rPr lang="en-US"/>
              <a:t>Key Statement</a:t>
            </a:r>
            <a:br>
              <a:rPr lang="en-US"/>
            </a:br>
            <a:r>
              <a:rPr lang="en-US"/>
              <a:t>Placeholder</a:t>
            </a:r>
          </a:p>
        </p:txBody>
      </p:sp>
      <p:pic>
        <p:nvPicPr>
          <p:cNvPr id="5" name="Picture 4">
            <a:extLst>
              <a:ext uri="{FF2B5EF4-FFF2-40B4-BE49-F238E27FC236}">
                <a16:creationId xmlns:a16="http://schemas.microsoft.com/office/drawing/2014/main" id="{CC2602FE-8B27-4067-87FB-0DAB3C428ED6}"/>
              </a:ext>
            </a:extLst>
          </p:cNvPr>
          <p:cNvPicPr>
            <a:picLocks noChangeAspect="1"/>
          </p:cNvPicPr>
          <p:nvPr/>
        </p:nvPicPr>
        <p:blipFill>
          <a:blip r:embed="rId2"/>
          <a:stretch>
            <a:fillRect/>
          </a:stretch>
        </p:blipFill>
        <p:spPr>
          <a:xfrm>
            <a:off x="493499" y="6051007"/>
            <a:ext cx="955343" cy="320040"/>
          </a:xfrm>
          <a:prstGeom prst="rect">
            <a:avLst/>
          </a:prstGeom>
        </p:spPr>
      </p:pic>
    </p:spTree>
    <p:extLst>
      <p:ext uri="{BB962C8B-B14F-4D97-AF65-F5344CB8AC3E}">
        <p14:creationId xmlns:p14="http://schemas.microsoft.com/office/powerpoint/2010/main" val="412246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olid Blue Background">
    <p:bg>
      <p:bgPr>
        <a:solidFill>
          <a:schemeClr val="accent1"/>
        </a:solidFill>
        <a:effectLst/>
      </p:bgPr>
    </p:bg>
    <p:spTree>
      <p:nvGrpSpPr>
        <p:cNvPr id="1" name=""/>
        <p:cNvGrpSpPr/>
        <p:nvPr/>
      </p:nvGrpSpPr>
      <p:grpSpPr>
        <a:xfrm>
          <a:off x="0" y="0"/>
          <a:ext cx="0" cy="0"/>
          <a:chOff x="0" y="0"/>
          <a:chExt cx="0" cy="0"/>
        </a:xfrm>
      </p:grpSpPr>
      <p:sp>
        <p:nvSpPr>
          <p:cNvPr id="5" name="Content Placeholder 13">
            <a:extLst>
              <a:ext uri="{FF2B5EF4-FFF2-40B4-BE49-F238E27FC236}">
                <a16:creationId xmlns:a16="http://schemas.microsoft.com/office/drawing/2014/main" id="{2C82202C-7A22-4F82-BB7E-52012371FAD5}"/>
              </a:ext>
            </a:extLst>
          </p:cNvPr>
          <p:cNvSpPr>
            <a:spLocks noGrp="1"/>
          </p:cNvSpPr>
          <p:nvPr>
            <p:ph sz="quarter" idx="16" hasCustomPrompt="1"/>
          </p:nvPr>
        </p:nvSpPr>
        <p:spPr>
          <a:xfrm>
            <a:off x="493776" y="2632367"/>
            <a:ext cx="11193399" cy="1634833"/>
          </a:xfrm>
          <a:prstGeom prst="rect">
            <a:avLst/>
          </a:prstGeom>
        </p:spPr>
        <p:txBody>
          <a:bodyPr lIns="0" tIns="0" rIns="0" bIns="0">
            <a:noAutofit/>
          </a:bodyPr>
          <a:lstStyle>
            <a:lvl1pPr marL="114300" indent="-114300" algn="l" defTabSz="685800" rtl="0" eaLnBrk="0" fontAlgn="base" hangingPunct="0">
              <a:lnSpc>
                <a:spcPct val="90000"/>
              </a:lnSpc>
              <a:spcBef>
                <a:spcPts val="1350"/>
              </a:spcBef>
              <a:spcAft>
                <a:spcPct val="0"/>
              </a:spcAft>
              <a:buSzPct val="100000"/>
              <a:buNone/>
              <a:defRPr lang="en-US" sz="4400" b="0" i="0" kern="1200" baseline="0" dirty="0">
                <a:solidFill>
                  <a:srgbClr val="FFFFFF"/>
                </a:solidFill>
                <a:latin typeface="+mn-lt"/>
                <a:ea typeface="Proxima Nova" panose="02000506030000020004" pitchFamily="50" charset="0"/>
                <a:cs typeface="Proxima Nova" panose="02000506030000020004" pitchFamily="50" charset="0"/>
                <a:sym typeface="Proxima Nova" charset="0"/>
              </a:defRPr>
            </a:lvl1pPr>
            <a:lvl2pPr marL="128587" marR="0" indent="0" algn="l" defTabSz="685800" rtl="0" eaLnBrk="0" fontAlgn="base" latinLnBrk="0" hangingPunct="0">
              <a:lnSpc>
                <a:spcPct val="90000"/>
              </a:lnSpc>
              <a:spcBef>
                <a:spcPts val="1350"/>
              </a:spcBef>
              <a:spcAft>
                <a:spcPct val="0"/>
              </a:spcAft>
              <a:buClrTx/>
              <a:buSzPct val="100000"/>
              <a:buFont typeface="Arial" charset="0"/>
              <a:buNone/>
              <a:tabLst/>
              <a:defRPr baseline="0"/>
            </a:lvl2pPr>
          </a:lstStyle>
          <a:p>
            <a:r>
              <a:rPr lang="en-US"/>
              <a:t>Text goes here.</a:t>
            </a:r>
          </a:p>
        </p:txBody>
      </p:sp>
    </p:spTree>
    <p:extLst>
      <p:ext uri="{BB962C8B-B14F-4D97-AF65-F5344CB8AC3E}">
        <p14:creationId xmlns:p14="http://schemas.microsoft.com/office/powerpoint/2010/main" val="104217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Gradient Background">
    <p:bg>
      <p:bgPr>
        <a:gradFill>
          <a:gsLst>
            <a:gs pos="0">
              <a:srgbClr val="009AE0"/>
            </a:gs>
            <a:gs pos="100000">
              <a:srgbClr val="00A846"/>
            </a:gs>
          </a:gsLst>
          <a:lin ang="3000000" scaled="0"/>
        </a:gradFill>
        <a:effectLst/>
      </p:bgPr>
    </p:bg>
    <p:spTree>
      <p:nvGrpSpPr>
        <p:cNvPr id="1" name=""/>
        <p:cNvGrpSpPr/>
        <p:nvPr/>
      </p:nvGrpSpPr>
      <p:grpSpPr>
        <a:xfrm>
          <a:off x="0" y="0"/>
          <a:ext cx="0" cy="0"/>
          <a:chOff x="0" y="0"/>
          <a:chExt cx="0" cy="0"/>
        </a:xfrm>
      </p:grpSpPr>
      <p:sp>
        <p:nvSpPr>
          <p:cNvPr id="5" name="Content Placeholder 13">
            <a:extLst>
              <a:ext uri="{FF2B5EF4-FFF2-40B4-BE49-F238E27FC236}">
                <a16:creationId xmlns:a16="http://schemas.microsoft.com/office/drawing/2014/main" id="{2C82202C-7A22-4F82-BB7E-52012371FAD5}"/>
              </a:ext>
            </a:extLst>
          </p:cNvPr>
          <p:cNvSpPr>
            <a:spLocks noGrp="1"/>
          </p:cNvSpPr>
          <p:nvPr>
            <p:ph sz="quarter" idx="16" hasCustomPrompt="1"/>
          </p:nvPr>
        </p:nvSpPr>
        <p:spPr>
          <a:xfrm>
            <a:off x="493776" y="2632367"/>
            <a:ext cx="11193399" cy="1634833"/>
          </a:xfrm>
          <a:prstGeom prst="rect">
            <a:avLst/>
          </a:prstGeom>
        </p:spPr>
        <p:txBody>
          <a:bodyPr lIns="0" tIns="0" rIns="0" bIns="0">
            <a:noAutofit/>
          </a:bodyPr>
          <a:lstStyle>
            <a:lvl1pPr marL="114300" indent="-114300" algn="l" defTabSz="685800" rtl="0" eaLnBrk="0" fontAlgn="base" hangingPunct="0">
              <a:lnSpc>
                <a:spcPct val="90000"/>
              </a:lnSpc>
              <a:spcBef>
                <a:spcPts val="1350"/>
              </a:spcBef>
              <a:spcAft>
                <a:spcPct val="0"/>
              </a:spcAft>
              <a:buSzPct val="100000"/>
              <a:buNone/>
              <a:defRPr lang="en-US" sz="4400" b="0" i="0" kern="1200" baseline="0" dirty="0">
                <a:solidFill>
                  <a:srgbClr val="FFFFFF"/>
                </a:solidFill>
                <a:latin typeface="+mn-lt"/>
                <a:ea typeface="Proxima Nova" panose="02000506030000020004" pitchFamily="50" charset="0"/>
                <a:cs typeface="Proxima Nova" panose="02000506030000020004" pitchFamily="50" charset="0"/>
                <a:sym typeface="Proxima Nova" charset="0"/>
              </a:defRPr>
            </a:lvl1pPr>
            <a:lvl2pPr marL="128587" marR="0" indent="0" algn="l" defTabSz="685800" rtl="0" eaLnBrk="0" fontAlgn="base" latinLnBrk="0" hangingPunct="0">
              <a:lnSpc>
                <a:spcPct val="90000"/>
              </a:lnSpc>
              <a:spcBef>
                <a:spcPts val="1350"/>
              </a:spcBef>
              <a:spcAft>
                <a:spcPct val="0"/>
              </a:spcAft>
              <a:buClrTx/>
              <a:buSzPct val="100000"/>
              <a:buFont typeface="Arial" charset="0"/>
              <a:buNone/>
              <a:tabLst/>
              <a:defRPr baseline="0"/>
            </a:lvl2pPr>
          </a:lstStyle>
          <a:p>
            <a:r>
              <a:rPr lang="en-US"/>
              <a:t>Text goes here.</a:t>
            </a:r>
          </a:p>
        </p:txBody>
      </p:sp>
    </p:spTree>
    <p:extLst>
      <p:ext uri="{BB962C8B-B14F-4D97-AF65-F5344CB8AC3E}">
        <p14:creationId xmlns:p14="http://schemas.microsoft.com/office/powerpoint/2010/main" val="196672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Opener/Closer">
    <p:bg>
      <p:bgPr>
        <a:solidFill>
          <a:schemeClr val="bg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AF9195B-6ED2-49AC-9218-522143C81B76}"/>
              </a:ext>
            </a:extLst>
          </p:cNvPr>
          <p:cNvSpPr/>
          <p:nvPr/>
        </p:nvSpPr>
        <p:spPr bwMode="ltGray">
          <a:xfrm>
            <a:off x="1368552" y="0"/>
            <a:ext cx="9454896" cy="6858000"/>
          </a:xfrm>
          <a:custGeom>
            <a:avLst/>
            <a:gdLst>
              <a:gd name="connsiteX0" fmla="*/ 1475039 w 9454896"/>
              <a:gd name="connsiteY0" fmla="*/ 0 h 6858000"/>
              <a:gd name="connsiteX1" fmla="*/ 7979857 w 9454896"/>
              <a:gd name="connsiteY1" fmla="*/ 0 h 6858000"/>
              <a:gd name="connsiteX2" fmla="*/ 8070258 w 9454896"/>
              <a:gd name="connsiteY2" fmla="*/ 86190 h 6858000"/>
              <a:gd name="connsiteX3" fmla="*/ 9454896 w 9454896"/>
              <a:gd name="connsiteY3" fmla="*/ 3429000 h 6858000"/>
              <a:gd name="connsiteX4" fmla="*/ 8070258 w 9454896"/>
              <a:gd name="connsiteY4" fmla="*/ 6771811 h 6858000"/>
              <a:gd name="connsiteX5" fmla="*/ 7979857 w 9454896"/>
              <a:gd name="connsiteY5" fmla="*/ 6858000 h 6858000"/>
              <a:gd name="connsiteX6" fmla="*/ 1475039 w 9454896"/>
              <a:gd name="connsiteY6" fmla="*/ 6858000 h 6858000"/>
              <a:gd name="connsiteX7" fmla="*/ 1384638 w 9454896"/>
              <a:gd name="connsiteY7" fmla="*/ 6771811 h 6858000"/>
              <a:gd name="connsiteX8" fmla="*/ 0 w 9454896"/>
              <a:gd name="connsiteY8" fmla="*/ 3429000 h 6858000"/>
              <a:gd name="connsiteX9" fmla="*/ 1384638 w 9454896"/>
              <a:gd name="connsiteY9" fmla="*/ 86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54896" h="6858000">
                <a:moveTo>
                  <a:pt x="1475039" y="0"/>
                </a:moveTo>
                <a:lnTo>
                  <a:pt x="7979857" y="0"/>
                </a:lnTo>
                <a:lnTo>
                  <a:pt x="8070258" y="86190"/>
                </a:lnTo>
                <a:cubicBezTo>
                  <a:pt x="8925758" y="941690"/>
                  <a:pt x="9454896" y="2123552"/>
                  <a:pt x="9454896" y="3429000"/>
                </a:cubicBezTo>
                <a:cubicBezTo>
                  <a:pt x="9454896" y="4734449"/>
                  <a:pt x="8925758" y="5916311"/>
                  <a:pt x="8070258" y="6771811"/>
                </a:cubicBezTo>
                <a:lnTo>
                  <a:pt x="7979857" y="6858000"/>
                </a:lnTo>
                <a:lnTo>
                  <a:pt x="1475039" y="6858000"/>
                </a:lnTo>
                <a:lnTo>
                  <a:pt x="1384638" y="6771811"/>
                </a:lnTo>
                <a:cubicBezTo>
                  <a:pt x="529138" y="5916311"/>
                  <a:pt x="0" y="4734449"/>
                  <a:pt x="0" y="3429000"/>
                </a:cubicBezTo>
                <a:cubicBezTo>
                  <a:pt x="0" y="2123552"/>
                  <a:pt x="529138" y="941690"/>
                  <a:pt x="1384638" y="86190"/>
                </a:cubicBez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pic>
        <p:nvPicPr>
          <p:cNvPr id="7" name="Picture 6">
            <a:extLst>
              <a:ext uri="{FF2B5EF4-FFF2-40B4-BE49-F238E27FC236}">
                <a16:creationId xmlns:a16="http://schemas.microsoft.com/office/drawing/2014/main" id="{D87E50BA-27C6-47D2-8515-4845557F9C6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05200" y="2176780"/>
            <a:ext cx="5181600" cy="2504440"/>
          </a:xfrm>
          <a:prstGeom prst="rect">
            <a:avLst/>
          </a:prstGeom>
        </p:spPr>
      </p:pic>
    </p:spTree>
    <p:extLst>
      <p:ext uri="{BB962C8B-B14F-4D97-AF65-F5344CB8AC3E}">
        <p14:creationId xmlns:p14="http://schemas.microsoft.com/office/powerpoint/2010/main" val="314237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Do Not Use">
    <p:bg>
      <p:bgPr>
        <a:solidFill>
          <a:srgbClr val="FC9318"/>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12D05C3-B4E4-435F-A620-EDB17198F734}"/>
              </a:ext>
            </a:extLst>
          </p:cNvPr>
          <p:cNvSpPr txBox="1">
            <a:spLocks/>
          </p:cNvSpPr>
          <p:nvPr/>
        </p:nvSpPr>
        <p:spPr>
          <a:xfrm>
            <a:off x="838200" y="2587724"/>
            <a:ext cx="10515600" cy="1716419"/>
          </a:xfrm>
          <a:prstGeom prst="rect">
            <a:avLst/>
          </a:prstGeom>
        </p:spPr>
        <p:txBody>
          <a:bodyPr vert="horz" lIns="0" tIns="121920" rIns="0" bIns="0" rtlCol="0" anchor="ctr">
            <a:noAutofit/>
          </a:bodyPr>
          <a:lstStyle>
            <a:lvl1pPr algn="ctr" defTabSz="685800" rtl="0" eaLnBrk="0" fontAlgn="base" hangingPunct="0">
              <a:lnSpc>
                <a:spcPct val="68000"/>
              </a:lnSpc>
              <a:spcBef>
                <a:spcPct val="0"/>
              </a:spcBef>
              <a:spcAft>
                <a:spcPct val="0"/>
              </a:spcAft>
              <a:defRPr kumimoji="0" lang="en-US" sz="3200" b="1" i="0" u="none" strike="noStrike" kern="1200" cap="all" spc="0" normalizeH="0" baseline="0">
                <a:ln>
                  <a:noFill/>
                </a:ln>
                <a:solidFill>
                  <a:srgbClr val="FFFFFF"/>
                </a:solidFill>
                <a:effectLst/>
                <a:uLnTx/>
                <a:uFillTx/>
                <a:latin typeface="+mj-lt"/>
                <a:ea typeface="+mj-ea"/>
                <a:cs typeface="+mj-cs"/>
                <a:sym typeface="Proxima Nova Black" charset="0"/>
              </a:defRPr>
            </a:lvl1pPr>
            <a:lvl2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2pPr>
            <a:lvl3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3pPr>
            <a:lvl4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4pPr>
            <a:lvl5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5pPr>
            <a:lvl6pPr marL="17145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6pPr>
            <a:lvl7pPr marL="34290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7pPr>
            <a:lvl8pPr marL="51435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8pPr>
            <a:lvl9pPr marL="68580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9pPr>
          </a:lstStyle>
          <a:p>
            <a:r>
              <a:rPr lang="en-US" sz="4267"/>
              <a:t>any masters that appear after this warning are </a:t>
            </a:r>
            <a:r>
              <a:rPr lang="en-US" sz="4267">
                <a:solidFill>
                  <a:srgbClr val="CD0000"/>
                </a:solidFill>
              </a:rPr>
              <a:t>rogue layouts </a:t>
            </a:r>
            <a:r>
              <a:rPr lang="en-US" sz="4267">
                <a:solidFill>
                  <a:srgbClr val="F9451B"/>
                </a:solidFill>
              </a:rPr>
              <a:t/>
            </a:r>
            <a:br>
              <a:rPr lang="en-US" sz="4267">
                <a:solidFill>
                  <a:srgbClr val="F9451B"/>
                </a:solidFill>
              </a:rPr>
            </a:br>
            <a:r>
              <a:rPr lang="en-US" sz="4267"/>
              <a:t>and should be deleted</a:t>
            </a:r>
          </a:p>
        </p:txBody>
      </p:sp>
      <p:sp>
        <p:nvSpPr>
          <p:cNvPr id="8" name="Freeform 11">
            <a:extLst>
              <a:ext uri="{FF2B5EF4-FFF2-40B4-BE49-F238E27FC236}">
                <a16:creationId xmlns:a16="http://schemas.microsoft.com/office/drawing/2014/main" id="{5525B98F-982E-4377-912F-012B18901CDD}"/>
              </a:ext>
            </a:extLst>
          </p:cNvPr>
          <p:cNvSpPr>
            <a:spLocks/>
          </p:cNvSpPr>
          <p:nvPr/>
        </p:nvSpPr>
        <p:spPr bwMode="invGray">
          <a:xfrm rot="10800000">
            <a:off x="5815727" y="4750775"/>
            <a:ext cx="558432" cy="411210"/>
          </a:xfrm>
          <a:custGeom>
            <a:avLst/>
            <a:gdLst>
              <a:gd name="T0" fmla="*/ 14 w 237"/>
              <a:gd name="T1" fmla="*/ 195 h 197"/>
              <a:gd name="T2" fmla="*/ 8 w 237"/>
              <a:gd name="T3" fmla="*/ 194 h 197"/>
              <a:gd name="T4" fmla="*/ 3 w 237"/>
              <a:gd name="T5" fmla="*/ 177 h 197"/>
              <a:gd name="T6" fmla="*/ 99 w 237"/>
              <a:gd name="T7" fmla="*/ 12 h 197"/>
              <a:gd name="T8" fmla="*/ 119 w 237"/>
              <a:gd name="T9" fmla="*/ 0 h 197"/>
              <a:gd name="T10" fmla="*/ 138 w 237"/>
              <a:gd name="T11" fmla="*/ 12 h 197"/>
              <a:gd name="T12" fmla="*/ 234 w 237"/>
              <a:gd name="T13" fmla="*/ 177 h 197"/>
              <a:gd name="T14" fmla="*/ 230 w 237"/>
              <a:gd name="T15" fmla="*/ 194 h 197"/>
              <a:gd name="T16" fmla="*/ 213 w 237"/>
              <a:gd name="T17" fmla="*/ 189 h 197"/>
              <a:gd name="T18" fmla="*/ 119 w 237"/>
              <a:gd name="T19" fmla="*/ 26 h 197"/>
              <a:gd name="T20" fmla="*/ 24 w 237"/>
              <a:gd name="T21" fmla="*/ 189 h 197"/>
              <a:gd name="T22" fmla="*/ 14 w 237"/>
              <a:gd name="T23" fmla="*/ 19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197">
                <a:moveTo>
                  <a:pt x="14" y="195"/>
                </a:moveTo>
                <a:cubicBezTo>
                  <a:pt x="12" y="195"/>
                  <a:pt x="10" y="195"/>
                  <a:pt x="8" y="194"/>
                </a:cubicBezTo>
                <a:cubicBezTo>
                  <a:pt x="2" y="191"/>
                  <a:pt x="0" y="183"/>
                  <a:pt x="3" y="177"/>
                </a:cubicBezTo>
                <a:cubicBezTo>
                  <a:pt x="99" y="12"/>
                  <a:pt x="99" y="12"/>
                  <a:pt x="99" y="12"/>
                </a:cubicBezTo>
                <a:cubicBezTo>
                  <a:pt x="103" y="4"/>
                  <a:pt x="111" y="0"/>
                  <a:pt x="119" y="0"/>
                </a:cubicBezTo>
                <a:cubicBezTo>
                  <a:pt x="127" y="0"/>
                  <a:pt x="134" y="4"/>
                  <a:pt x="138" y="12"/>
                </a:cubicBezTo>
                <a:cubicBezTo>
                  <a:pt x="234" y="177"/>
                  <a:pt x="234" y="177"/>
                  <a:pt x="234" y="177"/>
                </a:cubicBezTo>
                <a:cubicBezTo>
                  <a:pt x="237" y="183"/>
                  <a:pt x="235" y="191"/>
                  <a:pt x="230" y="194"/>
                </a:cubicBezTo>
                <a:cubicBezTo>
                  <a:pt x="224" y="197"/>
                  <a:pt x="217" y="195"/>
                  <a:pt x="213" y="189"/>
                </a:cubicBezTo>
                <a:cubicBezTo>
                  <a:pt x="119" y="26"/>
                  <a:pt x="119" y="26"/>
                  <a:pt x="119" y="26"/>
                </a:cubicBezTo>
                <a:cubicBezTo>
                  <a:pt x="24" y="189"/>
                  <a:pt x="24" y="189"/>
                  <a:pt x="24" y="189"/>
                </a:cubicBezTo>
                <a:cubicBezTo>
                  <a:pt x="22" y="193"/>
                  <a:pt x="18" y="195"/>
                  <a:pt x="14" y="19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grpSp>
        <p:nvGrpSpPr>
          <p:cNvPr id="9" name="Group 8">
            <a:extLst>
              <a:ext uri="{FF2B5EF4-FFF2-40B4-BE49-F238E27FC236}">
                <a16:creationId xmlns:a16="http://schemas.microsoft.com/office/drawing/2014/main" id="{5BD83303-64DB-4155-A239-5D0D737F0B38}"/>
              </a:ext>
            </a:extLst>
          </p:cNvPr>
          <p:cNvGrpSpPr/>
          <p:nvPr/>
        </p:nvGrpSpPr>
        <p:grpSpPr bwMode="black">
          <a:xfrm>
            <a:off x="5655735" y="1357760"/>
            <a:ext cx="880533" cy="783331"/>
            <a:chOff x="5046133" y="896938"/>
            <a:chExt cx="733425" cy="652463"/>
          </a:xfrm>
          <a:solidFill>
            <a:srgbClr val="FFFFFF"/>
          </a:solidFill>
        </p:grpSpPr>
        <p:sp>
          <p:nvSpPr>
            <p:cNvPr id="10" name="Freeform 10">
              <a:extLst>
                <a:ext uri="{FF2B5EF4-FFF2-40B4-BE49-F238E27FC236}">
                  <a16:creationId xmlns:a16="http://schemas.microsoft.com/office/drawing/2014/main" id="{F109598A-4181-46AD-B31A-AE565CFA82A7}"/>
                </a:ext>
              </a:extLst>
            </p:cNvPr>
            <p:cNvSpPr>
              <a:spLocks noEditPoints="1"/>
            </p:cNvSpPr>
            <p:nvPr userDrawn="1"/>
          </p:nvSpPr>
          <p:spPr bwMode="black">
            <a:xfrm>
              <a:off x="5046133" y="896938"/>
              <a:ext cx="733425" cy="652463"/>
            </a:xfrm>
            <a:custGeom>
              <a:avLst/>
              <a:gdLst>
                <a:gd name="T0" fmla="*/ 187 w 374"/>
                <a:gd name="T1" fmla="*/ 24 h 332"/>
                <a:gd name="T2" fmla="*/ 201 w 374"/>
                <a:gd name="T3" fmla="*/ 32 h 332"/>
                <a:gd name="T4" fmla="*/ 346 w 374"/>
                <a:gd name="T5" fmla="*/ 284 h 332"/>
                <a:gd name="T6" fmla="*/ 332 w 374"/>
                <a:gd name="T7" fmla="*/ 308 h 332"/>
                <a:gd name="T8" fmla="*/ 42 w 374"/>
                <a:gd name="T9" fmla="*/ 308 h 332"/>
                <a:gd name="T10" fmla="*/ 28 w 374"/>
                <a:gd name="T11" fmla="*/ 284 h 332"/>
                <a:gd name="T12" fmla="*/ 173 w 374"/>
                <a:gd name="T13" fmla="*/ 32 h 332"/>
                <a:gd name="T14" fmla="*/ 187 w 374"/>
                <a:gd name="T15" fmla="*/ 24 h 332"/>
                <a:gd name="T16" fmla="*/ 187 w 374"/>
                <a:gd name="T17" fmla="*/ 0 h 332"/>
                <a:gd name="T18" fmla="*/ 152 w 374"/>
                <a:gd name="T19" fmla="*/ 20 h 332"/>
                <a:gd name="T20" fmla="*/ 7 w 374"/>
                <a:gd name="T21" fmla="*/ 272 h 332"/>
                <a:gd name="T22" fmla="*/ 7 w 374"/>
                <a:gd name="T23" fmla="*/ 312 h 332"/>
                <a:gd name="T24" fmla="*/ 42 w 374"/>
                <a:gd name="T25" fmla="*/ 332 h 332"/>
                <a:gd name="T26" fmla="*/ 332 w 374"/>
                <a:gd name="T27" fmla="*/ 332 h 332"/>
                <a:gd name="T28" fmla="*/ 367 w 374"/>
                <a:gd name="T29" fmla="*/ 312 h 332"/>
                <a:gd name="T30" fmla="*/ 367 w 374"/>
                <a:gd name="T31" fmla="*/ 272 h 332"/>
                <a:gd name="T32" fmla="*/ 222 w 374"/>
                <a:gd name="T33" fmla="*/ 20 h 332"/>
                <a:gd name="T34" fmla="*/ 187 w 374"/>
                <a:gd name="T3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332">
                  <a:moveTo>
                    <a:pt x="187" y="24"/>
                  </a:moveTo>
                  <a:cubicBezTo>
                    <a:pt x="192" y="24"/>
                    <a:pt x="198" y="27"/>
                    <a:pt x="201" y="32"/>
                  </a:cubicBezTo>
                  <a:cubicBezTo>
                    <a:pt x="346" y="284"/>
                    <a:pt x="346" y="284"/>
                    <a:pt x="346" y="284"/>
                  </a:cubicBezTo>
                  <a:cubicBezTo>
                    <a:pt x="352" y="294"/>
                    <a:pt x="344" y="308"/>
                    <a:pt x="332" y="308"/>
                  </a:cubicBezTo>
                  <a:cubicBezTo>
                    <a:pt x="42" y="308"/>
                    <a:pt x="42" y="308"/>
                    <a:pt x="42" y="308"/>
                  </a:cubicBezTo>
                  <a:cubicBezTo>
                    <a:pt x="29" y="308"/>
                    <a:pt x="21" y="294"/>
                    <a:pt x="28" y="284"/>
                  </a:cubicBezTo>
                  <a:cubicBezTo>
                    <a:pt x="173" y="32"/>
                    <a:pt x="173" y="32"/>
                    <a:pt x="173" y="32"/>
                  </a:cubicBezTo>
                  <a:cubicBezTo>
                    <a:pt x="176" y="27"/>
                    <a:pt x="181" y="24"/>
                    <a:pt x="187" y="24"/>
                  </a:cubicBezTo>
                  <a:moveTo>
                    <a:pt x="187" y="0"/>
                  </a:moveTo>
                  <a:cubicBezTo>
                    <a:pt x="172" y="0"/>
                    <a:pt x="159" y="8"/>
                    <a:pt x="152" y="20"/>
                  </a:cubicBezTo>
                  <a:cubicBezTo>
                    <a:pt x="7" y="272"/>
                    <a:pt x="7" y="272"/>
                    <a:pt x="7" y="272"/>
                  </a:cubicBezTo>
                  <a:cubicBezTo>
                    <a:pt x="0" y="284"/>
                    <a:pt x="0" y="299"/>
                    <a:pt x="7" y="312"/>
                  </a:cubicBezTo>
                  <a:cubicBezTo>
                    <a:pt x="14" y="324"/>
                    <a:pt x="27" y="332"/>
                    <a:pt x="42" y="332"/>
                  </a:cubicBezTo>
                  <a:cubicBezTo>
                    <a:pt x="332" y="332"/>
                    <a:pt x="332" y="332"/>
                    <a:pt x="332" y="332"/>
                  </a:cubicBezTo>
                  <a:cubicBezTo>
                    <a:pt x="346" y="332"/>
                    <a:pt x="359" y="324"/>
                    <a:pt x="367" y="312"/>
                  </a:cubicBezTo>
                  <a:cubicBezTo>
                    <a:pt x="374" y="299"/>
                    <a:pt x="374" y="284"/>
                    <a:pt x="367" y="272"/>
                  </a:cubicBezTo>
                  <a:cubicBezTo>
                    <a:pt x="222" y="20"/>
                    <a:pt x="222" y="20"/>
                    <a:pt x="222" y="20"/>
                  </a:cubicBezTo>
                  <a:cubicBezTo>
                    <a:pt x="214" y="8"/>
                    <a:pt x="201" y="0"/>
                    <a:pt x="18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 name="Freeform 12">
              <a:extLst>
                <a:ext uri="{FF2B5EF4-FFF2-40B4-BE49-F238E27FC236}">
                  <a16:creationId xmlns:a16="http://schemas.microsoft.com/office/drawing/2014/main" id="{5E0C7EED-60F5-4F6C-91A7-D4CFB8BCAEDD}"/>
                </a:ext>
              </a:extLst>
            </p:cNvPr>
            <p:cNvSpPr>
              <a:spLocks noEditPoints="1"/>
            </p:cNvSpPr>
            <p:nvPr userDrawn="1"/>
          </p:nvSpPr>
          <p:spPr bwMode="black">
            <a:xfrm>
              <a:off x="5381096" y="1139826"/>
              <a:ext cx="61913" cy="261938"/>
            </a:xfrm>
            <a:custGeom>
              <a:avLst/>
              <a:gdLst>
                <a:gd name="T0" fmla="*/ 16 w 32"/>
                <a:gd name="T1" fmla="*/ 101 h 133"/>
                <a:gd name="T2" fmla="*/ 32 w 32"/>
                <a:gd name="T3" fmla="*/ 117 h 133"/>
                <a:gd name="T4" fmla="*/ 16 w 32"/>
                <a:gd name="T5" fmla="*/ 133 h 133"/>
                <a:gd name="T6" fmla="*/ 0 w 32"/>
                <a:gd name="T7" fmla="*/ 117 h 133"/>
                <a:gd name="T8" fmla="*/ 16 w 32"/>
                <a:gd name="T9" fmla="*/ 101 h 133"/>
                <a:gd name="T10" fmla="*/ 1 w 32"/>
                <a:gd name="T11" fmla="*/ 0 h 133"/>
                <a:gd name="T12" fmla="*/ 31 w 32"/>
                <a:gd name="T13" fmla="*/ 0 h 133"/>
                <a:gd name="T14" fmla="*/ 27 w 32"/>
                <a:gd name="T15" fmla="*/ 88 h 133"/>
                <a:gd name="T16" fmla="*/ 5 w 32"/>
                <a:gd name="T17" fmla="*/ 88 h 133"/>
                <a:gd name="T18" fmla="*/ 1 w 32"/>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3">
                  <a:moveTo>
                    <a:pt x="16" y="101"/>
                  </a:moveTo>
                  <a:cubicBezTo>
                    <a:pt x="24" y="101"/>
                    <a:pt x="32" y="108"/>
                    <a:pt x="32" y="117"/>
                  </a:cubicBezTo>
                  <a:cubicBezTo>
                    <a:pt x="32" y="125"/>
                    <a:pt x="24" y="133"/>
                    <a:pt x="16" y="133"/>
                  </a:cubicBezTo>
                  <a:cubicBezTo>
                    <a:pt x="7" y="133"/>
                    <a:pt x="0" y="125"/>
                    <a:pt x="0" y="117"/>
                  </a:cubicBezTo>
                  <a:cubicBezTo>
                    <a:pt x="0" y="108"/>
                    <a:pt x="7" y="101"/>
                    <a:pt x="16" y="101"/>
                  </a:cubicBezTo>
                  <a:close/>
                  <a:moveTo>
                    <a:pt x="1" y="0"/>
                  </a:moveTo>
                  <a:cubicBezTo>
                    <a:pt x="31" y="0"/>
                    <a:pt x="31" y="0"/>
                    <a:pt x="31" y="0"/>
                  </a:cubicBezTo>
                  <a:cubicBezTo>
                    <a:pt x="27" y="88"/>
                    <a:pt x="27" y="88"/>
                    <a:pt x="27" y="88"/>
                  </a:cubicBezTo>
                  <a:cubicBezTo>
                    <a:pt x="5" y="88"/>
                    <a:pt x="5" y="88"/>
                    <a:pt x="5" y="88"/>
                  </a:cubicBez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58136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4BFCF5BB-9E8B-4217-967B-E69B7177F9C6}"/>
              </a:ext>
            </a:extLst>
          </p:cNvPr>
          <p:cNvSpPr>
            <a:spLocks noGrp="1"/>
          </p:cNvSpPr>
          <p:nvPr>
            <p:ph type="body" sz="quarter" idx="17"/>
          </p:nvPr>
        </p:nvSpPr>
        <p:spPr>
          <a:xfrm>
            <a:off x="6216256" y="1003300"/>
            <a:ext cx="5481968" cy="4953001"/>
          </a:xfrm>
          <a:prstGeom prst="rect">
            <a:avLst/>
          </a:prstGeom>
        </p:spPr>
        <p:txBody>
          <a:bodyPr anchor="ctr">
            <a:noAutofit/>
          </a:bodyPr>
          <a:lstStyle>
            <a:lvl1pPr>
              <a:spcBef>
                <a:spcPts val="1200"/>
              </a:spcBef>
              <a:spcAft>
                <a:spcPts val="0"/>
              </a:spcAft>
              <a:defRPr sz="2800" b="1">
                <a:latin typeface="+mj-lt"/>
              </a:defRPr>
            </a:lvl1pPr>
            <a:lvl2pPr marL="0" indent="0">
              <a:spcBef>
                <a:spcPts val="1200"/>
              </a:spcBef>
              <a:spcAft>
                <a:spcPts val="0"/>
              </a:spcAft>
              <a:buFont typeface="Segoe UI" panose="020B0502040204020203" pitchFamily="34" charset="0"/>
              <a:buChar char="​"/>
              <a:defRPr sz="2800" b="1">
                <a:solidFill>
                  <a:schemeClr val="accent1"/>
                </a:solidFill>
              </a:defRPr>
            </a:lvl2pPr>
            <a:lvl3pPr marL="228600" indent="-228600">
              <a:lnSpc>
                <a:spcPct val="90000"/>
              </a:lnSpc>
              <a:spcBef>
                <a:spcPts val="1200"/>
              </a:spcBef>
              <a:spcAft>
                <a:spcPts val="0"/>
              </a:spcAft>
              <a:buSzPct val="80000"/>
              <a:buFont typeface="Arial" panose="020B0604020202020204" pitchFamily="34" charset="0"/>
              <a:buChar char="•"/>
              <a:defRPr sz="2400" b="0">
                <a:solidFill>
                  <a:schemeClr val="tx1">
                    <a:lumMod val="65000"/>
                    <a:lumOff val="35000"/>
                  </a:schemeClr>
                </a:solidFill>
              </a:defRPr>
            </a:lvl3pPr>
            <a:lvl4pPr marL="401638" indent="-173038">
              <a:buFont typeface="Arial" panose="020B0604020202020204" pitchFamily="34" charset="0"/>
              <a:buChar char="̵"/>
              <a:defRPr sz="1800" b="0">
                <a:solidFill>
                  <a:schemeClr val="tx1">
                    <a:lumMod val="65000"/>
                    <a:lumOff val="35000"/>
                  </a:schemeClr>
                </a:solidFill>
              </a:defRPr>
            </a:lvl4pPr>
            <a:lvl5pPr marL="0" indent="0">
              <a:spcBef>
                <a:spcPts val="1200"/>
              </a:spcBef>
              <a:spcAft>
                <a:spcPts val="0"/>
              </a:spcAft>
              <a:buFont typeface="Segoe UI" panose="020B0502040204020203" pitchFamily="34" charset="0"/>
              <a:buChar char="​"/>
              <a:defRPr sz="2000">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 name="Footer Placeholder 1">
            <a:extLst>
              <a:ext uri="{FF2B5EF4-FFF2-40B4-BE49-F238E27FC236}">
                <a16:creationId xmlns:a16="http://schemas.microsoft.com/office/drawing/2014/main" id="{9662846C-0294-4C31-A1AF-8DE92524D15A}"/>
              </a:ext>
            </a:extLst>
          </p:cNvPr>
          <p:cNvSpPr>
            <a:spLocks noGrp="1"/>
          </p:cNvSpPr>
          <p:nvPr>
            <p:ph type="ftr" sz="quarter" idx="18"/>
          </p:nvPr>
        </p:nvSpPr>
        <p:spPr/>
        <p:txBody>
          <a:bodyPr/>
          <a:lstStyle/>
          <a:p>
            <a:r>
              <a:rPr lang="en-US"/>
              <a:t>CCI Proprietary and Confidential</a:t>
            </a:r>
          </a:p>
        </p:txBody>
      </p:sp>
      <p:sp>
        <p:nvSpPr>
          <p:cNvPr id="6" name="Title 2">
            <a:extLst>
              <a:ext uri="{FF2B5EF4-FFF2-40B4-BE49-F238E27FC236}">
                <a16:creationId xmlns:a16="http://schemas.microsoft.com/office/drawing/2014/main" id="{B233E9D7-7A6D-4859-8727-AD3BE12D4773}"/>
              </a:ext>
            </a:extLst>
          </p:cNvPr>
          <p:cNvSpPr txBox="1">
            <a:spLocks/>
          </p:cNvSpPr>
          <p:nvPr userDrawn="1"/>
        </p:nvSpPr>
        <p:spPr>
          <a:xfrm>
            <a:off x="645898" y="1694088"/>
            <a:ext cx="5647028" cy="1742613"/>
          </a:xfrm>
          <a:prstGeom prst="rect">
            <a:avLst/>
          </a:prstGeom>
        </p:spPr>
        <p:txBody>
          <a:bodyPr vert="horz" lIns="0" tIns="0" rIns="0" bIns="0" rtlCol="0" anchor="t">
            <a:noAutofit/>
          </a:bodyPr>
          <a:lstStyle>
            <a:lvl1pPr algn="l" defTabSz="914377" rtl="0" eaLnBrk="0" fontAlgn="base" hangingPunct="0">
              <a:lnSpc>
                <a:spcPct val="80000"/>
              </a:lnSpc>
              <a:spcBef>
                <a:spcPct val="0"/>
              </a:spcBef>
              <a:spcAft>
                <a:spcPct val="0"/>
              </a:spcAft>
              <a:defRPr kumimoji="0" lang="en-US" sz="6000" b="0" i="0" u="none" strike="noStrike" kern="1200" cap="none" spc="0" normalizeH="0" baseline="0" dirty="0" smtClean="0">
                <a:ln>
                  <a:noFill/>
                </a:ln>
                <a:solidFill>
                  <a:schemeClr val="accent1"/>
                </a:solidFill>
                <a:effectLst/>
                <a:uLnTx/>
                <a:uFillTx/>
                <a:latin typeface="+mj-lt"/>
                <a:ea typeface="+mj-ea"/>
                <a:cs typeface="+mj-cs"/>
                <a:sym typeface="Proxima Nova Black" charset="0"/>
              </a:defRPr>
            </a:lvl1pPr>
            <a:lvl2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a:lstStyle>
          <a:p>
            <a:r>
              <a:rPr lang="en-US"/>
              <a:t>Agenda</a:t>
            </a:r>
          </a:p>
        </p:txBody>
      </p:sp>
      <p:sp>
        <p:nvSpPr>
          <p:cNvPr id="13" name="Text Placeholder 2">
            <a:extLst>
              <a:ext uri="{FF2B5EF4-FFF2-40B4-BE49-F238E27FC236}">
                <a16:creationId xmlns:a16="http://schemas.microsoft.com/office/drawing/2014/main" id="{9E10F5BB-8BA0-4329-B8A2-D24501D14D49}"/>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44863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04A58EC3-CBBE-40C6-BACD-B91C5DEB98D7}"/>
              </a:ext>
            </a:extLst>
          </p:cNvPr>
          <p:cNvSpPr>
            <a:spLocks noGrp="1"/>
          </p:cNvSpPr>
          <p:nvPr>
            <p:ph type="ftr" sz="quarter" idx="10"/>
          </p:nvPr>
        </p:nvSpPr>
        <p:spPr/>
        <p:txBody>
          <a:bodyPr/>
          <a:lstStyle/>
          <a:p>
            <a:r>
              <a:rPr lang="en-US"/>
              <a:t>CCI Proprietary and Confidential</a:t>
            </a:r>
          </a:p>
        </p:txBody>
      </p:sp>
      <p:sp>
        <p:nvSpPr>
          <p:cNvPr id="12" name="Text Placeholder 2">
            <a:extLst>
              <a:ext uri="{FF2B5EF4-FFF2-40B4-BE49-F238E27FC236}">
                <a16:creationId xmlns:a16="http://schemas.microsoft.com/office/drawing/2014/main" id="{59B1E174-6AB6-4FB5-9BF5-AB5031CB1BF3}"/>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Copy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321711"/>
            <a:ext cx="11204448" cy="4854722"/>
          </a:xfrm>
          <a:prstGeom prst="rect">
            <a:avLst/>
          </a:prstGeom>
        </p:spPr>
        <p:txBody>
          <a:bodyPr tIns="0">
            <a:noAutofit/>
          </a:bodyPr>
          <a:lstStyle>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402E0346-B328-429D-9C68-41755BD26033}"/>
              </a:ext>
            </a:extLst>
          </p:cNvPr>
          <p:cNvSpPr>
            <a:spLocks noGrp="1"/>
          </p:cNvSpPr>
          <p:nvPr>
            <p:ph type="ftr" sz="quarter" idx="14"/>
          </p:nvPr>
        </p:nvSpPr>
        <p:spPr/>
        <p:txBody>
          <a:bodyPr/>
          <a:lstStyle/>
          <a:p>
            <a:r>
              <a:rPr lang="en-US"/>
              <a:t>CCI Proprietary and Confidential</a:t>
            </a:r>
          </a:p>
        </p:txBody>
      </p:sp>
      <p:sp>
        <p:nvSpPr>
          <p:cNvPr id="7" name="Text Placeholder 2">
            <a:extLst>
              <a:ext uri="{FF2B5EF4-FFF2-40B4-BE49-F238E27FC236}">
                <a16:creationId xmlns:a16="http://schemas.microsoft.com/office/drawing/2014/main" id="{DC4681B6-8BF4-4456-8C80-C5E766998CAC}"/>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135422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dy Copy with Subtitle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871133"/>
            <a:ext cx="11204448" cy="4305300"/>
          </a:xfrm>
          <a:prstGeom prst="rect">
            <a:avLst/>
          </a:prstGeom>
        </p:spPr>
        <p:txBody>
          <a:bodyPr tIns="0">
            <a:noAutofit/>
          </a:bodyPr>
          <a:lstStyle>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402E0346-B328-429D-9C68-41755BD26033}"/>
              </a:ext>
            </a:extLst>
          </p:cNvPr>
          <p:cNvSpPr>
            <a:spLocks noGrp="1"/>
          </p:cNvSpPr>
          <p:nvPr>
            <p:ph type="ftr" sz="quarter" idx="14"/>
          </p:nvPr>
        </p:nvSpPr>
        <p:spPr/>
        <p:txBody>
          <a:bodyPr/>
          <a:lstStyle/>
          <a:p>
            <a:r>
              <a:rPr lang="en-US"/>
              <a:t>CCI Proprietary and Confidential</a:t>
            </a:r>
          </a:p>
        </p:txBody>
      </p:sp>
      <p:sp>
        <p:nvSpPr>
          <p:cNvPr id="5" name="Text Placeholder 2">
            <a:extLst>
              <a:ext uri="{FF2B5EF4-FFF2-40B4-BE49-F238E27FC236}">
                <a16:creationId xmlns:a16="http://schemas.microsoft.com/office/drawing/2014/main" id="{C64B0CAA-EEE3-4C6E-B655-8905CBF48B9E}"/>
              </a:ext>
            </a:extLst>
          </p:cNvPr>
          <p:cNvSpPr>
            <a:spLocks noGrp="1"/>
          </p:cNvSpPr>
          <p:nvPr>
            <p:ph type="body" idx="1" hasCustomPrompt="1"/>
          </p:nvPr>
        </p:nvSpPr>
        <p:spPr>
          <a:xfrm>
            <a:off x="493776" y="1093376"/>
            <a:ext cx="11204448" cy="418570"/>
          </a:xfrm>
        </p:spPr>
        <p:txBody>
          <a:bodyPr anchor="t"/>
          <a:lstStyle>
            <a:lvl1pPr marL="0" indent="0">
              <a:buNone/>
              <a:defRPr sz="22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Placeholder subtitle</a:t>
            </a:r>
          </a:p>
        </p:txBody>
      </p:sp>
      <p:sp>
        <p:nvSpPr>
          <p:cNvPr id="9" name="Text Placeholder 2">
            <a:extLst>
              <a:ext uri="{FF2B5EF4-FFF2-40B4-BE49-F238E27FC236}">
                <a16:creationId xmlns:a16="http://schemas.microsoft.com/office/drawing/2014/main" id="{70BDF31F-F938-4A4D-81AD-32D2EAFABA6D}"/>
              </a:ext>
            </a:extLst>
          </p:cNvPr>
          <p:cNvSpPr>
            <a:spLocks noGrp="1"/>
          </p:cNvSpPr>
          <p:nvPr>
            <p:ph type="body" idx="15"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276578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dy Copy (Two Column)">
    <p:bg>
      <p:bgPr>
        <a:solidFill>
          <a:srgbClr val="FFFFFF"/>
        </a:solidFill>
        <a:effectLst/>
      </p:bgPr>
    </p:bg>
    <p:spTree>
      <p:nvGrpSpPr>
        <p:cNvPr id="1" name=""/>
        <p:cNvGrpSpPr/>
        <p:nvPr/>
      </p:nvGrpSpPr>
      <p:grpSpPr>
        <a:xfrm>
          <a:off x="0" y="0"/>
          <a:ext cx="0" cy="0"/>
          <a:chOff x="0" y="0"/>
          <a:chExt cx="0" cy="0"/>
        </a:xfrm>
      </p:grpSpPr>
      <p:sp>
        <p:nvSpPr>
          <p:cNvPr id="193" name="Text Placeholder 14">
            <a:extLst>
              <a:ext uri="{FF2B5EF4-FFF2-40B4-BE49-F238E27FC236}">
                <a16:creationId xmlns:a16="http://schemas.microsoft.com/office/drawing/2014/main" id="{2DA0B400-1FD0-4E71-99C4-0FFC675A0A02}"/>
              </a:ext>
            </a:extLst>
          </p:cNvPr>
          <p:cNvSpPr>
            <a:spLocks noGrp="1"/>
          </p:cNvSpPr>
          <p:nvPr>
            <p:ph type="body" sz="quarter" idx="17" hasCustomPrompt="1"/>
          </p:nvPr>
        </p:nvSpPr>
        <p:spPr>
          <a:xfrm>
            <a:off x="6216256" y="1321711"/>
            <a:ext cx="5481968" cy="4855060"/>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65A309F3-1319-4540-8AC3-1F65844DD0B4}"/>
              </a:ext>
            </a:extLst>
          </p:cNvPr>
          <p:cNvSpPr>
            <a:spLocks noGrp="1"/>
          </p:cNvSpPr>
          <p:nvPr>
            <p:ph type="body" sz="quarter" idx="14" hasCustomPrompt="1"/>
          </p:nvPr>
        </p:nvSpPr>
        <p:spPr>
          <a:xfrm>
            <a:off x="493775" y="1321711"/>
            <a:ext cx="5481967" cy="4855060"/>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p:txBody>
      </p:sp>
      <p:sp>
        <p:nvSpPr>
          <p:cNvPr id="2" name="Title 1">
            <a:extLst>
              <a:ext uri="{FF2B5EF4-FFF2-40B4-BE49-F238E27FC236}">
                <a16:creationId xmlns:a16="http://schemas.microsoft.com/office/drawing/2014/main" id="{6CB0EDF6-74F5-4BCC-AA48-B7297D5DC91C}"/>
              </a:ext>
            </a:extLst>
          </p:cNvPr>
          <p:cNvSpPr>
            <a:spLocks noGrp="1"/>
          </p:cNvSpPr>
          <p:nvPr>
            <p:ph type="title" hasCustomPrompt="1"/>
          </p:nvPr>
        </p:nvSpPr>
        <p:spPr/>
        <p:txBody>
          <a:bodyPr>
            <a:noAutofit/>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75E264CB-2F28-4218-974F-746E15F96520}"/>
              </a:ext>
            </a:extLst>
          </p:cNvPr>
          <p:cNvSpPr>
            <a:spLocks noGrp="1"/>
          </p:cNvSpPr>
          <p:nvPr>
            <p:ph type="ftr" sz="quarter" idx="18"/>
          </p:nvPr>
        </p:nvSpPr>
        <p:spPr/>
        <p:txBody>
          <a:bodyPr/>
          <a:lstStyle/>
          <a:p>
            <a:r>
              <a:rPr lang="en-US"/>
              <a:t>CCI Proprietary and Confidential</a:t>
            </a:r>
          </a:p>
        </p:txBody>
      </p:sp>
      <p:sp>
        <p:nvSpPr>
          <p:cNvPr id="8" name="Text Placeholder 2">
            <a:extLst>
              <a:ext uri="{FF2B5EF4-FFF2-40B4-BE49-F238E27FC236}">
                <a16:creationId xmlns:a16="http://schemas.microsoft.com/office/drawing/2014/main" id="{E9F081E9-D767-4156-81FC-0DF0FA8985F6}"/>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tags" Target="../tags/tag2.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tags" Target="../tags/tag1.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vmlDrawing" Target="../drawings/vmlDrawing1.v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28" Type="http://schemas.openxmlformats.org/officeDocument/2006/relationships/image" Target="../media/image6.emf"/><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8A5538-B5E1-44AC-8F98-62A64CCF24E0}"/>
              </a:ext>
            </a:extLst>
          </p:cNvPr>
          <p:cNvPicPr>
            <a:picLocks noChangeAspect="1"/>
          </p:cNvPicPr>
          <p:nvPr userDrawn="1"/>
        </p:nvPicPr>
        <p:blipFill>
          <a:blip r:embed="rId24"/>
          <a:stretch>
            <a:fillRect/>
          </a:stretch>
        </p:blipFill>
        <p:spPr>
          <a:xfrm>
            <a:off x="10961934" y="6259494"/>
            <a:ext cx="749808" cy="277430"/>
          </a:xfrm>
          <a:prstGeom prst="rect">
            <a:avLst/>
          </a:prstGeom>
        </p:spPr>
      </p:pic>
      <p:sp>
        <p:nvSpPr>
          <p:cNvPr id="15" name="Text Placeholder 14">
            <a:extLst>
              <a:ext uri="{FF2B5EF4-FFF2-40B4-BE49-F238E27FC236}">
                <a16:creationId xmlns:a16="http://schemas.microsoft.com/office/drawing/2014/main" id="{1C20463F-B296-48A2-8B4F-20A01E676693}"/>
              </a:ext>
            </a:extLst>
          </p:cNvPr>
          <p:cNvSpPr>
            <a:spLocks noGrp="1"/>
          </p:cNvSpPr>
          <p:nvPr>
            <p:ph type="body" idx="1"/>
          </p:nvPr>
        </p:nvSpPr>
        <p:spPr>
          <a:xfrm>
            <a:off x="493776" y="1321711"/>
            <a:ext cx="11204448" cy="485506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7" name="Title Placeholder 16">
            <a:extLst>
              <a:ext uri="{FF2B5EF4-FFF2-40B4-BE49-F238E27FC236}">
                <a16:creationId xmlns:a16="http://schemas.microsoft.com/office/drawing/2014/main" id="{439D7FD4-A5EE-4C7C-950C-AF20BA5F113B}"/>
              </a:ext>
            </a:extLst>
          </p:cNvPr>
          <p:cNvSpPr>
            <a:spLocks noGrp="1"/>
          </p:cNvSpPr>
          <p:nvPr>
            <p:ph type="title"/>
          </p:nvPr>
        </p:nvSpPr>
        <p:spPr>
          <a:xfrm>
            <a:off x="493776" y="167677"/>
            <a:ext cx="11204448" cy="897970"/>
          </a:xfrm>
          <a:prstGeom prst="rect">
            <a:avLst/>
          </a:prstGeom>
        </p:spPr>
        <p:txBody>
          <a:bodyPr vert="horz" lIns="0" tIns="182880" rIns="0" bIns="0" rtlCol="0" anchor="ctr">
            <a:noAutofit/>
          </a:bodyPr>
          <a:lstStyle/>
          <a:p>
            <a:r>
              <a:rPr lang="en-US"/>
              <a:t>Click to edit master title style</a:t>
            </a:r>
          </a:p>
        </p:txBody>
      </p:sp>
      <p:sp>
        <p:nvSpPr>
          <p:cNvPr id="18" name="Footer Placeholder 17">
            <a:extLst>
              <a:ext uri="{FF2B5EF4-FFF2-40B4-BE49-F238E27FC236}">
                <a16:creationId xmlns:a16="http://schemas.microsoft.com/office/drawing/2014/main" id="{A9EF9085-2652-4F8A-8E20-FE186217CCD4}"/>
              </a:ext>
            </a:extLst>
          </p:cNvPr>
          <p:cNvSpPr>
            <a:spLocks noGrp="1"/>
          </p:cNvSpPr>
          <p:nvPr>
            <p:ph type="ftr" sz="quarter" idx="3"/>
          </p:nvPr>
        </p:nvSpPr>
        <p:spPr bwMode="ltGray">
          <a:xfrm>
            <a:off x="489727" y="6515709"/>
            <a:ext cx="1471154" cy="206825"/>
          </a:xfrm>
          <a:prstGeom prst="rect">
            <a:avLst/>
          </a:prstGeom>
        </p:spPr>
        <p:txBody>
          <a:bodyPr vert="horz" lIns="0" tIns="0" rIns="0" bIns="0" rtlCol="0" anchor="ctr">
            <a:noAutofit/>
          </a:bodyPr>
          <a:lstStyle>
            <a:lvl1pPr algn="l">
              <a:defRPr sz="800">
                <a:solidFill>
                  <a:schemeClr val="bg1">
                    <a:lumMod val="65000"/>
                  </a:schemeClr>
                </a:solidFill>
                <a:latin typeface="Calibri" panose="020F0502020204030204" pitchFamily="34" charset="0"/>
                <a:cs typeface="Calibri" panose="020F0502020204030204" pitchFamily="34" charset="0"/>
              </a:defRPr>
            </a:lvl1pPr>
          </a:lstStyle>
          <a:p>
            <a:r>
              <a:rPr lang="en-US"/>
              <a:t>CCI Proprietary and Confidential</a:t>
            </a:r>
          </a:p>
        </p:txBody>
      </p:sp>
      <p:sp>
        <p:nvSpPr>
          <p:cNvPr id="8" name="Rectangle 7">
            <a:extLst>
              <a:ext uri="{FF2B5EF4-FFF2-40B4-BE49-F238E27FC236}">
                <a16:creationId xmlns:a16="http://schemas.microsoft.com/office/drawing/2014/main" id="{9305A1D9-4FF0-424F-8965-1733D133AAF3}"/>
              </a:ext>
            </a:extLst>
          </p:cNvPr>
          <p:cNvSpPr>
            <a:spLocks/>
          </p:cNvSpPr>
          <p:nvPr userDrawn="1"/>
        </p:nvSpPr>
        <p:spPr bwMode="ltGray">
          <a:xfrm>
            <a:off x="5927527" y="6515709"/>
            <a:ext cx="336947" cy="20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oAutofit/>
          </a:bodyPr>
          <a:lstStyle>
            <a:lvl1pPr>
              <a:defRPr sz="3600">
                <a:solidFill>
                  <a:srgbClr val="222222"/>
                </a:solidFill>
                <a:latin typeface="Proxima Nova Light" charset="0"/>
                <a:ea typeface="Proxima Nova Light" charset="0"/>
                <a:cs typeface="Proxima Nova Light" charset="0"/>
                <a:sym typeface="Proxima Nova Light" charset="0"/>
              </a:defRPr>
            </a:lvl1pPr>
            <a:lvl2pPr marL="742950" indent="-285750">
              <a:defRPr sz="3600">
                <a:solidFill>
                  <a:srgbClr val="222222"/>
                </a:solidFill>
                <a:latin typeface="Proxima Nova Light" charset="0"/>
                <a:ea typeface="Proxima Nova Light" charset="0"/>
                <a:cs typeface="Proxima Nova Light" charset="0"/>
                <a:sym typeface="Proxima Nova Light" charset="0"/>
              </a:defRPr>
            </a:lvl2pPr>
            <a:lvl3pPr marL="1143000" indent="-228600">
              <a:defRPr sz="3600">
                <a:solidFill>
                  <a:srgbClr val="222222"/>
                </a:solidFill>
                <a:latin typeface="Proxima Nova Light" charset="0"/>
                <a:ea typeface="Proxima Nova Light" charset="0"/>
                <a:cs typeface="Proxima Nova Light" charset="0"/>
                <a:sym typeface="Proxima Nova Light" charset="0"/>
              </a:defRPr>
            </a:lvl3pPr>
            <a:lvl4pPr marL="1600200" indent="-228600">
              <a:defRPr sz="3600">
                <a:solidFill>
                  <a:srgbClr val="222222"/>
                </a:solidFill>
                <a:latin typeface="Proxima Nova Light" charset="0"/>
                <a:ea typeface="Proxima Nova Light" charset="0"/>
                <a:cs typeface="Proxima Nova Light" charset="0"/>
                <a:sym typeface="Proxima Nova Light" charset="0"/>
              </a:defRPr>
            </a:lvl4pPr>
            <a:lvl5pPr marL="2057400" indent="-228600">
              <a:defRPr sz="3600">
                <a:solidFill>
                  <a:srgbClr val="222222"/>
                </a:solidFill>
                <a:latin typeface="Proxima Nova Light" charset="0"/>
                <a:ea typeface="Proxima Nova Light" charset="0"/>
                <a:cs typeface="Proxima Nova Light" charset="0"/>
                <a:sym typeface="Proxima Nova Light" charset="0"/>
              </a:defRPr>
            </a:lvl5pPr>
            <a:lvl6pPr marL="2514600" indent="-228600" defTabSz="1828800" eaLnBrk="0" fontAlgn="base" hangingPunct="0">
              <a:spcBef>
                <a:spcPct val="0"/>
              </a:spcBef>
              <a:spcAft>
                <a:spcPct val="0"/>
              </a:spcAft>
              <a:defRPr sz="3600">
                <a:solidFill>
                  <a:srgbClr val="222222"/>
                </a:solidFill>
                <a:latin typeface="Proxima Nova Light" charset="0"/>
                <a:ea typeface="Proxima Nova Light" charset="0"/>
                <a:cs typeface="Proxima Nova Light" charset="0"/>
                <a:sym typeface="Proxima Nova Light" charset="0"/>
              </a:defRPr>
            </a:lvl6pPr>
            <a:lvl7pPr marL="2971800" indent="-228600" defTabSz="1828800" eaLnBrk="0" fontAlgn="base" hangingPunct="0">
              <a:spcBef>
                <a:spcPct val="0"/>
              </a:spcBef>
              <a:spcAft>
                <a:spcPct val="0"/>
              </a:spcAft>
              <a:defRPr sz="3600">
                <a:solidFill>
                  <a:srgbClr val="222222"/>
                </a:solidFill>
                <a:latin typeface="Proxima Nova Light" charset="0"/>
                <a:ea typeface="Proxima Nova Light" charset="0"/>
                <a:cs typeface="Proxima Nova Light" charset="0"/>
                <a:sym typeface="Proxima Nova Light" charset="0"/>
              </a:defRPr>
            </a:lvl7pPr>
            <a:lvl8pPr marL="3429000" indent="-228600" defTabSz="1828800" eaLnBrk="0" fontAlgn="base" hangingPunct="0">
              <a:spcBef>
                <a:spcPct val="0"/>
              </a:spcBef>
              <a:spcAft>
                <a:spcPct val="0"/>
              </a:spcAft>
              <a:defRPr sz="3600">
                <a:solidFill>
                  <a:srgbClr val="222222"/>
                </a:solidFill>
                <a:latin typeface="Proxima Nova Light" charset="0"/>
                <a:ea typeface="Proxima Nova Light" charset="0"/>
                <a:cs typeface="Proxima Nova Light" charset="0"/>
                <a:sym typeface="Proxima Nova Light" charset="0"/>
              </a:defRPr>
            </a:lvl8pPr>
            <a:lvl9pPr marL="3886200" indent="-228600" defTabSz="1828800" eaLnBrk="0" fontAlgn="base" hangingPunct="0">
              <a:spcBef>
                <a:spcPct val="0"/>
              </a:spcBef>
              <a:spcAft>
                <a:spcPct val="0"/>
              </a:spcAft>
              <a:defRPr sz="3600">
                <a:solidFill>
                  <a:srgbClr val="222222"/>
                </a:solidFill>
                <a:latin typeface="Proxima Nova Light" charset="0"/>
                <a:ea typeface="Proxima Nova Light" charset="0"/>
                <a:cs typeface="Proxima Nova Light" charset="0"/>
                <a:sym typeface="Proxima Nova Light" charset="0"/>
              </a:defRPr>
            </a:lvl9pPr>
          </a:lstStyle>
          <a:p>
            <a:pPr algn="ctr" defTabSz="685800" fontAlgn="base" hangingPunct="0">
              <a:spcBef>
                <a:spcPct val="0"/>
              </a:spcBef>
              <a:spcAft>
                <a:spcPct val="0"/>
              </a:spcAft>
            </a:pPr>
            <a:fld id="{4A8294F5-3876-0A48-B245-F7D64BCA98A8}" type="slidenum">
              <a:rPr lang="uk-UA" altLang="en-US" sz="800">
                <a:solidFill>
                  <a:schemeClr val="bg1">
                    <a:lumMod val="65000"/>
                  </a:schemeClr>
                </a:solidFill>
                <a:latin typeface="+mn-lt"/>
                <a:ea typeface="Proxima Nova" charset="0"/>
                <a:cs typeface="Proxima Nova" charset="0"/>
                <a:sym typeface="Proxima Nova" charset="0"/>
              </a:rPr>
              <a:pPr algn="ctr" defTabSz="685800" fontAlgn="base" hangingPunct="0">
                <a:spcBef>
                  <a:spcPct val="0"/>
                </a:spcBef>
                <a:spcAft>
                  <a:spcPct val="0"/>
                </a:spcAft>
              </a:pPr>
              <a:t>‹#›</a:t>
            </a:fld>
            <a:endParaRPr lang="en-US" altLang="en-US" sz="800">
              <a:solidFill>
                <a:schemeClr val="bg1">
                  <a:lumMod val="65000"/>
                </a:schemeClr>
              </a:solidFill>
              <a:latin typeface="+mn-lt"/>
              <a:ea typeface="Proxima Nova" charset="0"/>
              <a:cs typeface="Proxima Nova" charset="0"/>
              <a:sym typeface="Proxima Nova" charset="0"/>
            </a:endParaRPr>
          </a:p>
        </p:txBody>
      </p:sp>
      <p:sp>
        <p:nvSpPr>
          <p:cNvPr id="11" name="Rectangle 10">
            <a:extLst>
              <a:ext uri="{FF2B5EF4-FFF2-40B4-BE49-F238E27FC236}">
                <a16:creationId xmlns:a16="http://schemas.microsoft.com/office/drawing/2014/main" id="{9661A87E-B7D3-440D-9E6F-68EF445B7FC2}"/>
              </a:ext>
            </a:extLst>
          </p:cNvPr>
          <p:cNvSpPr/>
          <p:nvPr userDrawn="1"/>
        </p:nvSpPr>
        <p:spPr>
          <a:xfrm>
            <a:off x="1354975" y="6398435"/>
            <a:ext cx="9387680" cy="45719"/>
          </a:xfrm>
          <a:prstGeom prst="rect">
            <a:avLst/>
          </a:prstGeom>
          <a:gradFill>
            <a:gsLst>
              <a:gs pos="0">
                <a:srgbClr val="009AE0"/>
              </a:gs>
              <a:gs pos="100000">
                <a:srgbClr val="00A846"/>
              </a:gs>
            </a:gsLst>
            <a:lin ang="0" scaled="0"/>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474414939"/>
      </p:ext>
    </p:extLst>
  </p:cSld>
  <p:clrMap bg1="lt1" tx1="dk1" bg2="lt2" tx2="dk2" accent1="accent1" accent2="accent2" accent3="accent3" accent4="accent4" accent5="accent5" accent6="accent6" hlink="hlink" folHlink="folHlink"/>
  <p:sldLayoutIdLst>
    <p:sldLayoutId id="2147483758" r:id="rId1"/>
    <p:sldLayoutId id="2147483718" r:id="rId2"/>
    <p:sldLayoutId id="2147483772" r:id="rId3"/>
    <p:sldLayoutId id="2147483773" r:id="rId4"/>
    <p:sldLayoutId id="2147483753" r:id="rId5"/>
    <p:sldLayoutId id="2147483699" r:id="rId6"/>
    <p:sldLayoutId id="2147483768" r:id="rId7"/>
    <p:sldLayoutId id="2147483776" r:id="rId8"/>
    <p:sldLayoutId id="2147483700" r:id="rId9"/>
    <p:sldLayoutId id="2147483702" r:id="rId10"/>
    <p:sldLayoutId id="2147483760" r:id="rId11"/>
    <p:sldLayoutId id="2147483752" r:id="rId12"/>
    <p:sldLayoutId id="2147483771" r:id="rId13"/>
    <p:sldLayoutId id="2147483775" r:id="rId14"/>
    <p:sldLayoutId id="2147483762" r:id="rId15"/>
    <p:sldLayoutId id="2147483755" r:id="rId16"/>
    <p:sldLayoutId id="2147483749" r:id="rId17"/>
    <p:sldLayoutId id="2147483769" r:id="rId18"/>
    <p:sldLayoutId id="2147483774" r:id="rId19"/>
    <p:sldLayoutId id="2147483711" r:id="rId20"/>
    <p:sldLayoutId id="2147483750" r:id="rId21"/>
    <p:sldLayoutId id="2147483777" r:id="rId22"/>
  </p:sldLayoutIdLst>
  <p:hf hdr="0" dt="0"/>
  <p:txStyles>
    <p:titleStyle>
      <a:lvl1pPr algn="l" defTabSz="914377" rtl="0" eaLnBrk="0" fontAlgn="base" hangingPunct="0">
        <a:lnSpc>
          <a:spcPct val="80000"/>
        </a:lnSpc>
        <a:spcBef>
          <a:spcPct val="0"/>
        </a:spcBef>
        <a:spcAft>
          <a:spcPct val="0"/>
        </a:spcAft>
        <a:defRPr kumimoji="0" lang="en-US" sz="3600" b="0" i="0" u="none" strike="noStrike" kern="1200" cap="none" spc="0" normalizeH="0" baseline="0" smtClean="0">
          <a:ln>
            <a:noFill/>
          </a:ln>
          <a:solidFill>
            <a:schemeClr val="accent2"/>
          </a:solidFill>
          <a:effectLst/>
          <a:uLnTx/>
          <a:uFillTx/>
          <a:latin typeface="Calibri" panose="020F0502020204030204" pitchFamily="34" charset="0"/>
          <a:ea typeface="+mj-ea"/>
          <a:cs typeface="Calibri" panose="020F0502020204030204" pitchFamily="34" charset="0"/>
          <a:sym typeface="Proxima Nova Black" charset="0"/>
        </a:defRPr>
      </a:lvl1pPr>
      <a:lvl2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p:titleStyle>
    <p:bodyStyle>
      <a:lvl1pPr marL="0" indent="0" algn="l" defTabSz="914377" rtl="0" eaLnBrk="0" fontAlgn="base" hangingPunct="0">
        <a:lnSpc>
          <a:spcPct val="90000"/>
        </a:lnSpc>
        <a:spcBef>
          <a:spcPts val="1200"/>
        </a:spcBef>
        <a:spcAft>
          <a:spcPts val="0"/>
        </a:spcAft>
        <a:buSzPct val="100000"/>
        <a:buFont typeface="Arial" panose="020B0604020202020204" pitchFamily="34" charset="0"/>
        <a:buChar char="​"/>
        <a:defRPr lang="en-US" sz="2000" b="0" kern="1200" dirty="0">
          <a:solidFill>
            <a:schemeClr val="tx1">
              <a:lumMod val="65000"/>
              <a:lumOff val="35000"/>
            </a:schemeClr>
          </a:solidFill>
          <a:latin typeface="+mj-lt"/>
          <a:ea typeface="+mn-ea"/>
          <a:cs typeface="Calibri Light" panose="020F0302020204030204" pitchFamily="34" charset="0"/>
          <a:sym typeface="Proxima Nova" charset="0"/>
        </a:defRPr>
      </a:lvl1pPr>
      <a:lvl2pPr marL="228594" indent="-228594" algn="l" defTabSz="914377" rtl="0" eaLnBrk="0" fontAlgn="base" hangingPunct="0">
        <a:lnSpc>
          <a:spcPct val="90000"/>
        </a:lnSpc>
        <a:spcBef>
          <a:spcPts val="667"/>
        </a:spcBef>
        <a:spcAft>
          <a:spcPts val="267"/>
        </a:spcAft>
        <a:buSzPct val="100000"/>
        <a:buFont typeface="Arial" panose="020B0604020202020204" pitchFamily="34" charset="0"/>
        <a:buChar char="•"/>
        <a:defRPr sz="16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2pPr>
      <a:lvl3pPr marL="455613" indent="-225425" algn="l" defTabSz="914377" rtl="0" eaLnBrk="0" fontAlgn="base" hangingPunct="0">
        <a:lnSpc>
          <a:spcPct val="85000"/>
        </a:lnSpc>
        <a:spcBef>
          <a:spcPts val="400"/>
        </a:spcBef>
        <a:spcAft>
          <a:spcPts val="267"/>
        </a:spcAft>
        <a:buClr>
          <a:schemeClr val="tx1">
            <a:lumMod val="65000"/>
            <a:lumOff val="35000"/>
          </a:schemeClr>
        </a:buClr>
        <a:buSzPct val="70000"/>
        <a:buFont typeface="Arial" panose="020B0604020202020204" pitchFamily="34" charset="0"/>
        <a:buChar char="̵"/>
        <a:defRPr sz="14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3pPr>
      <a:lvl4pPr marL="0" indent="0" algn="l" defTabSz="914377" rtl="0" eaLnBrk="0" fontAlgn="base" hangingPunct="0">
        <a:lnSpc>
          <a:spcPct val="90000"/>
        </a:lnSpc>
        <a:spcBef>
          <a:spcPts val="1200"/>
        </a:spcBef>
        <a:spcAft>
          <a:spcPts val="0"/>
        </a:spcAft>
        <a:buClr>
          <a:schemeClr val="tx1">
            <a:lumMod val="65000"/>
            <a:lumOff val="35000"/>
          </a:schemeClr>
        </a:buClr>
        <a:buSzPct val="80000"/>
        <a:buFont typeface="Segoe UI" panose="020B0502040204020203" pitchFamily="34" charset="0"/>
        <a:buChar char="​"/>
        <a:defRPr sz="2400" b="1" i="0" kern="1200">
          <a:solidFill>
            <a:schemeClr val="accent1"/>
          </a:solidFill>
          <a:latin typeface="Calibri" panose="020F0502020204030204" pitchFamily="34" charset="0"/>
          <a:ea typeface="+mn-ea"/>
          <a:cs typeface="Calibri" panose="020F0502020204030204" pitchFamily="34" charset="0"/>
          <a:sym typeface="Proxima Nova" charset="0"/>
        </a:defRPr>
      </a:lvl4pPr>
      <a:lvl5pPr marL="0" indent="0" algn="l" defTabSz="914377" rtl="0" eaLnBrk="0" fontAlgn="base" hangingPunct="0">
        <a:lnSpc>
          <a:spcPct val="85000"/>
        </a:lnSpc>
        <a:spcBef>
          <a:spcPts val="1200"/>
        </a:spcBef>
        <a:spcAft>
          <a:spcPts val="0"/>
        </a:spcAft>
        <a:buSzPct val="80000"/>
        <a:buFont typeface="Segoe UI" panose="020B0502040204020203" pitchFamily="34" charset="0"/>
        <a:buChar char="​"/>
        <a:defRPr sz="200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5pPr>
      <a:lvl6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b="0" kern="1200" cap="none" spc="0" baseline="0" dirty="0">
          <a:solidFill>
            <a:schemeClr val="tx1">
              <a:lumMod val="65000"/>
              <a:lumOff val="35000"/>
            </a:schemeClr>
          </a:solidFill>
          <a:latin typeface="+mn-lt"/>
          <a:ea typeface="+mn-ea"/>
          <a:cs typeface="Calibri" panose="020F0502020204030204" pitchFamily="34" charset="0"/>
        </a:defRPr>
      </a:lvl6pPr>
      <a:lvl7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7pPr>
      <a:lvl8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8pPr>
      <a:lvl9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9pPr>
    </p:bodyStyle>
    <p:otherStyle>
      <a:defPPr>
        <a:defRPr lang="en-US"/>
      </a:defPPr>
      <a:lvl1pPr marL="0" algn="l" defTabSz="457189" rtl="0" eaLnBrk="1" latinLnBrk="0" hangingPunct="1">
        <a:defRPr sz="900" kern="1200">
          <a:solidFill>
            <a:schemeClr val="tx1"/>
          </a:solidFill>
          <a:latin typeface="+mn-lt"/>
          <a:ea typeface="+mn-ea"/>
          <a:cs typeface="+mn-cs"/>
        </a:defRPr>
      </a:lvl1pPr>
      <a:lvl2pPr marL="228594" algn="l" defTabSz="457189" rtl="0" eaLnBrk="1" latinLnBrk="0" hangingPunct="1">
        <a:defRPr sz="900" kern="1200">
          <a:solidFill>
            <a:schemeClr val="tx1"/>
          </a:solidFill>
          <a:latin typeface="+mn-lt"/>
          <a:ea typeface="+mn-ea"/>
          <a:cs typeface="+mn-cs"/>
        </a:defRPr>
      </a:lvl2pPr>
      <a:lvl3pPr marL="457189" algn="l" defTabSz="457189" rtl="0" eaLnBrk="1" latinLnBrk="0" hangingPunct="1">
        <a:defRPr sz="900" kern="1200">
          <a:solidFill>
            <a:schemeClr val="tx1"/>
          </a:solidFill>
          <a:latin typeface="+mn-lt"/>
          <a:ea typeface="+mn-ea"/>
          <a:cs typeface="+mn-cs"/>
        </a:defRPr>
      </a:lvl3pPr>
      <a:lvl4pPr marL="685783" algn="l" defTabSz="457189" rtl="0" eaLnBrk="1" latinLnBrk="0" hangingPunct="1">
        <a:defRPr sz="900" kern="1200">
          <a:solidFill>
            <a:schemeClr val="tx1"/>
          </a:solidFill>
          <a:latin typeface="+mn-lt"/>
          <a:ea typeface="+mn-ea"/>
          <a:cs typeface="+mn-cs"/>
        </a:defRPr>
      </a:lvl4pPr>
      <a:lvl5pPr marL="914377" algn="l" defTabSz="457189" rtl="0" eaLnBrk="1" latinLnBrk="0" hangingPunct="1">
        <a:defRPr sz="900" kern="1200">
          <a:solidFill>
            <a:schemeClr val="tx1"/>
          </a:solidFill>
          <a:latin typeface="+mn-lt"/>
          <a:ea typeface="+mn-ea"/>
          <a:cs typeface="+mn-cs"/>
        </a:defRPr>
      </a:lvl5pPr>
      <a:lvl6pPr marL="1142971" algn="l" defTabSz="457189" rtl="0" eaLnBrk="1" latinLnBrk="0" hangingPunct="1">
        <a:defRPr sz="900" kern="1200">
          <a:solidFill>
            <a:schemeClr val="tx1"/>
          </a:solidFill>
          <a:latin typeface="+mn-lt"/>
          <a:ea typeface="+mn-ea"/>
          <a:cs typeface="+mn-cs"/>
        </a:defRPr>
      </a:lvl6pPr>
      <a:lvl7pPr marL="1371566" algn="l" defTabSz="457189" rtl="0" eaLnBrk="1" latinLnBrk="0" hangingPunct="1">
        <a:defRPr sz="900" kern="1200">
          <a:solidFill>
            <a:schemeClr val="tx1"/>
          </a:solidFill>
          <a:latin typeface="+mn-lt"/>
          <a:ea typeface="+mn-ea"/>
          <a:cs typeface="+mn-cs"/>
        </a:defRPr>
      </a:lvl7pPr>
      <a:lvl8pPr marL="1600160" algn="l" defTabSz="457189" rtl="0" eaLnBrk="1" latinLnBrk="0" hangingPunct="1">
        <a:defRPr sz="900" kern="1200">
          <a:solidFill>
            <a:schemeClr val="tx1"/>
          </a:solidFill>
          <a:latin typeface="+mn-lt"/>
          <a:ea typeface="+mn-ea"/>
          <a:cs typeface="+mn-cs"/>
        </a:defRPr>
      </a:lvl8pPr>
      <a:lvl9pPr marL="1828754" algn="l" defTabSz="457189"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EA98120-3EF7-461E-AC34-C02BF5C3A785}"/>
              </a:ext>
            </a:extLst>
          </p:cNvPr>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 name="think-cell Slide" r:id="rId27" imgW="347" imgH="348" progId="TCLayout.ActiveDocument.1">
                  <p:embed/>
                </p:oleObj>
              </mc:Choice>
              <mc:Fallback>
                <p:oleObj name="think-cell Slide" r:id="rId27" imgW="347" imgH="348" progId="TCLayout.ActiveDocument.1">
                  <p:embed/>
                  <p:pic>
                    <p:nvPicPr>
                      <p:cNvPr id="3" name="Object 2" hidden="1">
                        <a:extLst>
                          <a:ext uri="{FF2B5EF4-FFF2-40B4-BE49-F238E27FC236}">
                            <a16:creationId xmlns:a16="http://schemas.microsoft.com/office/drawing/2014/main" id="{2EA98120-3EF7-461E-AC34-C02BF5C3A785}"/>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695ED66-1FB5-4142-98B1-DADBDD7E74A6}"/>
              </a:ext>
            </a:extLst>
          </p:cNvPr>
          <p:cNvSpPr/>
          <p:nvPr userDrawn="1">
            <p:custDataLst>
              <p:tags r:id="rId2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600" b="0" i="0" baseline="0">
              <a:latin typeface="Calibri" panose="020F0502020204030204" pitchFamily="34" charset="0"/>
              <a:ea typeface="+mj-ea"/>
              <a:cs typeface="Calibri" panose="020F0502020204030204" pitchFamily="34" charset="0"/>
              <a:sym typeface="Calibri" panose="020F0502020204030204" pitchFamily="34" charset="0"/>
            </a:endParaRPr>
          </a:p>
        </p:txBody>
      </p:sp>
      <p:pic>
        <p:nvPicPr>
          <p:cNvPr id="7" name="Picture 6">
            <a:extLst>
              <a:ext uri="{FF2B5EF4-FFF2-40B4-BE49-F238E27FC236}">
                <a16:creationId xmlns:a16="http://schemas.microsoft.com/office/drawing/2014/main" id="{3C7FC5EA-0D98-46D6-9AD5-D2066C50748C}"/>
              </a:ext>
            </a:extLst>
          </p:cNvPr>
          <p:cNvPicPr>
            <a:picLocks noChangeAspect="1"/>
          </p:cNvPicPr>
          <p:nvPr/>
        </p:nvPicPr>
        <p:blipFill>
          <a:blip r:embed="rId29"/>
          <a:stretch>
            <a:fillRect/>
          </a:stretch>
        </p:blipFill>
        <p:spPr>
          <a:xfrm>
            <a:off x="10979898" y="6279823"/>
            <a:ext cx="722376" cy="241996"/>
          </a:xfrm>
          <a:prstGeom prst="rect">
            <a:avLst/>
          </a:prstGeom>
        </p:spPr>
      </p:pic>
      <p:sp>
        <p:nvSpPr>
          <p:cNvPr id="15" name="Text Placeholder 14">
            <a:extLst>
              <a:ext uri="{FF2B5EF4-FFF2-40B4-BE49-F238E27FC236}">
                <a16:creationId xmlns:a16="http://schemas.microsoft.com/office/drawing/2014/main" id="{1C20463F-B296-48A2-8B4F-20A01E676693}"/>
              </a:ext>
            </a:extLst>
          </p:cNvPr>
          <p:cNvSpPr>
            <a:spLocks noGrp="1"/>
          </p:cNvSpPr>
          <p:nvPr>
            <p:ph type="body" idx="1"/>
          </p:nvPr>
        </p:nvSpPr>
        <p:spPr>
          <a:xfrm>
            <a:off x="493776" y="1321711"/>
            <a:ext cx="11204448" cy="48550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Placeholder 16">
            <a:extLst>
              <a:ext uri="{FF2B5EF4-FFF2-40B4-BE49-F238E27FC236}">
                <a16:creationId xmlns:a16="http://schemas.microsoft.com/office/drawing/2014/main" id="{439D7FD4-A5EE-4C7C-950C-AF20BA5F113B}"/>
              </a:ext>
            </a:extLst>
          </p:cNvPr>
          <p:cNvSpPr>
            <a:spLocks noGrp="1"/>
          </p:cNvSpPr>
          <p:nvPr>
            <p:ph type="title"/>
          </p:nvPr>
        </p:nvSpPr>
        <p:spPr>
          <a:xfrm>
            <a:off x="493776" y="167677"/>
            <a:ext cx="11204448" cy="897970"/>
          </a:xfrm>
          <a:prstGeom prst="rect">
            <a:avLst/>
          </a:prstGeom>
        </p:spPr>
        <p:txBody>
          <a:bodyPr vert="horz" lIns="0" tIns="182880" rIns="0" bIns="0" rtlCol="0" anchor="ctr">
            <a:noAutofit/>
          </a:bodyPr>
          <a:lstStyle/>
          <a:p>
            <a:r>
              <a:rPr lang="en-US"/>
              <a:t>Click to edit Master title style</a:t>
            </a:r>
          </a:p>
        </p:txBody>
      </p:sp>
      <p:sp>
        <p:nvSpPr>
          <p:cNvPr id="18" name="Footer Placeholder 17">
            <a:extLst>
              <a:ext uri="{FF2B5EF4-FFF2-40B4-BE49-F238E27FC236}">
                <a16:creationId xmlns:a16="http://schemas.microsoft.com/office/drawing/2014/main" id="{A9EF9085-2652-4F8A-8E20-FE186217CCD4}"/>
              </a:ext>
            </a:extLst>
          </p:cNvPr>
          <p:cNvSpPr>
            <a:spLocks noGrp="1"/>
          </p:cNvSpPr>
          <p:nvPr>
            <p:ph type="ftr" sz="quarter" idx="3"/>
          </p:nvPr>
        </p:nvSpPr>
        <p:spPr bwMode="ltGray">
          <a:xfrm>
            <a:off x="489727" y="6515709"/>
            <a:ext cx="1471154" cy="206825"/>
          </a:xfrm>
          <a:prstGeom prst="rect">
            <a:avLst/>
          </a:prstGeom>
        </p:spPr>
        <p:txBody>
          <a:bodyPr vert="horz" lIns="0" tIns="0" rIns="0" bIns="0" rtlCol="0" anchor="ctr">
            <a:noAutofit/>
          </a:bodyPr>
          <a:lstStyle>
            <a:lvl1pPr algn="l">
              <a:defRPr sz="800">
                <a:solidFill>
                  <a:schemeClr val="bg1">
                    <a:lumMod val="65000"/>
                  </a:schemeClr>
                </a:solidFill>
                <a:latin typeface="Calibri" panose="020F0502020204030204" pitchFamily="34" charset="0"/>
                <a:cs typeface="Calibri" panose="020F0502020204030204" pitchFamily="34" charset="0"/>
              </a:defRPr>
            </a:lvl1pPr>
          </a:lstStyle>
          <a:p>
            <a:endParaRPr lang="en-US"/>
          </a:p>
        </p:txBody>
      </p:sp>
      <p:sp>
        <p:nvSpPr>
          <p:cNvPr id="11" name="Rectangle 10">
            <a:extLst>
              <a:ext uri="{FF2B5EF4-FFF2-40B4-BE49-F238E27FC236}">
                <a16:creationId xmlns:a16="http://schemas.microsoft.com/office/drawing/2014/main" id="{9661A87E-B7D3-440D-9E6F-68EF445B7FC2}"/>
              </a:ext>
            </a:extLst>
          </p:cNvPr>
          <p:cNvSpPr/>
          <p:nvPr/>
        </p:nvSpPr>
        <p:spPr>
          <a:xfrm>
            <a:off x="489726" y="6398435"/>
            <a:ext cx="10252929" cy="45719"/>
          </a:xfrm>
          <a:prstGeom prst="rect">
            <a:avLst/>
          </a:prstGeom>
          <a:gradFill>
            <a:gsLst>
              <a:gs pos="0">
                <a:srgbClr val="009AE0"/>
              </a:gs>
              <a:gs pos="100000">
                <a:srgbClr val="00A846"/>
              </a:gs>
            </a:gsLst>
            <a:lin ang="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 name="Slide Number Placeholder 5">
            <a:extLst>
              <a:ext uri="{FF2B5EF4-FFF2-40B4-BE49-F238E27FC236}">
                <a16:creationId xmlns:a16="http://schemas.microsoft.com/office/drawing/2014/main" id="{C76ED712-E8D1-4EA1-B8CF-F695AA915A25}"/>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5096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377" rtl="0" eaLnBrk="1" fontAlgn="base" hangingPunct="1">
        <a:lnSpc>
          <a:spcPct val="80000"/>
        </a:lnSpc>
        <a:spcBef>
          <a:spcPct val="0"/>
        </a:spcBef>
        <a:spcAft>
          <a:spcPct val="0"/>
        </a:spcAft>
        <a:defRPr kumimoji="0" lang="en-US" sz="3600" b="0" i="0" u="none" strike="noStrike" kern="1200" cap="none" spc="0" normalizeH="0" baseline="0" smtClean="0">
          <a:ln>
            <a:noFill/>
          </a:ln>
          <a:solidFill>
            <a:schemeClr val="accent2"/>
          </a:solidFill>
          <a:effectLst/>
          <a:uLnTx/>
          <a:uFillTx/>
          <a:latin typeface="Calibri" panose="020F0502020204030204" pitchFamily="34" charset="0"/>
          <a:ea typeface="+mj-ea"/>
          <a:cs typeface="Calibri" panose="020F0502020204030204" pitchFamily="34" charset="0"/>
          <a:sym typeface="Proxima Nova Black" charset="0"/>
        </a:defRPr>
      </a:lvl1pPr>
      <a:lvl2pPr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p:titleStyle>
    <p:bodyStyle>
      <a:lvl1pPr marL="0" indent="0" algn="l" defTabSz="914377" rtl="0" eaLnBrk="1" fontAlgn="base" hangingPunct="1">
        <a:lnSpc>
          <a:spcPct val="90000"/>
        </a:lnSpc>
        <a:spcBef>
          <a:spcPts val="1200"/>
        </a:spcBef>
        <a:spcAft>
          <a:spcPts val="0"/>
        </a:spcAft>
        <a:buSzPct val="100000"/>
        <a:buFont typeface="Arial" panose="020B0604020202020204" pitchFamily="34" charset="0"/>
        <a:buChar char="​"/>
        <a:defRPr lang="en-US" sz="2000" b="0" kern="1200" dirty="0">
          <a:solidFill>
            <a:schemeClr val="tx1">
              <a:lumMod val="65000"/>
              <a:lumOff val="35000"/>
            </a:schemeClr>
          </a:solidFill>
          <a:latin typeface="+mj-lt"/>
          <a:ea typeface="+mn-ea"/>
          <a:cs typeface="Calibri Light" panose="020F0302020204030204" pitchFamily="34" charset="0"/>
          <a:sym typeface="Proxima Nova" charset="0"/>
        </a:defRPr>
      </a:lvl1pPr>
      <a:lvl2pPr marL="228594" indent="-228594" algn="l" defTabSz="914377" rtl="0" eaLnBrk="1" fontAlgn="base" hangingPunct="1">
        <a:lnSpc>
          <a:spcPct val="90000"/>
        </a:lnSpc>
        <a:spcBef>
          <a:spcPts val="667"/>
        </a:spcBef>
        <a:spcAft>
          <a:spcPts val="267"/>
        </a:spcAft>
        <a:buSzPct val="100000"/>
        <a:buFont typeface="Arial" panose="020B0604020202020204" pitchFamily="34" charset="0"/>
        <a:buChar char="•"/>
        <a:defRPr sz="16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2pPr>
      <a:lvl3pPr marL="455613" indent="-225425" algn="l" defTabSz="914377" rtl="0" eaLnBrk="1" fontAlgn="base" hangingPunct="1">
        <a:lnSpc>
          <a:spcPct val="85000"/>
        </a:lnSpc>
        <a:spcBef>
          <a:spcPts val="400"/>
        </a:spcBef>
        <a:spcAft>
          <a:spcPts val="267"/>
        </a:spcAft>
        <a:buClr>
          <a:schemeClr val="tx1">
            <a:lumMod val="65000"/>
            <a:lumOff val="35000"/>
          </a:schemeClr>
        </a:buClr>
        <a:buSzPct val="70000"/>
        <a:buFont typeface="Arial" panose="020B0604020202020204" pitchFamily="34" charset="0"/>
        <a:buChar char="̵"/>
        <a:defRPr sz="14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3pPr>
      <a:lvl4pPr marL="0" indent="0" algn="l" defTabSz="914377" rtl="0" eaLnBrk="1" fontAlgn="base" hangingPunct="1">
        <a:lnSpc>
          <a:spcPct val="90000"/>
        </a:lnSpc>
        <a:spcBef>
          <a:spcPts val="1200"/>
        </a:spcBef>
        <a:spcAft>
          <a:spcPts val="0"/>
        </a:spcAft>
        <a:buClr>
          <a:schemeClr val="tx1">
            <a:lumMod val="65000"/>
            <a:lumOff val="35000"/>
          </a:schemeClr>
        </a:buClr>
        <a:buSzPct val="80000"/>
        <a:buFont typeface="Segoe UI" panose="020B0502040204020203" pitchFamily="34" charset="0"/>
        <a:buChar char="​"/>
        <a:defRPr sz="2400" b="1" i="0" kern="1200">
          <a:solidFill>
            <a:schemeClr val="accent1"/>
          </a:solidFill>
          <a:latin typeface="Calibri" panose="020F0502020204030204" pitchFamily="34" charset="0"/>
          <a:ea typeface="+mn-ea"/>
          <a:cs typeface="Calibri" panose="020F0502020204030204" pitchFamily="34" charset="0"/>
          <a:sym typeface="Proxima Nova" charset="0"/>
        </a:defRPr>
      </a:lvl4pPr>
      <a:lvl5pPr marL="0" indent="0" algn="l" defTabSz="914377" rtl="0" eaLnBrk="1" fontAlgn="base" hangingPunct="1">
        <a:lnSpc>
          <a:spcPct val="85000"/>
        </a:lnSpc>
        <a:spcBef>
          <a:spcPts val="1200"/>
        </a:spcBef>
        <a:spcAft>
          <a:spcPts val="0"/>
        </a:spcAft>
        <a:buSzPct val="80000"/>
        <a:buFont typeface="Segoe UI" panose="020B0502040204020203" pitchFamily="34" charset="0"/>
        <a:buChar char="​"/>
        <a:defRPr sz="200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5pPr>
      <a:lvl6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b="0" kern="1200" cap="none" spc="0" baseline="0" dirty="0">
          <a:solidFill>
            <a:schemeClr val="tx1">
              <a:lumMod val="65000"/>
              <a:lumOff val="35000"/>
            </a:schemeClr>
          </a:solidFill>
          <a:latin typeface="+mn-lt"/>
          <a:ea typeface="+mn-ea"/>
          <a:cs typeface="Calibri" panose="020F0502020204030204" pitchFamily="34" charset="0"/>
        </a:defRPr>
      </a:lvl6pPr>
      <a:lvl7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7pPr>
      <a:lvl8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8pPr>
      <a:lvl9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9pPr>
    </p:bodyStyle>
    <p:otherStyle>
      <a:defPPr>
        <a:defRPr lang="en-US"/>
      </a:defPPr>
      <a:lvl1pPr marL="0" algn="l" defTabSz="457189" rtl="0" eaLnBrk="1" latinLnBrk="0" hangingPunct="1">
        <a:defRPr sz="900" kern="1200">
          <a:solidFill>
            <a:schemeClr val="tx1"/>
          </a:solidFill>
          <a:latin typeface="+mn-lt"/>
          <a:ea typeface="+mn-ea"/>
          <a:cs typeface="+mn-cs"/>
        </a:defRPr>
      </a:lvl1pPr>
      <a:lvl2pPr marL="228594" algn="l" defTabSz="457189" rtl="0" eaLnBrk="1" latinLnBrk="0" hangingPunct="1">
        <a:defRPr sz="900" kern="1200">
          <a:solidFill>
            <a:schemeClr val="tx1"/>
          </a:solidFill>
          <a:latin typeface="+mn-lt"/>
          <a:ea typeface="+mn-ea"/>
          <a:cs typeface="+mn-cs"/>
        </a:defRPr>
      </a:lvl2pPr>
      <a:lvl3pPr marL="457189" algn="l" defTabSz="457189" rtl="0" eaLnBrk="1" latinLnBrk="0" hangingPunct="1">
        <a:defRPr sz="900" kern="1200">
          <a:solidFill>
            <a:schemeClr val="tx1"/>
          </a:solidFill>
          <a:latin typeface="+mn-lt"/>
          <a:ea typeface="+mn-ea"/>
          <a:cs typeface="+mn-cs"/>
        </a:defRPr>
      </a:lvl3pPr>
      <a:lvl4pPr marL="685783" algn="l" defTabSz="457189" rtl="0" eaLnBrk="1" latinLnBrk="0" hangingPunct="1">
        <a:defRPr sz="900" kern="1200">
          <a:solidFill>
            <a:schemeClr val="tx1"/>
          </a:solidFill>
          <a:latin typeface="+mn-lt"/>
          <a:ea typeface="+mn-ea"/>
          <a:cs typeface="+mn-cs"/>
        </a:defRPr>
      </a:lvl4pPr>
      <a:lvl5pPr marL="914377" algn="l" defTabSz="457189" rtl="0" eaLnBrk="1" latinLnBrk="0" hangingPunct="1">
        <a:defRPr sz="900" kern="1200">
          <a:solidFill>
            <a:schemeClr val="tx1"/>
          </a:solidFill>
          <a:latin typeface="+mn-lt"/>
          <a:ea typeface="+mn-ea"/>
          <a:cs typeface="+mn-cs"/>
        </a:defRPr>
      </a:lvl5pPr>
      <a:lvl6pPr marL="1142971" algn="l" defTabSz="457189" rtl="0" eaLnBrk="1" latinLnBrk="0" hangingPunct="1">
        <a:defRPr sz="900" kern="1200">
          <a:solidFill>
            <a:schemeClr val="tx1"/>
          </a:solidFill>
          <a:latin typeface="+mn-lt"/>
          <a:ea typeface="+mn-ea"/>
          <a:cs typeface="+mn-cs"/>
        </a:defRPr>
      </a:lvl6pPr>
      <a:lvl7pPr marL="1371566" algn="l" defTabSz="457189" rtl="0" eaLnBrk="1" latinLnBrk="0" hangingPunct="1">
        <a:defRPr sz="900" kern="1200">
          <a:solidFill>
            <a:schemeClr val="tx1"/>
          </a:solidFill>
          <a:latin typeface="+mn-lt"/>
          <a:ea typeface="+mn-ea"/>
          <a:cs typeface="+mn-cs"/>
        </a:defRPr>
      </a:lvl7pPr>
      <a:lvl8pPr marL="1600160" algn="l" defTabSz="457189" rtl="0" eaLnBrk="1" latinLnBrk="0" hangingPunct="1">
        <a:defRPr sz="900" kern="1200">
          <a:solidFill>
            <a:schemeClr val="tx1"/>
          </a:solidFill>
          <a:latin typeface="+mn-lt"/>
          <a:ea typeface="+mn-ea"/>
          <a:cs typeface="+mn-cs"/>
        </a:defRPr>
      </a:lvl8pPr>
      <a:lvl9pPr marL="1828754" algn="l" defTabSz="457189"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package" Target="../embeddings/Microsoft_Excel_Worksheet.xlsx"/></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438" y="2466109"/>
            <a:ext cx="8315325" cy="969819"/>
          </a:xfrm>
        </p:spPr>
        <p:txBody>
          <a:bodyPr/>
          <a:lstStyle/>
          <a:p>
            <a:r>
              <a:rPr lang="en-US"/>
              <a:t>CIAM Project Updates</a:t>
            </a:r>
          </a:p>
        </p:txBody>
      </p:sp>
      <p:sp>
        <p:nvSpPr>
          <p:cNvPr id="3" name="Text Placeholder 2"/>
          <p:cNvSpPr>
            <a:spLocks noGrp="1"/>
          </p:cNvSpPr>
          <p:nvPr>
            <p:ph type="body" idx="1"/>
          </p:nvPr>
        </p:nvSpPr>
        <p:spPr>
          <a:xfrm>
            <a:off x="512438" y="4858326"/>
            <a:ext cx="5518225" cy="450791"/>
          </a:xfrm>
        </p:spPr>
        <p:txBody>
          <a:bodyPr/>
          <a:lstStyle/>
          <a:p>
            <a:r>
              <a:rPr lang="en-US" dirty="0"/>
              <a:t>08</a:t>
            </a:r>
            <a:r>
              <a:rPr lang="en-US" baseline="30000" dirty="0"/>
              <a:t>th</a:t>
            </a:r>
            <a:r>
              <a:rPr lang="en-US" dirty="0"/>
              <a:t> October 2024</a:t>
            </a:r>
          </a:p>
        </p:txBody>
      </p:sp>
    </p:spTree>
    <p:extLst>
      <p:ext uri="{BB962C8B-B14F-4D97-AF65-F5344CB8AC3E}">
        <p14:creationId xmlns:p14="http://schemas.microsoft.com/office/powerpoint/2010/main" val="122109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8"/>
            <a:ext cx="11204448" cy="463610"/>
          </a:xfrm>
        </p:spPr>
        <p:txBody>
          <a:bodyPr/>
          <a:lstStyle/>
          <a:p>
            <a:r>
              <a:rPr lang="en-US"/>
              <a:t>Project Status &amp; Milestones – Data Engineering Track</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graphicFrame>
        <p:nvGraphicFramePr>
          <p:cNvPr id="46" name="Table 4">
            <a:extLst>
              <a:ext uri="{FF2B5EF4-FFF2-40B4-BE49-F238E27FC236}">
                <a16:creationId xmlns:a16="http://schemas.microsoft.com/office/drawing/2014/main" id="{53EA420E-C862-42CC-AD0A-0CD5E908B45E}"/>
              </a:ext>
            </a:extLst>
          </p:cNvPr>
          <p:cNvGraphicFramePr>
            <a:graphicFrameLocks noGrp="1"/>
          </p:cNvGraphicFramePr>
          <p:nvPr>
            <p:extLst>
              <p:ext uri="{D42A27DB-BD31-4B8C-83A1-F6EECF244321}">
                <p14:modId xmlns:p14="http://schemas.microsoft.com/office/powerpoint/2010/main" val="664885315"/>
              </p:ext>
            </p:extLst>
          </p:nvPr>
        </p:nvGraphicFramePr>
        <p:xfrm>
          <a:off x="746988" y="886693"/>
          <a:ext cx="10951236" cy="5250057"/>
        </p:xfrm>
        <a:graphic>
          <a:graphicData uri="http://schemas.openxmlformats.org/drawingml/2006/table">
            <a:tbl>
              <a:tblPr firstRow="1" bandRow="1"/>
              <a:tblGrid>
                <a:gridCol w="330653">
                  <a:extLst>
                    <a:ext uri="{9D8B030D-6E8A-4147-A177-3AD203B41FA5}">
                      <a16:colId xmlns:a16="http://schemas.microsoft.com/office/drawing/2014/main" val="591996495"/>
                    </a:ext>
                  </a:extLst>
                </a:gridCol>
                <a:gridCol w="4353341">
                  <a:extLst>
                    <a:ext uri="{9D8B030D-6E8A-4147-A177-3AD203B41FA5}">
                      <a16:colId xmlns:a16="http://schemas.microsoft.com/office/drawing/2014/main" val="1871347559"/>
                    </a:ext>
                  </a:extLst>
                </a:gridCol>
                <a:gridCol w="1274618">
                  <a:extLst>
                    <a:ext uri="{9D8B030D-6E8A-4147-A177-3AD203B41FA5}">
                      <a16:colId xmlns:a16="http://schemas.microsoft.com/office/drawing/2014/main" val="1440275523"/>
                    </a:ext>
                  </a:extLst>
                </a:gridCol>
                <a:gridCol w="1265382">
                  <a:extLst>
                    <a:ext uri="{9D8B030D-6E8A-4147-A177-3AD203B41FA5}">
                      <a16:colId xmlns:a16="http://schemas.microsoft.com/office/drawing/2014/main" val="643326090"/>
                    </a:ext>
                  </a:extLst>
                </a:gridCol>
                <a:gridCol w="1394691">
                  <a:extLst>
                    <a:ext uri="{9D8B030D-6E8A-4147-A177-3AD203B41FA5}">
                      <a16:colId xmlns:a16="http://schemas.microsoft.com/office/drawing/2014/main" val="927228342"/>
                    </a:ext>
                  </a:extLst>
                </a:gridCol>
                <a:gridCol w="2332551">
                  <a:extLst>
                    <a:ext uri="{9D8B030D-6E8A-4147-A177-3AD203B41FA5}">
                      <a16:colId xmlns:a16="http://schemas.microsoft.com/office/drawing/2014/main" val="4023779838"/>
                    </a:ext>
                  </a:extLst>
                </a:gridCol>
              </a:tblGrid>
              <a:tr h="403124">
                <a:tc gridSpan="2">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lnSpc>
                          <a:spcPct val="150000"/>
                        </a:lnSpc>
                      </a:pPr>
                      <a:r>
                        <a:rPr lang="en-US" sz="1400" b="1" kern="1200">
                          <a:solidFill>
                            <a:schemeClr val="accent1">
                              <a:lumMod val="50000"/>
                            </a:schemeClr>
                          </a:solidFill>
                          <a:latin typeface="Calibri" panose="020F0502020204030204"/>
                          <a:ea typeface="+mn-ea"/>
                          <a:cs typeface="+mn-cs"/>
                        </a:rPr>
                        <a:t>Data Engineering</a:t>
                      </a:r>
                    </a:p>
                  </a:txBody>
                  <a:tcPr>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Progress</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Risk</a:t>
                      </a:r>
                      <a:r>
                        <a:rPr lang="en-US" sz="1400" b="1" kern="1200" baseline="0">
                          <a:solidFill>
                            <a:schemeClr val="accent1">
                              <a:lumMod val="50000"/>
                            </a:schemeClr>
                          </a:solidFill>
                          <a:latin typeface="Calibri" panose="020F0502020204030204"/>
                          <a:ea typeface="+mn-ea"/>
                          <a:cs typeface="+mn-cs"/>
                        </a:rPr>
                        <a:t> Level</a:t>
                      </a:r>
                      <a:endParaRPr lang="en-US" sz="1400" b="1" kern="1200">
                        <a:solidFill>
                          <a:schemeClr val="accent1">
                            <a:lumMod val="50000"/>
                          </a:schemeClr>
                        </a:solidFill>
                        <a:latin typeface="Calibri" panose="020F0502020204030204"/>
                        <a:ea typeface="+mn-ea"/>
                        <a:cs typeface="+mn-cs"/>
                      </a:endParaRP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Complete</a:t>
                      </a:r>
                      <a:r>
                        <a:rPr lang="en-US" sz="1400" b="1" kern="1200" baseline="0">
                          <a:solidFill>
                            <a:schemeClr val="accent1">
                              <a:lumMod val="50000"/>
                            </a:schemeClr>
                          </a:solidFill>
                          <a:latin typeface="Calibri" panose="020F0502020204030204"/>
                          <a:ea typeface="+mn-ea"/>
                          <a:cs typeface="+mn-cs"/>
                        </a:rPr>
                        <a:t> Week</a:t>
                      </a:r>
                      <a:endParaRPr lang="en-US" sz="1400" b="1" kern="1200">
                        <a:solidFill>
                          <a:schemeClr val="accent1">
                            <a:lumMod val="50000"/>
                          </a:schemeClr>
                        </a:solidFill>
                        <a:latin typeface="Calibri" panose="020F0502020204030204"/>
                        <a:ea typeface="+mn-ea"/>
                        <a:cs typeface="+mn-cs"/>
                      </a:endParaRP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Dependencies &amp; Challenges</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054875"/>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r>
                        <a:rPr lang="en-US" sz="1200" b="1" noProof="1">
                          <a:solidFill>
                            <a:schemeClr val="tx1"/>
                          </a:solidFill>
                        </a:rPr>
                        <a:t>Activity 1 – Create Fact Tables in Athena [Test/Sample]</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noProof="1">
                        <a:solidFill>
                          <a:schemeClr val="bg2">
                            <a:lumMod val="75000"/>
                          </a:schemeClr>
                        </a:solidFill>
                      </a:endParaRPr>
                    </a:p>
                  </a:txBody>
                  <a:tcPr anchor="ct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926703"/>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bg2">
                            <a:lumMod val="7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Account Fact Table &amp; Profile Fact Table</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9th</a:t>
                      </a:r>
                      <a:r>
                        <a:rPr lang="en-US" sz="1200" noProof="1">
                          <a:solidFill>
                            <a:schemeClr val="tx1"/>
                          </a:solidFill>
                        </a:rPr>
                        <a:t> September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Correct Filtering of Data &amp; </a:t>
                      </a:r>
                    </a:p>
                    <a:p>
                      <a:pPr algn="ctr"/>
                      <a:r>
                        <a:rPr lang="en-US" sz="1200" noProof="1">
                          <a:solidFill>
                            <a:schemeClr val="tx1"/>
                          </a:solidFill>
                        </a:rPr>
                        <a:t>Field Level</a:t>
                      </a:r>
                      <a:r>
                        <a:rPr lang="en-US" sz="1200" baseline="0" noProof="1">
                          <a:solidFill>
                            <a:schemeClr val="tx1"/>
                          </a:solidFill>
                        </a:rPr>
                        <a:t> Data </a:t>
                      </a:r>
                      <a:r>
                        <a:rPr lang="en-US" sz="1200" noProof="1">
                          <a:solidFill>
                            <a:schemeClr val="tx1"/>
                          </a:solidFill>
                        </a:rPr>
                        <a:t>Validation</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606401"/>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bg2">
                            <a:lumMod val="7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Transaction Fact Octa Table &amp; Transaction Fact Adobe Table</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16</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September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952082998"/>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noProof="1">
                          <a:solidFill>
                            <a:schemeClr val="tx1"/>
                          </a:solidFill>
                        </a:rPr>
                        <a:t>Activity 2 – </a:t>
                      </a:r>
                      <a:r>
                        <a:rPr lang="en-US" sz="1200" b="1" kern="1200" noProof="1">
                          <a:solidFill>
                            <a:schemeClr val="tx1"/>
                          </a:solidFill>
                          <a:latin typeface="Calibri" panose="020F0502020204030204"/>
                          <a:ea typeface="+mn-ea"/>
                          <a:cs typeface="+mn-cs"/>
                        </a:rPr>
                        <a:t>Upload Fact</a:t>
                      </a:r>
                      <a:r>
                        <a:rPr lang="en-US" sz="1200" b="1" kern="1200" baseline="0" noProof="1">
                          <a:solidFill>
                            <a:schemeClr val="tx1"/>
                          </a:solidFill>
                          <a:latin typeface="Calibri" panose="020F0502020204030204"/>
                          <a:ea typeface="+mn-ea"/>
                          <a:cs typeface="+mn-cs"/>
                        </a:rPr>
                        <a:t> Tables</a:t>
                      </a:r>
                      <a:r>
                        <a:rPr lang="en-US" sz="1200" b="1" kern="1200" noProof="1">
                          <a:solidFill>
                            <a:schemeClr val="tx1"/>
                          </a:solidFill>
                          <a:latin typeface="Calibri" panose="020F0502020204030204"/>
                          <a:ea typeface="+mn-ea"/>
                          <a:cs typeface="+mn-cs"/>
                        </a:rPr>
                        <a:t> in S3 - CIAM_DATAMODEL [Test files]</a:t>
                      </a:r>
                      <a:endParaRPr lang="da-DK"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4485023"/>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Upload Fact Tables to S3 Bucket Storage</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WE 23</a:t>
                      </a:r>
                      <a:r>
                        <a:rPr lang="en-US" sz="1200" baseline="30000" noProof="1">
                          <a:solidFill>
                            <a:schemeClr val="tx1"/>
                          </a:solidFill>
                        </a:rPr>
                        <a:t>rd</a:t>
                      </a:r>
                      <a:r>
                        <a:rPr lang="en-US" sz="1200" noProof="1">
                          <a:solidFill>
                            <a:schemeClr val="tx1"/>
                          </a:solidFill>
                        </a:rPr>
                        <a:t> </a:t>
                      </a:r>
                      <a:r>
                        <a:rPr lang="en-US" sz="1200" baseline="0" noProof="1">
                          <a:solidFill>
                            <a:schemeClr val="tx1"/>
                          </a:solidFill>
                        </a:rPr>
                        <a:t>September</a:t>
                      </a: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Data Transformation &amp; Validation using AWS Quicksights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3436198"/>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Validation and Transformation of Activity Fact Tables</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noProof="1">
                          <a:solidFill>
                            <a:schemeClr val="tx1"/>
                          </a:solidFill>
                        </a:rPr>
                        <a:t>Ongoing</a:t>
                      </a:r>
                      <a:endParaRPr lang="en-US" sz="1200" baseline="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algn="ctr" defTabSz="457189" rtl="0" eaLnBrk="1" latinLnBrk="0" hangingPunct="1"/>
                      <a:endParaRPr lang="en-US" sz="1200"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54437463"/>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noProof="1">
                          <a:solidFill>
                            <a:schemeClr val="tx1"/>
                          </a:solidFill>
                        </a:rPr>
                        <a:t>Create Partition &amp; Load - External Table in AWS</a:t>
                      </a:r>
                      <a:r>
                        <a:rPr lang="en-US" sz="1200" b="1" baseline="0" noProof="1">
                          <a:solidFill>
                            <a:schemeClr val="tx1"/>
                          </a:solidFill>
                        </a:rPr>
                        <a:t> </a:t>
                      </a:r>
                      <a:r>
                        <a:rPr lang="en-US" sz="1200" b="1" noProof="1">
                          <a:solidFill>
                            <a:schemeClr val="tx1"/>
                          </a:solidFill>
                        </a:rPr>
                        <a:t>Athena</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1103034"/>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Loading Incremental Data into the External Tables</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rPr>
                        <a:t>WE 25</a:t>
                      </a:r>
                      <a:r>
                        <a:rPr kumimoji="0" lang="en-US" sz="1200" b="0" i="0" u="none" strike="noStrike" kern="1200" cap="none" spc="0" normalizeH="0" baseline="30000" noProof="1">
                          <a:ln>
                            <a:noFill/>
                          </a:ln>
                          <a:solidFill>
                            <a:srgbClr val="000000"/>
                          </a:solidFill>
                          <a:effectLst/>
                          <a:uLnTx/>
                          <a:uFillTx/>
                          <a:latin typeface="Calibri" panose="020F0502020204030204"/>
                          <a:ea typeface="+mn-ea"/>
                          <a:cs typeface="+mn-cs"/>
                        </a:rPr>
                        <a:t>th</a:t>
                      </a:r>
                      <a:r>
                        <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rPr>
                        <a:t> October</a:t>
                      </a: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algn="ctr" defTabSz="457189" rtl="0" eaLnBrk="1" latinLnBrk="0" hangingPunct="1"/>
                      <a:r>
                        <a:rPr lang="en-US" sz="1200" kern="1200" noProof="1">
                          <a:solidFill>
                            <a:schemeClr val="tx1"/>
                          </a:solidFill>
                          <a:latin typeface="Calibri" panose="020F0502020204030204"/>
                          <a:ea typeface="+mn-ea"/>
                          <a:cs typeface="+mn-cs"/>
                        </a:rPr>
                        <a:t>Access may take upto</a:t>
                      </a:r>
                      <a:r>
                        <a:rPr lang="en-US" sz="1200" kern="1200" baseline="0" noProof="1">
                          <a:solidFill>
                            <a:schemeClr val="tx1"/>
                          </a:solidFill>
                          <a:latin typeface="Calibri" panose="020F0502020204030204"/>
                          <a:ea typeface="+mn-ea"/>
                          <a:cs typeface="+mn-cs"/>
                        </a:rPr>
                        <a:t> </a:t>
                      </a:r>
                      <a:r>
                        <a:rPr lang="en-US" sz="1200" kern="1200" noProof="1">
                          <a:solidFill>
                            <a:schemeClr val="tx1"/>
                          </a:solidFill>
                          <a:latin typeface="Calibri" panose="020F0502020204030204"/>
                          <a:ea typeface="+mn-ea"/>
                          <a:cs typeface="+mn-cs"/>
                        </a:rPr>
                        <a:t>2-3 weeks may delay these activities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8339243"/>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Complete data update in all Fact Tables</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mn-lt"/>
                          <a:ea typeface="+mn-ea"/>
                          <a:cs typeface="+mn-cs"/>
                        </a:rPr>
                        <a:t>WE 25</a:t>
                      </a:r>
                      <a:r>
                        <a:rPr kumimoji="0" lang="en-US" sz="1200" b="0" i="0" u="none" strike="noStrike" kern="1200" cap="none" spc="0" normalizeH="0" baseline="30000" noProof="1">
                          <a:ln>
                            <a:noFill/>
                          </a:ln>
                          <a:solidFill>
                            <a:srgbClr val="000000"/>
                          </a:solidFill>
                          <a:effectLst/>
                          <a:uLnTx/>
                          <a:uFillTx/>
                          <a:latin typeface="+mn-lt"/>
                          <a:ea typeface="+mn-ea"/>
                          <a:cs typeface="+mn-cs"/>
                        </a:rPr>
                        <a:t>th</a:t>
                      </a:r>
                      <a:r>
                        <a:rPr kumimoji="0" lang="en-US" sz="1200" b="0" i="0" u="none" strike="noStrike" kern="1200" cap="none" spc="0" normalizeH="0" baseline="0" noProof="1">
                          <a:ln>
                            <a:noFill/>
                          </a:ln>
                          <a:solidFill>
                            <a:srgbClr val="000000"/>
                          </a:solidFill>
                          <a:effectLst/>
                          <a:uLnTx/>
                          <a:uFillTx/>
                          <a:latin typeface="+mn-lt"/>
                          <a:ea typeface="+mn-ea"/>
                          <a:cs typeface="+mn-cs"/>
                        </a:rPr>
                        <a:t> October</a:t>
                      </a: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27396125"/>
                  </a:ext>
                </a:extLst>
              </a:tr>
              <a:tr h="372841">
                <a:tc gridSpan="2">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kern="1200" noProof="1">
                          <a:solidFill>
                            <a:schemeClr val="tx1"/>
                          </a:solidFill>
                          <a:latin typeface="Calibri" panose="020F0502020204030204"/>
                          <a:ea typeface="+mn-ea"/>
                          <a:cs typeface="+mn-cs"/>
                        </a:rPr>
                        <a:t>Create Data ETL Pipeline in</a:t>
                      </a:r>
                      <a:r>
                        <a:rPr lang="en-US" sz="1200" b="1" kern="1200" baseline="0" noProof="1">
                          <a:solidFill>
                            <a:schemeClr val="tx1"/>
                          </a:solidFill>
                          <a:latin typeface="Calibri" panose="020F0502020204030204"/>
                          <a:ea typeface="+mn-ea"/>
                          <a:cs typeface="+mn-cs"/>
                        </a:rPr>
                        <a:t> AWS Glue</a:t>
                      </a:r>
                      <a:endParaRPr lang="en-US"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a-DK" sz="1800" b="0" u="none" strike="noStrike" kern="1200" cap="none" spc="0" normalizeH="0" baseline="0" noProof="1">
                        <a:ln>
                          <a:noFill/>
                        </a:ln>
                        <a:solidFill>
                          <a:schemeClr val="tx1">
                            <a:lumMod val="85000"/>
                            <a:lumOff val="15000"/>
                          </a:schemeClr>
                        </a:solidFill>
                        <a:effectLst/>
                        <a:uLnTx/>
                        <a:uFillTx/>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3575882"/>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latin typeface="+mn-lt"/>
                          <a:ea typeface="+mn-ea"/>
                          <a:cs typeface="+mn-cs"/>
                        </a:rPr>
                        <a:t>Create IAM Role for AWS Glue</a:t>
                      </a:r>
                      <a:endParaRPr kumimoji="0" lang="da-DK" sz="1200" b="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rPr>
                        <a:t>WE 29</a:t>
                      </a:r>
                      <a:r>
                        <a:rPr kumimoji="0" lang="en-US" sz="1200" b="0" i="0" u="none" strike="noStrike" kern="1200" cap="none" spc="0" normalizeH="0" baseline="30000" noProof="1">
                          <a:ln>
                            <a:noFill/>
                          </a:ln>
                          <a:solidFill>
                            <a:srgbClr val="000000"/>
                          </a:solidFill>
                          <a:effectLst/>
                          <a:uLnTx/>
                          <a:uFillTx/>
                          <a:latin typeface="Calibri" panose="020F0502020204030204"/>
                          <a:ea typeface="+mn-ea"/>
                          <a:cs typeface="+mn-cs"/>
                        </a:rPr>
                        <a:t>st</a:t>
                      </a:r>
                      <a:r>
                        <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rPr>
                        <a:t> November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algn="ctr" defTabSz="457189" rtl="0" eaLnBrk="1" latinLnBrk="0" hangingPunct="1"/>
                      <a:r>
                        <a:rPr lang="en-US" sz="1200" kern="1200" noProof="1">
                          <a:solidFill>
                            <a:schemeClr val="tx1"/>
                          </a:solidFill>
                          <a:latin typeface="Calibri" panose="020F0502020204030204"/>
                          <a:ea typeface="+mn-ea"/>
                          <a:cs typeface="+mn-cs"/>
                        </a:rPr>
                        <a:t>Dependency on Previous Tasks,</a:t>
                      </a:r>
                      <a:r>
                        <a:rPr lang="en-US" sz="1200" kern="1200" baseline="0" noProof="1">
                          <a:solidFill>
                            <a:schemeClr val="tx1"/>
                          </a:solidFill>
                          <a:latin typeface="Calibri" panose="020F0502020204030204"/>
                          <a:ea typeface="+mn-ea"/>
                          <a:cs typeface="+mn-cs"/>
                        </a:rPr>
                        <a:t> </a:t>
                      </a:r>
                      <a:r>
                        <a:rPr lang="en-US" sz="1200" kern="1200" noProof="1">
                          <a:solidFill>
                            <a:schemeClr val="tx1"/>
                          </a:solidFill>
                          <a:latin typeface="Calibri" panose="020F0502020204030204"/>
                          <a:ea typeface="+mn-ea"/>
                          <a:cs typeface="+mn-cs"/>
                        </a:rPr>
                        <a:t>AWS Glue Access may delay the Timelines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8521403"/>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200" b="0" u="none" strike="noStrike" kern="1200" cap="none" spc="0" normalizeH="0" baseline="0" noProof="1">
                          <a:ln>
                            <a:noFill/>
                          </a:ln>
                          <a:solidFill>
                            <a:schemeClr val="tx1"/>
                          </a:solidFill>
                          <a:effectLst/>
                          <a:uLnTx/>
                          <a:uFillTx/>
                          <a:latin typeface="Calibri" panose="020F0502020204030204"/>
                          <a:ea typeface="+mn-ea"/>
                          <a:cs typeface="+mn-cs"/>
                        </a:rPr>
                        <a:t>AWS Glue Crawler for Data Schema &amp; Metadata Tables </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mn-lt"/>
                          <a:ea typeface="+mn-ea"/>
                          <a:cs typeface="+mn-cs"/>
                        </a:rPr>
                        <a:t>WE 29</a:t>
                      </a:r>
                      <a:r>
                        <a:rPr kumimoji="0" lang="en-US" sz="1200" b="0" i="0" u="none" strike="noStrike" kern="1200" cap="none" spc="0" normalizeH="0" baseline="30000" noProof="1">
                          <a:ln>
                            <a:noFill/>
                          </a:ln>
                          <a:solidFill>
                            <a:srgbClr val="000000"/>
                          </a:solidFill>
                          <a:effectLst/>
                          <a:uLnTx/>
                          <a:uFillTx/>
                          <a:latin typeface="+mn-lt"/>
                          <a:ea typeface="+mn-ea"/>
                          <a:cs typeface="+mn-cs"/>
                        </a:rPr>
                        <a:t>st</a:t>
                      </a:r>
                      <a:r>
                        <a:rPr kumimoji="0" lang="en-US" sz="1200" b="0" i="0" u="none" strike="noStrike" kern="1200" cap="none" spc="0" normalizeH="0" baseline="0" noProof="1">
                          <a:ln>
                            <a:noFill/>
                          </a:ln>
                          <a:solidFill>
                            <a:srgbClr val="000000"/>
                          </a:solidFill>
                          <a:effectLst/>
                          <a:uLnTx/>
                          <a:uFillTx/>
                          <a:latin typeface="+mn-lt"/>
                          <a:ea typeface="+mn-ea"/>
                          <a:cs typeface="+mn-cs"/>
                        </a:rPr>
                        <a:t> November</a:t>
                      </a:r>
                      <a:endPar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056149753"/>
                  </a:ext>
                </a:extLst>
              </a:tr>
              <a:tr h="372841">
                <a:tc gridSpan="2">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kern="1200" noProof="1">
                          <a:solidFill>
                            <a:schemeClr val="tx1"/>
                          </a:solidFill>
                          <a:latin typeface="Calibri" panose="020F0502020204030204"/>
                          <a:ea typeface="+mn-ea"/>
                          <a:cs typeface="+mn-cs"/>
                        </a:rPr>
                        <a:t>Data &amp;</a:t>
                      </a:r>
                      <a:r>
                        <a:rPr lang="en-US" sz="1200" b="1" kern="1200" baseline="0" noProof="1">
                          <a:solidFill>
                            <a:schemeClr val="tx1"/>
                          </a:solidFill>
                          <a:latin typeface="Calibri" panose="020F0502020204030204"/>
                          <a:ea typeface="+mn-ea"/>
                          <a:cs typeface="+mn-cs"/>
                        </a:rPr>
                        <a:t> Pipeline Testing &amp; Production Deployment</a:t>
                      </a:r>
                      <a:endParaRPr lang="en-US"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a-DK" sz="1800" b="0" u="none" strike="noStrike" kern="1200" cap="none" spc="0" normalizeH="0" baseline="0" noProof="1">
                        <a:ln>
                          <a:noFill/>
                        </a:ln>
                        <a:solidFill>
                          <a:schemeClr val="tx1">
                            <a:lumMod val="85000"/>
                            <a:lumOff val="15000"/>
                          </a:schemeClr>
                        </a:solidFill>
                        <a:effectLst/>
                        <a:uLnTx/>
                        <a:uFillTx/>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mn-lt"/>
                          <a:ea typeface="+mn-ea"/>
                          <a:cs typeface="+mn-cs"/>
                        </a:rPr>
                        <a:t>WE 6</a:t>
                      </a:r>
                      <a:r>
                        <a:rPr kumimoji="0" lang="en-US" sz="1200" b="0" i="0" u="none" strike="noStrike" kern="1200" cap="none" spc="0" normalizeH="0" baseline="30000" noProof="1">
                          <a:ln>
                            <a:noFill/>
                          </a:ln>
                          <a:solidFill>
                            <a:srgbClr val="000000"/>
                          </a:solidFill>
                          <a:effectLst/>
                          <a:uLnTx/>
                          <a:uFillTx/>
                          <a:latin typeface="+mn-lt"/>
                          <a:ea typeface="+mn-ea"/>
                          <a:cs typeface="+mn-cs"/>
                        </a:rPr>
                        <a:t>st</a:t>
                      </a:r>
                      <a:r>
                        <a:rPr kumimoji="0" lang="en-US" sz="1200" b="0" i="0" u="none" strike="noStrike" kern="1200" cap="none" spc="0" normalizeH="0" baseline="0" noProof="1">
                          <a:ln>
                            <a:noFill/>
                          </a:ln>
                          <a:solidFill>
                            <a:srgbClr val="000000"/>
                          </a:solidFill>
                          <a:effectLst/>
                          <a:uLnTx/>
                          <a:uFillTx/>
                          <a:latin typeface="+mn-lt"/>
                          <a:ea typeface="+mn-ea"/>
                          <a:cs typeface="+mn-cs"/>
                        </a:rPr>
                        <a:t> December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189" rtl="0" eaLnBrk="1" latinLnBrk="0" hangingPunct="1"/>
                      <a:r>
                        <a:rPr lang="en-US" sz="1200" kern="1200" noProof="1">
                          <a:solidFill>
                            <a:schemeClr val="tx1"/>
                          </a:solidFill>
                          <a:latin typeface="Calibri" panose="020F0502020204030204"/>
                          <a:ea typeface="+mn-ea"/>
                          <a:cs typeface="+mn-cs"/>
                        </a:rPr>
                        <a:t>TBD</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9402842"/>
                  </a:ext>
                </a:extLst>
              </a:tr>
            </a:tbl>
          </a:graphicData>
        </a:graphic>
      </p:graphicFrame>
      <p:sp>
        <p:nvSpPr>
          <p:cNvPr id="51" name="Rectangle: Rounded Corners 13">
            <a:extLst>
              <a:ext uri="{FF2B5EF4-FFF2-40B4-BE49-F238E27FC236}">
                <a16:creationId xmlns:a16="http://schemas.microsoft.com/office/drawing/2014/main" id="{E415017B-CFE6-4C23-8D29-5128C86E4DB7}"/>
              </a:ext>
            </a:extLst>
          </p:cNvPr>
          <p:cNvSpPr/>
          <p:nvPr/>
        </p:nvSpPr>
        <p:spPr>
          <a:xfrm>
            <a:off x="5461131" y="1724582"/>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52" name="Rectangle: Rounded Corners 14">
            <a:extLst>
              <a:ext uri="{FF2B5EF4-FFF2-40B4-BE49-F238E27FC236}">
                <a16:creationId xmlns:a16="http://schemas.microsoft.com/office/drawing/2014/main" id="{C9A2C356-86EB-4E0D-AC31-2CF89823DAD6}"/>
              </a:ext>
            </a:extLst>
          </p:cNvPr>
          <p:cNvSpPr/>
          <p:nvPr/>
        </p:nvSpPr>
        <p:spPr>
          <a:xfrm>
            <a:off x="6729192" y="1724582"/>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prstClr val="black">
                    <a:lumMod val="85000"/>
                    <a:lumOff val="15000"/>
                  </a:prstClr>
                </a:solidFill>
              </a:rPr>
              <a:t>Low</a:t>
            </a:r>
            <a:endParaRPr kumimoji="0" lang="en-US" sz="1200" b="0" i="0" u="none" strike="noStrike" kern="0" cap="none" spc="0" normalizeH="0" baseline="0" noProof="0">
              <a:ln>
                <a:noFill/>
              </a:ln>
              <a:solidFill>
                <a:prstClr val="black">
                  <a:lumMod val="85000"/>
                  <a:lumOff val="15000"/>
                </a:prstClr>
              </a:solidFill>
              <a:effectLst/>
              <a:uLnTx/>
              <a:uFillTx/>
            </a:endParaRPr>
          </a:p>
        </p:txBody>
      </p:sp>
      <p:sp>
        <p:nvSpPr>
          <p:cNvPr id="54" name="Rectangle: Rounded Corners 16">
            <a:extLst>
              <a:ext uri="{FF2B5EF4-FFF2-40B4-BE49-F238E27FC236}">
                <a16:creationId xmlns:a16="http://schemas.microsoft.com/office/drawing/2014/main" id="{12E7BE95-014E-4823-A0B4-D90A77AC48FF}"/>
              </a:ext>
            </a:extLst>
          </p:cNvPr>
          <p:cNvSpPr/>
          <p:nvPr/>
        </p:nvSpPr>
        <p:spPr>
          <a:xfrm>
            <a:off x="5461131" y="210362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55" name="Rectangle: Rounded Corners 17">
            <a:extLst>
              <a:ext uri="{FF2B5EF4-FFF2-40B4-BE49-F238E27FC236}">
                <a16:creationId xmlns:a16="http://schemas.microsoft.com/office/drawing/2014/main" id="{608725C6-779D-4773-9EF4-9F76B0CD497E}"/>
              </a:ext>
            </a:extLst>
          </p:cNvPr>
          <p:cNvSpPr/>
          <p:nvPr/>
        </p:nvSpPr>
        <p:spPr>
          <a:xfrm>
            <a:off x="6729192" y="210362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prstClr val="black">
                    <a:lumMod val="85000"/>
                    <a:lumOff val="15000"/>
                  </a:prstClr>
                </a:solidFill>
              </a:rPr>
              <a:t>Low</a:t>
            </a:r>
            <a:endParaRPr kumimoji="0" lang="en-US" sz="1200" b="0" i="0" u="none" strike="noStrike" kern="0" cap="none" spc="0" normalizeH="0" baseline="0" noProof="0">
              <a:ln>
                <a:noFill/>
              </a:ln>
              <a:solidFill>
                <a:prstClr val="black">
                  <a:lumMod val="85000"/>
                  <a:lumOff val="15000"/>
                </a:prstClr>
              </a:solidFill>
              <a:effectLst/>
              <a:uLnTx/>
              <a:uFillTx/>
            </a:endParaRPr>
          </a:p>
        </p:txBody>
      </p:sp>
      <p:sp>
        <p:nvSpPr>
          <p:cNvPr id="60" name="Rectangle: Rounded Corners 22">
            <a:extLst>
              <a:ext uri="{FF2B5EF4-FFF2-40B4-BE49-F238E27FC236}">
                <a16:creationId xmlns:a16="http://schemas.microsoft.com/office/drawing/2014/main" id="{F8E14D53-84FD-40DB-9DD1-400E377FA728}"/>
              </a:ext>
            </a:extLst>
          </p:cNvPr>
          <p:cNvSpPr/>
          <p:nvPr/>
        </p:nvSpPr>
        <p:spPr>
          <a:xfrm>
            <a:off x="5461131" y="284322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61" name="Rectangle: Rounded Corners 23">
            <a:extLst>
              <a:ext uri="{FF2B5EF4-FFF2-40B4-BE49-F238E27FC236}">
                <a16:creationId xmlns:a16="http://schemas.microsoft.com/office/drawing/2014/main" id="{497144BE-473B-4BEB-A7D8-4E3C55F21E44}"/>
              </a:ext>
            </a:extLst>
          </p:cNvPr>
          <p:cNvSpPr/>
          <p:nvPr/>
        </p:nvSpPr>
        <p:spPr>
          <a:xfrm>
            <a:off x="6729192" y="284322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Low</a:t>
            </a:r>
          </a:p>
        </p:txBody>
      </p:sp>
      <p:sp>
        <p:nvSpPr>
          <p:cNvPr id="63" name="Rectangle: Rounded Corners 25">
            <a:extLst>
              <a:ext uri="{FF2B5EF4-FFF2-40B4-BE49-F238E27FC236}">
                <a16:creationId xmlns:a16="http://schemas.microsoft.com/office/drawing/2014/main" id="{F28709C4-A97F-4361-AB00-061E6CDF0F22}"/>
              </a:ext>
            </a:extLst>
          </p:cNvPr>
          <p:cNvSpPr/>
          <p:nvPr/>
        </p:nvSpPr>
        <p:spPr>
          <a:xfrm>
            <a:off x="5461131" y="3213032"/>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WIP</a:t>
            </a:r>
          </a:p>
        </p:txBody>
      </p:sp>
      <p:sp>
        <p:nvSpPr>
          <p:cNvPr id="64" name="Rectangle: Rounded Corners 26">
            <a:extLst>
              <a:ext uri="{FF2B5EF4-FFF2-40B4-BE49-F238E27FC236}">
                <a16:creationId xmlns:a16="http://schemas.microsoft.com/office/drawing/2014/main" id="{E413E375-01D2-421D-A856-FF87114076FA}"/>
              </a:ext>
            </a:extLst>
          </p:cNvPr>
          <p:cNvSpPr/>
          <p:nvPr/>
        </p:nvSpPr>
        <p:spPr>
          <a:xfrm>
            <a:off x="6729192" y="3213032"/>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Low</a:t>
            </a:r>
          </a:p>
        </p:txBody>
      </p:sp>
      <p:sp>
        <p:nvSpPr>
          <p:cNvPr id="75" name="Graphic 3" descr="Checkmark">
            <a:extLst>
              <a:ext uri="{FF2B5EF4-FFF2-40B4-BE49-F238E27FC236}">
                <a16:creationId xmlns:a16="http://schemas.microsoft.com/office/drawing/2014/main" id="{D63D3523-A25B-4BE7-8B9A-5A45C7D5D402}"/>
              </a:ext>
            </a:extLst>
          </p:cNvPr>
          <p:cNvSpPr/>
          <p:nvPr/>
        </p:nvSpPr>
        <p:spPr>
          <a:xfrm>
            <a:off x="425583" y="1744790"/>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6" name="Graphic 4" descr="Checkmark">
            <a:extLst>
              <a:ext uri="{FF2B5EF4-FFF2-40B4-BE49-F238E27FC236}">
                <a16:creationId xmlns:a16="http://schemas.microsoft.com/office/drawing/2014/main" id="{E4C028EE-A963-4398-81E5-E802D2DA5A35}"/>
              </a:ext>
            </a:extLst>
          </p:cNvPr>
          <p:cNvSpPr/>
          <p:nvPr/>
        </p:nvSpPr>
        <p:spPr>
          <a:xfrm>
            <a:off x="425583" y="2112967"/>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7" name="Graphic 5" descr="Checkmark">
            <a:extLst>
              <a:ext uri="{FF2B5EF4-FFF2-40B4-BE49-F238E27FC236}">
                <a16:creationId xmlns:a16="http://schemas.microsoft.com/office/drawing/2014/main" id="{74CEBFA9-E10A-4A01-BC2D-62A7E277129D}"/>
              </a:ext>
            </a:extLst>
          </p:cNvPr>
          <p:cNvSpPr/>
          <p:nvPr/>
        </p:nvSpPr>
        <p:spPr>
          <a:xfrm>
            <a:off x="425583" y="2896776"/>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8" name="Graphic 6" descr="Checkmark">
            <a:extLst>
              <a:ext uri="{FF2B5EF4-FFF2-40B4-BE49-F238E27FC236}">
                <a16:creationId xmlns:a16="http://schemas.microsoft.com/office/drawing/2014/main" id="{A642DABA-EFF8-4058-996A-20E7D9C33DB1}"/>
              </a:ext>
            </a:extLst>
          </p:cNvPr>
          <p:cNvSpPr/>
          <p:nvPr/>
        </p:nvSpPr>
        <p:spPr>
          <a:xfrm>
            <a:off x="425583" y="3264953"/>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85" name="Rectangle: Rounded Corners 10">
            <a:extLst>
              <a:ext uri="{FF2B5EF4-FFF2-40B4-BE49-F238E27FC236}">
                <a16:creationId xmlns:a16="http://schemas.microsoft.com/office/drawing/2014/main" id="{D764091E-C2D2-468A-A73B-DB60B887EA62}"/>
              </a:ext>
            </a:extLst>
          </p:cNvPr>
          <p:cNvSpPr/>
          <p:nvPr/>
        </p:nvSpPr>
        <p:spPr>
          <a:xfrm>
            <a:off x="5461131" y="3952286"/>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lvl="0" algn="ctr" defTabSz="914400">
              <a:defRPr/>
            </a:pPr>
            <a:r>
              <a:rPr lang="en-US" sz="1200" kern="0">
                <a:solidFill>
                  <a:prstClr val="white"/>
                </a:solidFill>
              </a:rPr>
              <a:t>Not started</a:t>
            </a:r>
          </a:p>
        </p:txBody>
      </p:sp>
      <p:sp>
        <p:nvSpPr>
          <p:cNvPr id="86" name="Rectangle: Rounded Corners 11">
            <a:extLst>
              <a:ext uri="{FF2B5EF4-FFF2-40B4-BE49-F238E27FC236}">
                <a16:creationId xmlns:a16="http://schemas.microsoft.com/office/drawing/2014/main" id="{DBDAD6C8-EA4D-41DE-809E-7E5698F64AB8}"/>
              </a:ext>
            </a:extLst>
          </p:cNvPr>
          <p:cNvSpPr/>
          <p:nvPr/>
        </p:nvSpPr>
        <p:spPr>
          <a:xfrm>
            <a:off x="6729192" y="3952286"/>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High</a:t>
            </a:r>
          </a:p>
        </p:txBody>
      </p:sp>
      <p:sp>
        <p:nvSpPr>
          <p:cNvPr id="88" name="Rectangle: Rounded Corners 13">
            <a:extLst>
              <a:ext uri="{FF2B5EF4-FFF2-40B4-BE49-F238E27FC236}">
                <a16:creationId xmlns:a16="http://schemas.microsoft.com/office/drawing/2014/main" id="{E415017B-CFE6-4C23-8D29-5128C86E4DB7}"/>
              </a:ext>
            </a:extLst>
          </p:cNvPr>
          <p:cNvSpPr/>
          <p:nvPr/>
        </p:nvSpPr>
        <p:spPr>
          <a:xfrm>
            <a:off x="5461131" y="4331325"/>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lvl="0" algn="ctr" defTabSz="914400">
              <a:defRPr/>
            </a:pPr>
            <a:r>
              <a:rPr lang="en-US" sz="1200" kern="0">
                <a:solidFill>
                  <a:prstClr val="white"/>
                </a:solidFill>
              </a:rPr>
              <a:t>Not started</a:t>
            </a:r>
          </a:p>
        </p:txBody>
      </p:sp>
      <p:sp>
        <p:nvSpPr>
          <p:cNvPr id="89" name="Rectangle: Rounded Corners 14">
            <a:extLst>
              <a:ext uri="{FF2B5EF4-FFF2-40B4-BE49-F238E27FC236}">
                <a16:creationId xmlns:a16="http://schemas.microsoft.com/office/drawing/2014/main" id="{C9A2C356-86EB-4E0D-AC31-2CF89823DAD6}"/>
              </a:ext>
            </a:extLst>
          </p:cNvPr>
          <p:cNvSpPr/>
          <p:nvPr/>
        </p:nvSpPr>
        <p:spPr>
          <a:xfrm>
            <a:off x="6729192" y="4331325"/>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High</a:t>
            </a:r>
          </a:p>
        </p:txBody>
      </p:sp>
      <p:sp>
        <p:nvSpPr>
          <p:cNvPr id="94" name="Rectangle: Rounded Corners 19">
            <a:extLst>
              <a:ext uri="{FF2B5EF4-FFF2-40B4-BE49-F238E27FC236}">
                <a16:creationId xmlns:a16="http://schemas.microsoft.com/office/drawing/2014/main" id="{C2430B2B-A561-4A66-9DAD-308D29EB770F}"/>
              </a:ext>
            </a:extLst>
          </p:cNvPr>
          <p:cNvSpPr/>
          <p:nvPr/>
        </p:nvSpPr>
        <p:spPr>
          <a:xfrm>
            <a:off x="5461131" y="5070931"/>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95" name="Rectangle: Rounded Corners 20">
            <a:extLst>
              <a:ext uri="{FF2B5EF4-FFF2-40B4-BE49-F238E27FC236}">
                <a16:creationId xmlns:a16="http://schemas.microsoft.com/office/drawing/2014/main" id="{69B9705E-76FE-48B8-AE75-BC63F5A0D96A}"/>
              </a:ext>
            </a:extLst>
          </p:cNvPr>
          <p:cNvSpPr/>
          <p:nvPr/>
        </p:nvSpPr>
        <p:spPr>
          <a:xfrm>
            <a:off x="6729192" y="5070931"/>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lumMod val="85000"/>
                    <a:lumOff val="15000"/>
                  </a:prstClr>
                </a:solidFill>
                <a:effectLst/>
                <a:uLnTx/>
                <a:uFillTx/>
                <a:ea typeface="+mn-ea"/>
                <a:cs typeface="+mn-cs"/>
              </a:rPr>
              <a:t>High</a:t>
            </a:r>
          </a:p>
        </p:txBody>
      </p:sp>
      <p:sp>
        <p:nvSpPr>
          <p:cNvPr id="97" name="Rectangle: Rounded Corners 22">
            <a:extLst>
              <a:ext uri="{FF2B5EF4-FFF2-40B4-BE49-F238E27FC236}">
                <a16:creationId xmlns:a16="http://schemas.microsoft.com/office/drawing/2014/main" id="{F8E14D53-84FD-40DB-9DD1-400E377FA728}"/>
              </a:ext>
            </a:extLst>
          </p:cNvPr>
          <p:cNvSpPr/>
          <p:nvPr/>
        </p:nvSpPr>
        <p:spPr>
          <a:xfrm>
            <a:off x="5461131" y="5449970"/>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98" name="Rectangle: Rounded Corners 23">
            <a:extLst>
              <a:ext uri="{FF2B5EF4-FFF2-40B4-BE49-F238E27FC236}">
                <a16:creationId xmlns:a16="http://schemas.microsoft.com/office/drawing/2014/main" id="{497144BE-473B-4BEB-A7D8-4E3C55F21E44}"/>
              </a:ext>
            </a:extLst>
          </p:cNvPr>
          <p:cNvSpPr/>
          <p:nvPr/>
        </p:nvSpPr>
        <p:spPr>
          <a:xfrm>
            <a:off x="6729192" y="5449970"/>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lvl="0" algn="ctr" defTabSz="914400">
              <a:defRPr/>
            </a:pPr>
            <a:r>
              <a:rPr lang="en-US" sz="1200" kern="0">
                <a:solidFill>
                  <a:prstClr val="black">
                    <a:lumMod val="85000"/>
                    <a:lumOff val="15000"/>
                  </a:prstClr>
                </a:solidFill>
              </a:rPr>
              <a:t>High</a:t>
            </a:r>
          </a:p>
        </p:txBody>
      </p:sp>
      <p:sp>
        <p:nvSpPr>
          <p:cNvPr id="100" name="Rectangle: Rounded Corners 25">
            <a:extLst>
              <a:ext uri="{FF2B5EF4-FFF2-40B4-BE49-F238E27FC236}">
                <a16:creationId xmlns:a16="http://schemas.microsoft.com/office/drawing/2014/main" id="{F28709C4-A97F-4361-AB00-061E6CDF0F22}"/>
              </a:ext>
            </a:extLst>
          </p:cNvPr>
          <p:cNvSpPr/>
          <p:nvPr/>
        </p:nvSpPr>
        <p:spPr>
          <a:xfrm>
            <a:off x="5461131" y="5829014"/>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101" name="Rectangle: Rounded Corners 26">
            <a:extLst>
              <a:ext uri="{FF2B5EF4-FFF2-40B4-BE49-F238E27FC236}">
                <a16:creationId xmlns:a16="http://schemas.microsoft.com/office/drawing/2014/main" id="{E413E375-01D2-421D-A856-FF87114076FA}"/>
              </a:ext>
            </a:extLst>
          </p:cNvPr>
          <p:cNvSpPr/>
          <p:nvPr/>
        </p:nvSpPr>
        <p:spPr>
          <a:xfrm>
            <a:off x="6729192" y="5829014"/>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lvl="0" algn="ctr" defTabSz="914400">
              <a:defRPr/>
            </a:pPr>
            <a:r>
              <a:rPr lang="en-US" sz="1200" kern="0">
                <a:solidFill>
                  <a:prstClr val="black">
                    <a:lumMod val="85000"/>
                    <a:lumOff val="15000"/>
                  </a:prstClr>
                </a:solidFill>
              </a:rPr>
              <a:t>Medium</a:t>
            </a:r>
          </a:p>
        </p:txBody>
      </p:sp>
      <p:sp>
        <p:nvSpPr>
          <p:cNvPr id="102" name="Graphic 3" descr="Checkmark">
            <a:extLst>
              <a:ext uri="{FF2B5EF4-FFF2-40B4-BE49-F238E27FC236}">
                <a16:creationId xmlns:a16="http://schemas.microsoft.com/office/drawing/2014/main" id="{D63D3523-A25B-4BE7-8B9A-5A45C7D5D402}"/>
              </a:ext>
            </a:extLst>
          </p:cNvPr>
          <p:cNvSpPr/>
          <p:nvPr/>
        </p:nvSpPr>
        <p:spPr>
          <a:xfrm>
            <a:off x="425583" y="3949415"/>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3" name="Graphic 4" descr="Checkmark">
            <a:extLst>
              <a:ext uri="{FF2B5EF4-FFF2-40B4-BE49-F238E27FC236}">
                <a16:creationId xmlns:a16="http://schemas.microsoft.com/office/drawing/2014/main" id="{E4C028EE-A963-4398-81E5-E802D2DA5A35}"/>
              </a:ext>
            </a:extLst>
          </p:cNvPr>
          <p:cNvSpPr/>
          <p:nvPr/>
        </p:nvSpPr>
        <p:spPr>
          <a:xfrm>
            <a:off x="425583" y="4317592"/>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5" name="Graphic 6" descr="Checkmark">
            <a:extLst>
              <a:ext uri="{FF2B5EF4-FFF2-40B4-BE49-F238E27FC236}">
                <a16:creationId xmlns:a16="http://schemas.microsoft.com/office/drawing/2014/main" id="{A642DABA-EFF8-4058-996A-20E7D9C33DB1}"/>
              </a:ext>
            </a:extLst>
          </p:cNvPr>
          <p:cNvSpPr/>
          <p:nvPr/>
        </p:nvSpPr>
        <p:spPr>
          <a:xfrm>
            <a:off x="425583" y="5137071"/>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6" name="Graphic 7" descr="Checkmark">
            <a:extLst>
              <a:ext uri="{FF2B5EF4-FFF2-40B4-BE49-F238E27FC236}">
                <a16:creationId xmlns:a16="http://schemas.microsoft.com/office/drawing/2014/main" id="{D0FB9DBC-BC27-4AB4-8F85-F92EF099072D}"/>
              </a:ext>
            </a:extLst>
          </p:cNvPr>
          <p:cNvSpPr/>
          <p:nvPr/>
        </p:nvSpPr>
        <p:spPr>
          <a:xfrm>
            <a:off x="425583" y="5505248"/>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7" name="Graphic 8" descr="Checkmark">
            <a:extLst>
              <a:ext uri="{FF2B5EF4-FFF2-40B4-BE49-F238E27FC236}">
                <a16:creationId xmlns:a16="http://schemas.microsoft.com/office/drawing/2014/main" id="{9441916A-F2E6-4E26-9340-83E49F1C76FD}"/>
              </a:ext>
            </a:extLst>
          </p:cNvPr>
          <p:cNvSpPr/>
          <p:nvPr/>
        </p:nvSpPr>
        <p:spPr>
          <a:xfrm>
            <a:off x="425583" y="5873423"/>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37166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8"/>
            <a:ext cx="11204448" cy="463610"/>
          </a:xfrm>
        </p:spPr>
        <p:txBody>
          <a:bodyPr/>
          <a:lstStyle/>
          <a:p>
            <a:r>
              <a:rPr lang="en-US"/>
              <a:t>Project Status &amp; Milestones – BI &amp; Reporting Track</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graphicFrame>
        <p:nvGraphicFramePr>
          <p:cNvPr id="46" name="Table 4">
            <a:extLst>
              <a:ext uri="{FF2B5EF4-FFF2-40B4-BE49-F238E27FC236}">
                <a16:creationId xmlns:a16="http://schemas.microsoft.com/office/drawing/2014/main" id="{53EA420E-C862-42CC-AD0A-0CD5E908B45E}"/>
              </a:ext>
            </a:extLst>
          </p:cNvPr>
          <p:cNvGraphicFramePr>
            <a:graphicFrameLocks noGrp="1"/>
          </p:cNvGraphicFramePr>
          <p:nvPr>
            <p:extLst>
              <p:ext uri="{D42A27DB-BD31-4B8C-83A1-F6EECF244321}">
                <p14:modId xmlns:p14="http://schemas.microsoft.com/office/powerpoint/2010/main" val="1140564307"/>
              </p:ext>
            </p:extLst>
          </p:nvPr>
        </p:nvGraphicFramePr>
        <p:xfrm>
          <a:off x="746988" y="886693"/>
          <a:ext cx="10951236" cy="5601655"/>
        </p:xfrm>
        <a:graphic>
          <a:graphicData uri="http://schemas.openxmlformats.org/drawingml/2006/table">
            <a:tbl>
              <a:tblPr firstRow="1" bandRow="1"/>
              <a:tblGrid>
                <a:gridCol w="330653">
                  <a:extLst>
                    <a:ext uri="{9D8B030D-6E8A-4147-A177-3AD203B41FA5}">
                      <a16:colId xmlns:a16="http://schemas.microsoft.com/office/drawing/2014/main" val="591996495"/>
                    </a:ext>
                  </a:extLst>
                </a:gridCol>
                <a:gridCol w="4353341">
                  <a:extLst>
                    <a:ext uri="{9D8B030D-6E8A-4147-A177-3AD203B41FA5}">
                      <a16:colId xmlns:a16="http://schemas.microsoft.com/office/drawing/2014/main" val="1871347559"/>
                    </a:ext>
                  </a:extLst>
                </a:gridCol>
                <a:gridCol w="1274618">
                  <a:extLst>
                    <a:ext uri="{9D8B030D-6E8A-4147-A177-3AD203B41FA5}">
                      <a16:colId xmlns:a16="http://schemas.microsoft.com/office/drawing/2014/main" val="1440275523"/>
                    </a:ext>
                  </a:extLst>
                </a:gridCol>
                <a:gridCol w="1265382">
                  <a:extLst>
                    <a:ext uri="{9D8B030D-6E8A-4147-A177-3AD203B41FA5}">
                      <a16:colId xmlns:a16="http://schemas.microsoft.com/office/drawing/2014/main" val="643326090"/>
                    </a:ext>
                  </a:extLst>
                </a:gridCol>
                <a:gridCol w="1394691">
                  <a:extLst>
                    <a:ext uri="{9D8B030D-6E8A-4147-A177-3AD203B41FA5}">
                      <a16:colId xmlns:a16="http://schemas.microsoft.com/office/drawing/2014/main" val="927228342"/>
                    </a:ext>
                  </a:extLst>
                </a:gridCol>
                <a:gridCol w="2332551">
                  <a:extLst>
                    <a:ext uri="{9D8B030D-6E8A-4147-A177-3AD203B41FA5}">
                      <a16:colId xmlns:a16="http://schemas.microsoft.com/office/drawing/2014/main" val="4023779838"/>
                    </a:ext>
                  </a:extLst>
                </a:gridCol>
              </a:tblGrid>
              <a:tr h="403124">
                <a:tc gridSpan="2">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lnSpc>
                          <a:spcPct val="150000"/>
                        </a:lnSpc>
                      </a:pPr>
                      <a:r>
                        <a:rPr lang="en-US" sz="1400" b="1" kern="1200" dirty="0">
                          <a:solidFill>
                            <a:schemeClr val="accent1">
                              <a:lumMod val="50000"/>
                            </a:schemeClr>
                          </a:solidFill>
                          <a:latin typeface="Calibri" panose="020F0502020204030204"/>
                          <a:ea typeface="+mn-ea"/>
                          <a:cs typeface="+mn-cs"/>
                        </a:rPr>
                        <a:t>BI &amp; Reporting Track</a:t>
                      </a:r>
                    </a:p>
                  </a:txBody>
                  <a:tcPr>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Progress</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Risk Level</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Complete Week</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Dependencies &amp; Challenges</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054875"/>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r>
                        <a:rPr lang="en-US" sz="1200" b="1" noProof="1">
                          <a:solidFill>
                            <a:schemeClr val="tx1"/>
                          </a:solidFill>
                        </a:rPr>
                        <a:t>Activity 1 –Wire Frame/Mock up Design for the Problem Statement </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noProof="1">
                        <a:solidFill>
                          <a:schemeClr val="bg2">
                            <a:lumMod val="75000"/>
                          </a:schemeClr>
                        </a:solidFill>
                      </a:endParaRPr>
                    </a:p>
                  </a:txBody>
                  <a:tcPr anchor="ct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926703"/>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bg2">
                            <a:lumMod val="7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Design Mock up Wireframe for Business Agreement</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16</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September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Design Validation &amp; Agreement on the Final Wireframe</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606401"/>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bg2">
                            <a:lumMod val="7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Iterative on the Agreed Design and Functionality</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23</a:t>
                      </a:r>
                      <a:r>
                        <a:rPr lang="en-US" sz="1200" baseline="30000" noProof="1">
                          <a:solidFill>
                            <a:schemeClr val="tx1"/>
                          </a:solidFill>
                        </a:rPr>
                        <a:t>rd</a:t>
                      </a:r>
                      <a:r>
                        <a:rPr lang="en-US" sz="1200" baseline="0" noProof="1">
                          <a:solidFill>
                            <a:schemeClr val="tx1"/>
                          </a:solidFill>
                        </a:rPr>
                        <a:t> </a:t>
                      </a:r>
                      <a:r>
                        <a:rPr lang="en-US" sz="1200" noProof="1">
                          <a:solidFill>
                            <a:schemeClr val="tx1"/>
                          </a:solidFill>
                        </a:rPr>
                        <a:t>September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952082998"/>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noProof="1">
                          <a:solidFill>
                            <a:schemeClr val="tx1"/>
                          </a:solidFill>
                        </a:rPr>
                        <a:t>Activity 2 – </a:t>
                      </a:r>
                      <a:r>
                        <a:rPr lang="en-US" sz="1200" b="1" kern="1200" noProof="1">
                          <a:solidFill>
                            <a:schemeClr val="tx1"/>
                          </a:solidFill>
                          <a:latin typeface="Calibri" panose="020F0502020204030204"/>
                          <a:ea typeface="+mn-ea"/>
                          <a:cs typeface="+mn-cs"/>
                        </a:rPr>
                        <a:t>Map/validate Columns to the Data Model (Fact Tables)</a:t>
                      </a:r>
                      <a:endParaRPr lang="da-DK"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4485023"/>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Upload Account Fact Table &amp; Profile Fact Table</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18</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October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Data Mapping/Validation to Design Wireframe &amp; Transformation</a:t>
                      </a:r>
                      <a:r>
                        <a:rPr lang="en-US" sz="1200" baseline="0" noProof="1">
                          <a:solidFill>
                            <a:schemeClr val="tx1"/>
                          </a:solidFill>
                        </a:rPr>
                        <a:t> Assessment</a:t>
                      </a:r>
                    </a:p>
                    <a:p>
                      <a:pPr algn="ctr"/>
                      <a:r>
                        <a:rPr lang="en-US" sz="1000" b="1" baseline="0" noProof="1">
                          <a:solidFill>
                            <a:srgbClr val="FF0000"/>
                          </a:solidFill>
                        </a:rPr>
                        <a:t>Dashboard development depend up on access to S3 from Tableau , which is </a:t>
                      </a:r>
                      <a:r>
                        <a:rPr lang="en-US" sz="1000" b="1" kern="1200" baseline="0" noProof="1">
                          <a:solidFill>
                            <a:srgbClr val="FF0000"/>
                          </a:solidFill>
                          <a:latin typeface="Calibri" panose="020F0502020204030204"/>
                          <a:ea typeface="+mn-ea"/>
                          <a:cs typeface="+mn-cs"/>
                        </a:rPr>
                        <a:t>pending further delays may shift ETAs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3436198"/>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Transaction Fact Octa Table &amp; Transaction Fact Adobe Table</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US" sz="1200" baseline="0" noProof="1">
                          <a:solidFill>
                            <a:schemeClr val="tx1"/>
                          </a:solidFill>
                        </a:rPr>
                        <a:t>WE 18</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October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algn="ctr" defTabSz="457189" rtl="0" eaLnBrk="1" latinLnBrk="0" hangingPunct="1"/>
                      <a:endParaRPr lang="en-US" sz="1200"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54437463"/>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noProof="1">
                          <a:solidFill>
                            <a:schemeClr val="tx1"/>
                          </a:solidFill>
                        </a:rPr>
                        <a:t>Demo &amp; Iterate on the Agreed Design with Actual Data on Tableau </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1103034"/>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Integrate with Data Ingestion through ETL Pieplines</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US" sz="1200" baseline="0" noProof="1">
                          <a:solidFill>
                            <a:schemeClr val="tx1"/>
                          </a:solidFill>
                        </a:rPr>
                        <a:t>WE 15</a:t>
                      </a:r>
                      <a:r>
                        <a:rPr lang="en-US" sz="1200" baseline="30000" noProof="1">
                          <a:solidFill>
                            <a:schemeClr val="tx1"/>
                          </a:solidFill>
                        </a:rPr>
                        <a:t>st</a:t>
                      </a:r>
                      <a:r>
                        <a:rPr lang="en-US" sz="1200" baseline="0" noProof="1">
                          <a:solidFill>
                            <a:schemeClr val="tx1"/>
                          </a:solidFill>
                        </a:rPr>
                        <a:t> November</a:t>
                      </a: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algn="ctr" defTabSz="457189" rtl="0" eaLnBrk="1" latinLnBrk="0" hangingPunct="1"/>
                      <a:r>
                        <a:rPr lang="en-US" sz="1200" kern="1200" noProof="1">
                          <a:solidFill>
                            <a:schemeClr val="tx1"/>
                          </a:solidFill>
                          <a:latin typeface="Calibri" panose="020F0502020204030204"/>
                          <a:ea typeface="+mn-ea"/>
                          <a:cs typeface="+mn-cs"/>
                        </a:rPr>
                        <a:t>Tableau</a:t>
                      </a:r>
                      <a:r>
                        <a:rPr lang="en-US" sz="1200" kern="1200" baseline="0" noProof="1">
                          <a:solidFill>
                            <a:schemeClr val="tx1"/>
                          </a:solidFill>
                          <a:latin typeface="Calibri" panose="020F0502020204030204"/>
                          <a:ea typeface="+mn-ea"/>
                          <a:cs typeface="+mn-cs"/>
                        </a:rPr>
                        <a:t> &amp; </a:t>
                      </a:r>
                      <a:r>
                        <a:rPr lang="en-US" sz="1200" kern="1200" noProof="1">
                          <a:solidFill>
                            <a:schemeClr val="tx1"/>
                          </a:solidFill>
                          <a:latin typeface="Calibri" panose="020F0502020204030204"/>
                          <a:ea typeface="+mn-ea"/>
                          <a:cs typeface="+mn-cs"/>
                        </a:rPr>
                        <a:t>ETL</a:t>
                      </a:r>
                      <a:r>
                        <a:rPr lang="en-US" sz="1200" kern="1200" baseline="0" noProof="1">
                          <a:solidFill>
                            <a:schemeClr val="tx1"/>
                          </a:solidFill>
                          <a:latin typeface="Calibri" panose="020F0502020204030204"/>
                          <a:ea typeface="+mn-ea"/>
                          <a:cs typeface="+mn-cs"/>
                        </a:rPr>
                        <a:t> Implementation &amp; Completion by the Data Team</a:t>
                      </a:r>
                      <a:endParaRPr lang="en-US" sz="1200"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8339243"/>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Data Tarnsformation &amp; Design/Report Validation</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US" sz="1200" baseline="0" noProof="1">
                          <a:solidFill>
                            <a:schemeClr val="tx1"/>
                          </a:solidFill>
                        </a:rPr>
                        <a:t>WE 15</a:t>
                      </a:r>
                      <a:r>
                        <a:rPr lang="en-US" sz="1200" baseline="30000" noProof="1">
                          <a:solidFill>
                            <a:schemeClr val="tx1"/>
                          </a:solidFill>
                        </a:rPr>
                        <a:t>st</a:t>
                      </a:r>
                      <a:r>
                        <a:rPr lang="en-US" sz="1200" baseline="0" noProof="1">
                          <a:solidFill>
                            <a:schemeClr val="tx1"/>
                          </a:solidFill>
                        </a:rPr>
                        <a:t> November</a:t>
                      </a: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27396125"/>
                  </a:ext>
                </a:extLst>
              </a:tr>
              <a:tr h="372841">
                <a:tc gridSpan="2">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kern="1200" noProof="1">
                          <a:solidFill>
                            <a:schemeClr val="tx1"/>
                          </a:solidFill>
                          <a:latin typeface="Calibri" panose="020F0502020204030204"/>
                          <a:ea typeface="+mn-ea"/>
                          <a:cs typeface="+mn-cs"/>
                        </a:rPr>
                        <a:t>Dashboards Development &amp;</a:t>
                      </a:r>
                      <a:r>
                        <a:rPr lang="en-US" sz="1200" b="1" kern="1200" baseline="0" noProof="1">
                          <a:solidFill>
                            <a:schemeClr val="tx1"/>
                          </a:solidFill>
                          <a:latin typeface="Calibri" panose="020F0502020204030204"/>
                          <a:ea typeface="+mn-ea"/>
                          <a:cs typeface="+mn-cs"/>
                        </a:rPr>
                        <a:t> Getting Ready for Production</a:t>
                      </a:r>
                      <a:endParaRPr lang="en-US"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a-DK" sz="1800" b="0" u="none" strike="noStrike" kern="1200" cap="none" spc="0" normalizeH="0" baseline="0" noProof="1">
                        <a:ln>
                          <a:noFill/>
                        </a:ln>
                        <a:solidFill>
                          <a:schemeClr val="tx1">
                            <a:lumMod val="85000"/>
                            <a:lumOff val="15000"/>
                          </a:schemeClr>
                        </a:solidFill>
                        <a:effectLst/>
                        <a:uLnTx/>
                        <a:uFillTx/>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3575882"/>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latin typeface="+mn-lt"/>
                          <a:ea typeface="+mn-ea"/>
                          <a:cs typeface="+mn-cs"/>
                        </a:rPr>
                        <a:t>Creation of Profile &amp; Activity Dashboards</a:t>
                      </a:r>
                      <a:endParaRPr kumimoji="0" lang="da-DK" sz="1200" b="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US" sz="1200" baseline="0" noProof="1">
                          <a:solidFill>
                            <a:schemeClr val="tx1"/>
                          </a:solidFill>
                        </a:rPr>
                        <a:t>WE 29</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November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algn="ctr" defTabSz="457189" rtl="0" eaLnBrk="1" latinLnBrk="0" hangingPunct="1"/>
                      <a:r>
                        <a:rPr lang="en-US" sz="1200" kern="1200" noProof="1">
                          <a:solidFill>
                            <a:schemeClr val="tx1"/>
                          </a:solidFill>
                          <a:latin typeface="Calibri" panose="020F0502020204030204"/>
                          <a:ea typeface="+mn-ea"/>
                          <a:cs typeface="+mn-cs"/>
                        </a:rPr>
                        <a:t>Previous</a:t>
                      </a:r>
                      <a:r>
                        <a:rPr lang="en-US" sz="1200" kern="1200" baseline="0" noProof="1">
                          <a:solidFill>
                            <a:schemeClr val="tx1"/>
                          </a:solidFill>
                          <a:latin typeface="Calibri" panose="020F0502020204030204"/>
                          <a:ea typeface="+mn-ea"/>
                          <a:cs typeface="+mn-cs"/>
                        </a:rPr>
                        <a:t> Tasks and </a:t>
                      </a:r>
                      <a:r>
                        <a:rPr lang="en-US" sz="1200" kern="1200" noProof="1">
                          <a:solidFill>
                            <a:schemeClr val="tx1"/>
                          </a:solidFill>
                          <a:latin typeface="Calibri" panose="020F0502020204030204"/>
                          <a:ea typeface="+mn-ea"/>
                          <a:cs typeface="+mn-cs"/>
                        </a:rPr>
                        <a:t>Validation</a:t>
                      </a:r>
                      <a:r>
                        <a:rPr lang="en-US" sz="1200" kern="1200" baseline="0" noProof="1">
                          <a:solidFill>
                            <a:schemeClr val="tx1"/>
                          </a:solidFill>
                          <a:latin typeface="Calibri" panose="020F0502020204030204"/>
                          <a:ea typeface="+mn-ea"/>
                          <a:cs typeface="+mn-cs"/>
                        </a:rPr>
                        <a:t> &amp; Sign off by the Business Teams</a:t>
                      </a:r>
                      <a:endParaRPr lang="en-US" sz="1200"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8521403"/>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200" b="0" u="none" strike="noStrike" kern="1200" cap="none" spc="0" normalizeH="0" baseline="0" noProof="1">
                          <a:ln>
                            <a:noFill/>
                          </a:ln>
                          <a:solidFill>
                            <a:schemeClr val="tx1"/>
                          </a:solidFill>
                          <a:effectLst/>
                          <a:uLnTx/>
                          <a:uFillTx/>
                          <a:latin typeface="Calibri" panose="020F0502020204030204"/>
                          <a:ea typeface="+mn-ea"/>
                          <a:cs typeface="+mn-cs"/>
                        </a:rPr>
                        <a:t>Testing of the Dashboards by Dev Team &amp; Production SMEs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aseline="0" noProof="1">
                          <a:solidFill>
                            <a:schemeClr val="tx1"/>
                          </a:solidFill>
                        </a:rPr>
                        <a:t>WE 29</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November</a:t>
                      </a: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056149753"/>
                  </a:ext>
                </a:extLst>
              </a:tr>
              <a:tr h="372841">
                <a:tc gridSpan="2">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kern="1200" noProof="1">
                          <a:solidFill>
                            <a:schemeClr val="tx1"/>
                          </a:solidFill>
                          <a:latin typeface="Calibri" panose="020F0502020204030204"/>
                          <a:ea typeface="+mn-ea"/>
                          <a:cs typeface="+mn-cs"/>
                        </a:rPr>
                        <a:t>Dashboards </a:t>
                      </a:r>
                      <a:r>
                        <a:rPr lang="en-US" sz="1200" b="1" kern="1200" baseline="0" noProof="1">
                          <a:solidFill>
                            <a:schemeClr val="tx1"/>
                          </a:solidFill>
                          <a:latin typeface="Calibri" panose="020F0502020204030204"/>
                          <a:ea typeface="+mn-ea"/>
                          <a:cs typeface="+mn-cs"/>
                        </a:rPr>
                        <a:t>Production Deployment &amp; Training</a:t>
                      </a:r>
                      <a:endParaRPr lang="en-US"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a-DK" sz="1800" b="0" u="none" strike="noStrike" kern="1200" cap="none" spc="0" normalizeH="0" baseline="0" noProof="1">
                        <a:ln>
                          <a:noFill/>
                        </a:ln>
                        <a:solidFill>
                          <a:schemeClr val="tx1">
                            <a:lumMod val="85000"/>
                            <a:lumOff val="15000"/>
                          </a:schemeClr>
                        </a:solidFill>
                        <a:effectLst/>
                        <a:uLnTx/>
                        <a:uFillTx/>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mn-lt"/>
                          <a:ea typeface="+mn-ea"/>
                          <a:cs typeface="+mn-cs"/>
                        </a:rPr>
                        <a:t>WE 6</a:t>
                      </a:r>
                      <a:r>
                        <a:rPr kumimoji="0" lang="en-US" sz="1200" b="0" i="0" u="none" strike="noStrike" kern="1200" cap="none" spc="0" normalizeH="0" baseline="30000" noProof="1">
                          <a:ln>
                            <a:noFill/>
                          </a:ln>
                          <a:solidFill>
                            <a:srgbClr val="000000"/>
                          </a:solidFill>
                          <a:effectLst/>
                          <a:uLnTx/>
                          <a:uFillTx/>
                          <a:latin typeface="+mn-lt"/>
                          <a:ea typeface="+mn-ea"/>
                          <a:cs typeface="+mn-cs"/>
                        </a:rPr>
                        <a:t>th</a:t>
                      </a:r>
                      <a:r>
                        <a:rPr kumimoji="0" lang="en-US" sz="1200" b="0" i="0" u="none" strike="noStrike" kern="1200" cap="none" spc="0" normalizeH="0" baseline="0" noProof="1">
                          <a:ln>
                            <a:noFill/>
                          </a:ln>
                          <a:solidFill>
                            <a:srgbClr val="000000"/>
                          </a:solidFill>
                          <a:effectLst/>
                          <a:uLnTx/>
                          <a:uFillTx/>
                          <a:latin typeface="+mn-lt"/>
                          <a:ea typeface="+mn-ea"/>
                          <a:cs typeface="+mn-cs"/>
                        </a:rPr>
                        <a:t> December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kern="1200" noProof="1">
                          <a:solidFill>
                            <a:schemeClr val="tx1"/>
                          </a:solidFill>
                          <a:latin typeface="Calibri" panose="020F0502020204030204"/>
                          <a:ea typeface="+mn-ea"/>
                          <a:cs typeface="+mn-cs"/>
                        </a:rPr>
                        <a:t>TBD</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9402842"/>
                  </a:ext>
                </a:extLst>
              </a:tr>
            </a:tbl>
          </a:graphicData>
        </a:graphic>
      </p:graphicFrame>
      <p:sp>
        <p:nvSpPr>
          <p:cNvPr id="51" name="Rectangle: Rounded Corners 13">
            <a:extLst>
              <a:ext uri="{FF2B5EF4-FFF2-40B4-BE49-F238E27FC236}">
                <a16:creationId xmlns:a16="http://schemas.microsoft.com/office/drawing/2014/main" id="{E415017B-CFE6-4C23-8D29-5128C86E4DB7}"/>
              </a:ext>
            </a:extLst>
          </p:cNvPr>
          <p:cNvSpPr/>
          <p:nvPr/>
        </p:nvSpPr>
        <p:spPr>
          <a:xfrm>
            <a:off x="5461131" y="171534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52" name="Rectangle: Rounded Corners 14">
            <a:extLst>
              <a:ext uri="{FF2B5EF4-FFF2-40B4-BE49-F238E27FC236}">
                <a16:creationId xmlns:a16="http://schemas.microsoft.com/office/drawing/2014/main" id="{C9A2C356-86EB-4E0D-AC31-2CF89823DAD6}"/>
              </a:ext>
            </a:extLst>
          </p:cNvPr>
          <p:cNvSpPr/>
          <p:nvPr/>
        </p:nvSpPr>
        <p:spPr>
          <a:xfrm>
            <a:off x="6729192" y="171534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prstClr val="black">
                    <a:lumMod val="85000"/>
                    <a:lumOff val="15000"/>
                  </a:prstClr>
                </a:solidFill>
              </a:rPr>
              <a:t>Low</a:t>
            </a:r>
            <a:endParaRPr kumimoji="0" lang="en-US" sz="1200" b="0" i="0" u="none" strike="noStrike" kern="0" cap="none" spc="0" normalizeH="0" baseline="0" noProof="0">
              <a:ln>
                <a:noFill/>
              </a:ln>
              <a:solidFill>
                <a:prstClr val="black">
                  <a:lumMod val="85000"/>
                  <a:lumOff val="15000"/>
                </a:prstClr>
              </a:solidFill>
              <a:effectLst/>
              <a:uLnTx/>
              <a:uFillTx/>
            </a:endParaRPr>
          </a:p>
        </p:txBody>
      </p:sp>
      <p:sp>
        <p:nvSpPr>
          <p:cNvPr id="54" name="Rectangle: Rounded Corners 16">
            <a:extLst>
              <a:ext uri="{FF2B5EF4-FFF2-40B4-BE49-F238E27FC236}">
                <a16:creationId xmlns:a16="http://schemas.microsoft.com/office/drawing/2014/main" id="{12E7BE95-014E-4823-A0B4-D90A77AC48FF}"/>
              </a:ext>
            </a:extLst>
          </p:cNvPr>
          <p:cNvSpPr/>
          <p:nvPr/>
        </p:nvSpPr>
        <p:spPr>
          <a:xfrm>
            <a:off x="5461131" y="2094390"/>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55" name="Rectangle: Rounded Corners 17">
            <a:extLst>
              <a:ext uri="{FF2B5EF4-FFF2-40B4-BE49-F238E27FC236}">
                <a16:creationId xmlns:a16="http://schemas.microsoft.com/office/drawing/2014/main" id="{608725C6-779D-4773-9EF4-9F76B0CD497E}"/>
              </a:ext>
            </a:extLst>
          </p:cNvPr>
          <p:cNvSpPr/>
          <p:nvPr/>
        </p:nvSpPr>
        <p:spPr>
          <a:xfrm>
            <a:off x="6729192" y="2094390"/>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prstClr val="black">
                    <a:lumMod val="85000"/>
                    <a:lumOff val="15000"/>
                  </a:prstClr>
                </a:solidFill>
              </a:rPr>
              <a:t>Low</a:t>
            </a:r>
            <a:endParaRPr kumimoji="0" lang="en-US" sz="1200" b="0" i="0" u="none" strike="noStrike" kern="0" cap="none" spc="0" normalizeH="0" baseline="0" noProof="0">
              <a:ln>
                <a:noFill/>
              </a:ln>
              <a:solidFill>
                <a:prstClr val="black">
                  <a:lumMod val="85000"/>
                  <a:lumOff val="15000"/>
                </a:prstClr>
              </a:solidFill>
              <a:effectLst/>
              <a:uLnTx/>
              <a:uFillTx/>
            </a:endParaRPr>
          </a:p>
        </p:txBody>
      </p:sp>
      <p:sp>
        <p:nvSpPr>
          <p:cNvPr id="60" name="Rectangle: Rounded Corners 22">
            <a:extLst>
              <a:ext uri="{FF2B5EF4-FFF2-40B4-BE49-F238E27FC236}">
                <a16:creationId xmlns:a16="http://schemas.microsoft.com/office/drawing/2014/main" id="{F8E14D53-84FD-40DB-9DD1-400E377FA728}"/>
              </a:ext>
            </a:extLst>
          </p:cNvPr>
          <p:cNvSpPr/>
          <p:nvPr/>
        </p:nvSpPr>
        <p:spPr>
          <a:xfrm>
            <a:off x="5461131" y="2833990"/>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WIP</a:t>
            </a:r>
          </a:p>
        </p:txBody>
      </p:sp>
      <p:sp>
        <p:nvSpPr>
          <p:cNvPr id="61" name="Rectangle: Rounded Corners 23">
            <a:extLst>
              <a:ext uri="{FF2B5EF4-FFF2-40B4-BE49-F238E27FC236}">
                <a16:creationId xmlns:a16="http://schemas.microsoft.com/office/drawing/2014/main" id="{497144BE-473B-4BEB-A7D8-4E3C55F21E44}"/>
              </a:ext>
            </a:extLst>
          </p:cNvPr>
          <p:cNvSpPr/>
          <p:nvPr/>
        </p:nvSpPr>
        <p:spPr>
          <a:xfrm>
            <a:off x="6729192" y="2833990"/>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Low</a:t>
            </a:r>
          </a:p>
        </p:txBody>
      </p:sp>
      <p:sp>
        <p:nvSpPr>
          <p:cNvPr id="63" name="Rectangle: Rounded Corners 25">
            <a:extLst>
              <a:ext uri="{FF2B5EF4-FFF2-40B4-BE49-F238E27FC236}">
                <a16:creationId xmlns:a16="http://schemas.microsoft.com/office/drawing/2014/main" id="{F28709C4-A97F-4361-AB00-061E6CDF0F22}"/>
              </a:ext>
            </a:extLst>
          </p:cNvPr>
          <p:cNvSpPr/>
          <p:nvPr/>
        </p:nvSpPr>
        <p:spPr>
          <a:xfrm>
            <a:off x="5461131" y="3203796"/>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WIP</a:t>
            </a:r>
          </a:p>
        </p:txBody>
      </p:sp>
      <p:sp>
        <p:nvSpPr>
          <p:cNvPr id="64" name="Rectangle: Rounded Corners 26">
            <a:extLst>
              <a:ext uri="{FF2B5EF4-FFF2-40B4-BE49-F238E27FC236}">
                <a16:creationId xmlns:a16="http://schemas.microsoft.com/office/drawing/2014/main" id="{E413E375-01D2-421D-A856-FF87114076FA}"/>
              </a:ext>
            </a:extLst>
          </p:cNvPr>
          <p:cNvSpPr/>
          <p:nvPr/>
        </p:nvSpPr>
        <p:spPr>
          <a:xfrm>
            <a:off x="6729192" y="320379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Low</a:t>
            </a:r>
          </a:p>
        </p:txBody>
      </p:sp>
      <p:sp>
        <p:nvSpPr>
          <p:cNvPr id="75" name="Graphic 3" descr="Checkmark">
            <a:extLst>
              <a:ext uri="{FF2B5EF4-FFF2-40B4-BE49-F238E27FC236}">
                <a16:creationId xmlns:a16="http://schemas.microsoft.com/office/drawing/2014/main" id="{D63D3523-A25B-4BE7-8B9A-5A45C7D5D402}"/>
              </a:ext>
            </a:extLst>
          </p:cNvPr>
          <p:cNvSpPr/>
          <p:nvPr/>
        </p:nvSpPr>
        <p:spPr>
          <a:xfrm>
            <a:off x="425583" y="1744790"/>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6" name="Graphic 4" descr="Checkmark">
            <a:extLst>
              <a:ext uri="{FF2B5EF4-FFF2-40B4-BE49-F238E27FC236}">
                <a16:creationId xmlns:a16="http://schemas.microsoft.com/office/drawing/2014/main" id="{E4C028EE-A963-4398-81E5-E802D2DA5A35}"/>
              </a:ext>
            </a:extLst>
          </p:cNvPr>
          <p:cNvSpPr/>
          <p:nvPr/>
        </p:nvSpPr>
        <p:spPr>
          <a:xfrm>
            <a:off x="425583" y="2112967"/>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7" name="Graphic 5" descr="Checkmark">
            <a:extLst>
              <a:ext uri="{FF2B5EF4-FFF2-40B4-BE49-F238E27FC236}">
                <a16:creationId xmlns:a16="http://schemas.microsoft.com/office/drawing/2014/main" id="{74CEBFA9-E10A-4A01-BC2D-62A7E277129D}"/>
              </a:ext>
            </a:extLst>
          </p:cNvPr>
          <p:cNvSpPr/>
          <p:nvPr/>
        </p:nvSpPr>
        <p:spPr>
          <a:xfrm>
            <a:off x="425583" y="2896776"/>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8" name="Graphic 6" descr="Checkmark">
            <a:extLst>
              <a:ext uri="{FF2B5EF4-FFF2-40B4-BE49-F238E27FC236}">
                <a16:creationId xmlns:a16="http://schemas.microsoft.com/office/drawing/2014/main" id="{A642DABA-EFF8-4058-996A-20E7D9C33DB1}"/>
              </a:ext>
            </a:extLst>
          </p:cNvPr>
          <p:cNvSpPr/>
          <p:nvPr/>
        </p:nvSpPr>
        <p:spPr>
          <a:xfrm>
            <a:off x="425583" y="3264953"/>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85" name="Rectangle: Rounded Corners 10">
            <a:extLst>
              <a:ext uri="{FF2B5EF4-FFF2-40B4-BE49-F238E27FC236}">
                <a16:creationId xmlns:a16="http://schemas.microsoft.com/office/drawing/2014/main" id="{D764091E-C2D2-468A-A73B-DB60B887EA62}"/>
              </a:ext>
            </a:extLst>
          </p:cNvPr>
          <p:cNvSpPr/>
          <p:nvPr/>
        </p:nvSpPr>
        <p:spPr>
          <a:xfrm>
            <a:off x="5461131" y="3943050"/>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lvl="0" algn="ctr" defTabSz="914400">
              <a:defRPr/>
            </a:pPr>
            <a:r>
              <a:rPr lang="en-US" sz="1200" kern="0">
                <a:solidFill>
                  <a:prstClr val="white"/>
                </a:solidFill>
              </a:rPr>
              <a:t>Not started</a:t>
            </a:r>
          </a:p>
        </p:txBody>
      </p:sp>
      <p:sp>
        <p:nvSpPr>
          <p:cNvPr id="86" name="Rectangle: Rounded Corners 11">
            <a:extLst>
              <a:ext uri="{FF2B5EF4-FFF2-40B4-BE49-F238E27FC236}">
                <a16:creationId xmlns:a16="http://schemas.microsoft.com/office/drawing/2014/main" id="{DBDAD6C8-EA4D-41DE-809E-7E5698F64AB8}"/>
              </a:ext>
            </a:extLst>
          </p:cNvPr>
          <p:cNvSpPr/>
          <p:nvPr/>
        </p:nvSpPr>
        <p:spPr>
          <a:xfrm>
            <a:off x="6729192" y="3943050"/>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High</a:t>
            </a:r>
          </a:p>
        </p:txBody>
      </p:sp>
      <p:sp>
        <p:nvSpPr>
          <p:cNvPr id="88" name="Rectangle: Rounded Corners 13">
            <a:extLst>
              <a:ext uri="{FF2B5EF4-FFF2-40B4-BE49-F238E27FC236}">
                <a16:creationId xmlns:a16="http://schemas.microsoft.com/office/drawing/2014/main" id="{E415017B-CFE6-4C23-8D29-5128C86E4DB7}"/>
              </a:ext>
            </a:extLst>
          </p:cNvPr>
          <p:cNvSpPr/>
          <p:nvPr/>
        </p:nvSpPr>
        <p:spPr>
          <a:xfrm>
            <a:off x="5461131" y="4322089"/>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lvl="0" algn="ctr" defTabSz="914400">
              <a:defRPr/>
            </a:pPr>
            <a:r>
              <a:rPr lang="en-US" sz="1200" kern="0">
                <a:solidFill>
                  <a:prstClr val="white"/>
                </a:solidFill>
              </a:rPr>
              <a:t>Not started</a:t>
            </a:r>
          </a:p>
        </p:txBody>
      </p:sp>
      <p:sp>
        <p:nvSpPr>
          <p:cNvPr id="89" name="Rectangle: Rounded Corners 14">
            <a:extLst>
              <a:ext uri="{FF2B5EF4-FFF2-40B4-BE49-F238E27FC236}">
                <a16:creationId xmlns:a16="http://schemas.microsoft.com/office/drawing/2014/main" id="{C9A2C356-86EB-4E0D-AC31-2CF89823DAD6}"/>
              </a:ext>
            </a:extLst>
          </p:cNvPr>
          <p:cNvSpPr/>
          <p:nvPr/>
        </p:nvSpPr>
        <p:spPr>
          <a:xfrm>
            <a:off x="6729192" y="4322089"/>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High</a:t>
            </a:r>
          </a:p>
        </p:txBody>
      </p:sp>
      <p:sp>
        <p:nvSpPr>
          <p:cNvPr id="94" name="Rectangle: Rounded Corners 19">
            <a:extLst>
              <a:ext uri="{FF2B5EF4-FFF2-40B4-BE49-F238E27FC236}">
                <a16:creationId xmlns:a16="http://schemas.microsoft.com/office/drawing/2014/main" id="{C2430B2B-A561-4A66-9DAD-308D29EB770F}"/>
              </a:ext>
            </a:extLst>
          </p:cNvPr>
          <p:cNvSpPr/>
          <p:nvPr/>
        </p:nvSpPr>
        <p:spPr>
          <a:xfrm>
            <a:off x="5461131" y="5061695"/>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95" name="Rectangle: Rounded Corners 20">
            <a:extLst>
              <a:ext uri="{FF2B5EF4-FFF2-40B4-BE49-F238E27FC236}">
                <a16:creationId xmlns:a16="http://schemas.microsoft.com/office/drawing/2014/main" id="{69B9705E-76FE-48B8-AE75-BC63F5A0D96A}"/>
              </a:ext>
            </a:extLst>
          </p:cNvPr>
          <p:cNvSpPr/>
          <p:nvPr/>
        </p:nvSpPr>
        <p:spPr>
          <a:xfrm>
            <a:off x="6729192" y="5061695"/>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lumMod val="85000"/>
                    <a:lumOff val="15000"/>
                  </a:prstClr>
                </a:solidFill>
                <a:effectLst/>
                <a:uLnTx/>
                <a:uFillTx/>
                <a:ea typeface="+mn-ea"/>
                <a:cs typeface="+mn-cs"/>
              </a:rPr>
              <a:t>High</a:t>
            </a:r>
          </a:p>
        </p:txBody>
      </p:sp>
      <p:sp>
        <p:nvSpPr>
          <p:cNvPr id="97" name="Rectangle: Rounded Corners 22">
            <a:extLst>
              <a:ext uri="{FF2B5EF4-FFF2-40B4-BE49-F238E27FC236}">
                <a16:creationId xmlns:a16="http://schemas.microsoft.com/office/drawing/2014/main" id="{F8E14D53-84FD-40DB-9DD1-400E377FA728}"/>
              </a:ext>
            </a:extLst>
          </p:cNvPr>
          <p:cNvSpPr/>
          <p:nvPr/>
        </p:nvSpPr>
        <p:spPr>
          <a:xfrm>
            <a:off x="5461131" y="5440734"/>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98" name="Rectangle: Rounded Corners 23">
            <a:extLst>
              <a:ext uri="{FF2B5EF4-FFF2-40B4-BE49-F238E27FC236}">
                <a16:creationId xmlns:a16="http://schemas.microsoft.com/office/drawing/2014/main" id="{497144BE-473B-4BEB-A7D8-4E3C55F21E44}"/>
              </a:ext>
            </a:extLst>
          </p:cNvPr>
          <p:cNvSpPr/>
          <p:nvPr/>
        </p:nvSpPr>
        <p:spPr>
          <a:xfrm>
            <a:off x="6729192" y="5440734"/>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lvl="0" algn="ctr" defTabSz="914400">
              <a:defRPr/>
            </a:pPr>
            <a:r>
              <a:rPr lang="en-US" sz="1200" kern="0">
                <a:solidFill>
                  <a:prstClr val="black">
                    <a:lumMod val="85000"/>
                    <a:lumOff val="15000"/>
                  </a:prstClr>
                </a:solidFill>
              </a:rPr>
              <a:t>High</a:t>
            </a:r>
          </a:p>
        </p:txBody>
      </p:sp>
      <p:sp>
        <p:nvSpPr>
          <p:cNvPr id="100" name="Rectangle: Rounded Corners 25">
            <a:extLst>
              <a:ext uri="{FF2B5EF4-FFF2-40B4-BE49-F238E27FC236}">
                <a16:creationId xmlns:a16="http://schemas.microsoft.com/office/drawing/2014/main" id="{F28709C4-A97F-4361-AB00-061E6CDF0F22}"/>
              </a:ext>
            </a:extLst>
          </p:cNvPr>
          <p:cNvSpPr/>
          <p:nvPr/>
        </p:nvSpPr>
        <p:spPr>
          <a:xfrm>
            <a:off x="5461131" y="5819778"/>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101" name="Rectangle: Rounded Corners 26">
            <a:extLst>
              <a:ext uri="{FF2B5EF4-FFF2-40B4-BE49-F238E27FC236}">
                <a16:creationId xmlns:a16="http://schemas.microsoft.com/office/drawing/2014/main" id="{E413E375-01D2-421D-A856-FF87114076FA}"/>
              </a:ext>
            </a:extLst>
          </p:cNvPr>
          <p:cNvSpPr/>
          <p:nvPr/>
        </p:nvSpPr>
        <p:spPr>
          <a:xfrm>
            <a:off x="6729192" y="5819778"/>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lvl="0" algn="ctr" defTabSz="914400">
              <a:defRPr/>
            </a:pPr>
            <a:r>
              <a:rPr lang="en-US" sz="1200" kern="0">
                <a:solidFill>
                  <a:prstClr val="black">
                    <a:lumMod val="85000"/>
                    <a:lumOff val="15000"/>
                  </a:prstClr>
                </a:solidFill>
              </a:rPr>
              <a:t>Medium</a:t>
            </a:r>
          </a:p>
        </p:txBody>
      </p:sp>
      <p:sp>
        <p:nvSpPr>
          <p:cNvPr id="102" name="Graphic 3" descr="Checkmark">
            <a:extLst>
              <a:ext uri="{FF2B5EF4-FFF2-40B4-BE49-F238E27FC236}">
                <a16:creationId xmlns:a16="http://schemas.microsoft.com/office/drawing/2014/main" id="{D63D3523-A25B-4BE7-8B9A-5A45C7D5D402}"/>
              </a:ext>
            </a:extLst>
          </p:cNvPr>
          <p:cNvSpPr/>
          <p:nvPr/>
        </p:nvSpPr>
        <p:spPr>
          <a:xfrm>
            <a:off x="425583" y="3949415"/>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3" name="Graphic 4" descr="Checkmark">
            <a:extLst>
              <a:ext uri="{FF2B5EF4-FFF2-40B4-BE49-F238E27FC236}">
                <a16:creationId xmlns:a16="http://schemas.microsoft.com/office/drawing/2014/main" id="{E4C028EE-A963-4398-81E5-E802D2DA5A35}"/>
              </a:ext>
            </a:extLst>
          </p:cNvPr>
          <p:cNvSpPr/>
          <p:nvPr/>
        </p:nvSpPr>
        <p:spPr>
          <a:xfrm>
            <a:off x="425583" y="4317592"/>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5" name="Graphic 6" descr="Checkmark">
            <a:extLst>
              <a:ext uri="{FF2B5EF4-FFF2-40B4-BE49-F238E27FC236}">
                <a16:creationId xmlns:a16="http://schemas.microsoft.com/office/drawing/2014/main" id="{A642DABA-EFF8-4058-996A-20E7D9C33DB1}"/>
              </a:ext>
            </a:extLst>
          </p:cNvPr>
          <p:cNvSpPr/>
          <p:nvPr/>
        </p:nvSpPr>
        <p:spPr>
          <a:xfrm>
            <a:off x="425583" y="5137071"/>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6" name="Graphic 7" descr="Checkmark">
            <a:extLst>
              <a:ext uri="{FF2B5EF4-FFF2-40B4-BE49-F238E27FC236}">
                <a16:creationId xmlns:a16="http://schemas.microsoft.com/office/drawing/2014/main" id="{D0FB9DBC-BC27-4AB4-8F85-F92EF099072D}"/>
              </a:ext>
            </a:extLst>
          </p:cNvPr>
          <p:cNvSpPr/>
          <p:nvPr/>
        </p:nvSpPr>
        <p:spPr>
          <a:xfrm>
            <a:off x="425583" y="5505248"/>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7" name="Graphic 8" descr="Checkmark">
            <a:extLst>
              <a:ext uri="{FF2B5EF4-FFF2-40B4-BE49-F238E27FC236}">
                <a16:creationId xmlns:a16="http://schemas.microsoft.com/office/drawing/2014/main" id="{9441916A-F2E6-4E26-9340-83E49F1C76FD}"/>
              </a:ext>
            </a:extLst>
          </p:cNvPr>
          <p:cNvSpPr/>
          <p:nvPr/>
        </p:nvSpPr>
        <p:spPr>
          <a:xfrm>
            <a:off x="425583" y="5873423"/>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5043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8418-FC00-588A-B8ED-32E40361E557}"/>
              </a:ext>
            </a:extLst>
          </p:cNvPr>
          <p:cNvSpPr>
            <a:spLocks noGrp="1"/>
          </p:cNvSpPr>
          <p:nvPr>
            <p:ph type="title"/>
          </p:nvPr>
        </p:nvSpPr>
        <p:spPr/>
        <p:txBody>
          <a:bodyPr/>
          <a:lstStyle/>
          <a:p>
            <a:r>
              <a:rPr lang="en-US"/>
              <a:t>Original Project Plan</a:t>
            </a:r>
          </a:p>
        </p:txBody>
      </p:sp>
      <p:sp>
        <p:nvSpPr>
          <p:cNvPr id="3" name="Footer Placeholder 2">
            <a:extLst>
              <a:ext uri="{FF2B5EF4-FFF2-40B4-BE49-F238E27FC236}">
                <a16:creationId xmlns:a16="http://schemas.microsoft.com/office/drawing/2014/main" id="{4E00984D-D3AA-13FD-FC57-19FF607410F0}"/>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4A080433-0019-7C2D-7F84-C5C9D3674057}"/>
              </a:ext>
            </a:extLst>
          </p:cNvPr>
          <p:cNvSpPr>
            <a:spLocks noGrp="1"/>
          </p:cNvSpPr>
          <p:nvPr>
            <p:ph type="body" idx="1"/>
          </p:nvPr>
        </p:nvSpPr>
        <p:spPr/>
        <p:txBody>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2496298889"/>
              </p:ext>
            </p:extLst>
          </p:nvPr>
        </p:nvGraphicFramePr>
        <p:xfrm>
          <a:off x="493716" y="1197361"/>
          <a:ext cx="11204502" cy="4593838"/>
        </p:xfrm>
        <a:graphic>
          <a:graphicData uri="http://schemas.openxmlformats.org/drawingml/2006/table">
            <a:tbl>
              <a:tblPr/>
              <a:tblGrid>
                <a:gridCol w="481251">
                  <a:extLst>
                    <a:ext uri="{9D8B030D-6E8A-4147-A177-3AD203B41FA5}">
                      <a16:colId xmlns:a16="http://schemas.microsoft.com/office/drawing/2014/main" val="4108293276"/>
                    </a:ext>
                  </a:extLst>
                </a:gridCol>
                <a:gridCol w="2221160">
                  <a:extLst>
                    <a:ext uri="{9D8B030D-6E8A-4147-A177-3AD203B41FA5}">
                      <a16:colId xmlns:a16="http://schemas.microsoft.com/office/drawing/2014/main" val="4176684213"/>
                    </a:ext>
                  </a:extLst>
                </a:gridCol>
                <a:gridCol w="654007">
                  <a:extLst>
                    <a:ext uri="{9D8B030D-6E8A-4147-A177-3AD203B41FA5}">
                      <a16:colId xmlns:a16="http://schemas.microsoft.com/office/drawing/2014/main" val="1033185134"/>
                    </a:ext>
                  </a:extLst>
                </a:gridCol>
                <a:gridCol w="654007">
                  <a:extLst>
                    <a:ext uri="{9D8B030D-6E8A-4147-A177-3AD203B41FA5}">
                      <a16:colId xmlns:a16="http://schemas.microsoft.com/office/drawing/2014/main" val="3913583138"/>
                    </a:ext>
                  </a:extLst>
                </a:gridCol>
                <a:gridCol w="654007">
                  <a:extLst>
                    <a:ext uri="{9D8B030D-6E8A-4147-A177-3AD203B41FA5}">
                      <a16:colId xmlns:a16="http://schemas.microsoft.com/office/drawing/2014/main" val="3006227253"/>
                    </a:ext>
                  </a:extLst>
                </a:gridCol>
                <a:gridCol w="654007">
                  <a:extLst>
                    <a:ext uri="{9D8B030D-6E8A-4147-A177-3AD203B41FA5}">
                      <a16:colId xmlns:a16="http://schemas.microsoft.com/office/drawing/2014/main" val="4025531580"/>
                    </a:ext>
                  </a:extLst>
                </a:gridCol>
                <a:gridCol w="654007">
                  <a:extLst>
                    <a:ext uri="{9D8B030D-6E8A-4147-A177-3AD203B41FA5}">
                      <a16:colId xmlns:a16="http://schemas.microsoft.com/office/drawing/2014/main" val="1058536724"/>
                    </a:ext>
                  </a:extLst>
                </a:gridCol>
                <a:gridCol w="654007">
                  <a:extLst>
                    <a:ext uri="{9D8B030D-6E8A-4147-A177-3AD203B41FA5}">
                      <a16:colId xmlns:a16="http://schemas.microsoft.com/office/drawing/2014/main" val="3563137189"/>
                    </a:ext>
                  </a:extLst>
                </a:gridCol>
                <a:gridCol w="654007">
                  <a:extLst>
                    <a:ext uri="{9D8B030D-6E8A-4147-A177-3AD203B41FA5}">
                      <a16:colId xmlns:a16="http://schemas.microsoft.com/office/drawing/2014/main" val="3681440772"/>
                    </a:ext>
                  </a:extLst>
                </a:gridCol>
                <a:gridCol w="654007">
                  <a:extLst>
                    <a:ext uri="{9D8B030D-6E8A-4147-A177-3AD203B41FA5}">
                      <a16:colId xmlns:a16="http://schemas.microsoft.com/office/drawing/2014/main" val="3768447915"/>
                    </a:ext>
                  </a:extLst>
                </a:gridCol>
                <a:gridCol w="654007">
                  <a:extLst>
                    <a:ext uri="{9D8B030D-6E8A-4147-A177-3AD203B41FA5}">
                      <a16:colId xmlns:a16="http://schemas.microsoft.com/office/drawing/2014/main" val="3573427869"/>
                    </a:ext>
                  </a:extLst>
                </a:gridCol>
                <a:gridCol w="654007">
                  <a:extLst>
                    <a:ext uri="{9D8B030D-6E8A-4147-A177-3AD203B41FA5}">
                      <a16:colId xmlns:a16="http://schemas.microsoft.com/office/drawing/2014/main" val="781558562"/>
                    </a:ext>
                  </a:extLst>
                </a:gridCol>
                <a:gridCol w="654007">
                  <a:extLst>
                    <a:ext uri="{9D8B030D-6E8A-4147-A177-3AD203B41FA5}">
                      <a16:colId xmlns:a16="http://schemas.microsoft.com/office/drawing/2014/main" val="4241153102"/>
                    </a:ext>
                  </a:extLst>
                </a:gridCol>
                <a:gridCol w="654007">
                  <a:extLst>
                    <a:ext uri="{9D8B030D-6E8A-4147-A177-3AD203B41FA5}">
                      <a16:colId xmlns:a16="http://schemas.microsoft.com/office/drawing/2014/main" val="2248260595"/>
                    </a:ext>
                  </a:extLst>
                </a:gridCol>
                <a:gridCol w="654007">
                  <a:extLst>
                    <a:ext uri="{9D8B030D-6E8A-4147-A177-3AD203B41FA5}">
                      <a16:colId xmlns:a16="http://schemas.microsoft.com/office/drawing/2014/main" val="645137517"/>
                    </a:ext>
                  </a:extLst>
                </a:gridCol>
              </a:tblGrid>
              <a:tr h="256452">
                <a:tc gridSpan="2">
                  <a:txBody>
                    <a:bodyPr/>
                    <a:lstStyle/>
                    <a:p>
                      <a:pPr algn="ctr" fontAlgn="ctr"/>
                      <a:r>
                        <a:rPr lang="en-US" sz="1000" b="1" i="0" u="none" strike="noStrike">
                          <a:solidFill>
                            <a:srgbClr val="000000"/>
                          </a:solidFill>
                          <a:effectLst/>
                          <a:latin typeface="Aptos Narrow"/>
                        </a:rPr>
                        <a:t>Activities</a:t>
                      </a:r>
                    </a:p>
                  </a:txBody>
                  <a:tcPr marL="7054" marR="7054" marT="705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hMerge="1">
                  <a:txBody>
                    <a:bodyPr/>
                    <a:lstStyle/>
                    <a:p>
                      <a:endParaRPr lang="en-US"/>
                    </a:p>
                  </a:txBody>
                  <a:tcPr/>
                </a:tc>
                <a:tc>
                  <a:txBody>
                    <a:bodyPr/>
                    <a:lstStyle/>
                    <a:p>
                      <a:pPr algn="r" fontAlgn="b"/>
                      <a:r>
                        <a:rPr lang="en-US" sz="1000" b="1" i="0" u="none" strike="noStrike">
                          <a:solidFill>
                            <a:srgbClr val="000000"/>
                          </a:solidFill>
                          <a:effectLst/>
                          <a:latin typeface="Aptos Narrow"/>
                        </a:rPr>
                        <a:t>12-Aug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19-Aug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26-Aug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9-Sep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16-Sep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23-Sep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30-Sep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7-Oct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14-Oct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21-Oct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28-Oct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4-Nov</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extLst>
                  <a:ext uri="{0D108BD9-81ED-4DB2-BD59-A6C34878D82A}">
                    <a16:rowId xmlns:a16="http://schemas.microsoft.com/office/drawing/2014/main" val="3367153568"/>
                  </a:ext>
                </a:extLst>
              </a:tr>
              <a:tr h="501755">
                <a:tc rowSpan="8">
                  <a:txBody>
                    <a:bodyPr/>
                    <a:lstStyle/>
                    <a:p>
                      <a:pPr algn="ctr" fontAlgn="ctr"/>
                      <a:r>
                        <a:rPr lang="en-US" sz="1000" b="1" i="0" u="none" strike="noStrike">
                          <a:solidFill>
                            <a:srgbClr val="000000"/>
                          </a:solidFill>
                          <a:effectLst/>
                          <a:latin typeface="Aptos Narrow"/>
                        </a:rPr>
                        <a:t>Engineering</a:t>
                      </a:r>
                    </a:p>
                  </a:txBody>
                  <a:tcPr marL="7054" marR="7054" marT="7054" marB="0" vert="vert27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Individual Accesses &amp; Azure AVD set up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822895"/>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Discovery &amp; Requirement Gathering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5603590"/>
                  </a:ext>
                </a:extLst>
              </a:tr>
              <a:tr h="501755">
                <a:tc vMerge="1">
                  <a:txBody>
                    <a:bodyPr/>
                    <a:lstStyle/>
                    <a:p>
                      <a:endParaRPr lang="en-US"/>
                    </a:p>
                  </a:txBody>
                  <a:tcPr/>
                </a:tc>
                <a:tc>
                  <a:txBody>
                    <a:bodyPr/>
                    <a:lstStyle/>
                    <a:p>
                      <a:pPr algn="l" fontAlgn="b"/>
                      <a:r>
                        <a:rPr lang="en-US" sz="1000" b="0" i="0" u="none" strike="noStrike">
                          <a:solidFill>
                            <a:srgbClr val="000000"/>
                          </a:solidFill>
                          <a:effectLst/>
                          <a:latin typeface="Aptos Narrow"/>
                        </a:rPr>
                        <a:t>Accesses and Environment Setup (AWS)</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7450501"/>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Build Data Framework</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208016"/>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Data Validation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48124"/>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Data Transformation Flow (ETL)</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1134915"/>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Scheduling and Automation</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205602"/>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Monitoring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237700"/>
                  </a:ext>
                </a:extLst>
              </a:tr>
              <a:tr h="256452">
                <a:tc rowSpan="7">
                  <a:txBody>
                    <a:bodyPr/>
                    <a:lstStyle/>
                    <a:p>
                      <a:pPr algn="ctr" fontAlgn="ctr"/>
                      <a:r>
                        <a:rPr lang="en-US" sz="1000" b="1" i="0" u="none" strike="noStrike">
                          <a:solidFill>
                            <a:srgbClr val="000000"/>
                          </a:solidFill>
                          <a:effectLst/>
                          <a:latin typeface="Aptos Narrow"/>
                        </a:rPr>
                        <a:t>Visualization</a:t>
                      </a:r>
                    </a:p>
                  </a:txBody>
                  <a:tcPr marL="7054" marR="7054" marT="7054" marB="0" vert="vert27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Business Goals &amp; Data Sample</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2668559"/>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Design Templates</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923450"/>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Stakeholder Review</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8024596"/>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Development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754438"/>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Validation</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7537192"/>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Stakeholder Review</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820346"/>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Deployment &amp; Support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63539750"/>
                  </a:ext>
                </a:extLst>
              </a:tr>
            </a:tbl>
          </a:graphicData>
        </a:graphic>
      </p:graphicFrame>
    </p:spTree>
    <p:extLst>
      <p:ext uri="{BB962C8B-B14F-4D97-AF65-F5344CB8AC3E}">
        <p14:creationId xmlns:p14="http://schemas.microsoft.com/office/powerpoint/2010/main" val="17152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20BF-6937-C158-87D5-D8164B05D636}"/>
              </a:ext>
            </a:extLst>
          </p:cNvPr>
          <p:cNvSpPr>
            <a:spLocks noGrp="1"/>
          </p:cNvSpPr>
          <p:nvPr>
            <p:ph type="title"/>
          </p:nvPr>
        </p:nvSpPr>
        <p:spPr>
          <a:xfrm>
            <a:off x="347043" y="226849"/>
            <a:ext cx="11204448" cy="533240"/>
          </a:xfrm>
        </p:spPr>
        <p:txBody>
          <a:bodyPr/>
          <a:lstStyle/>
          <a:p>
            <a:r>
              <a:rPr lang="en-US"/>
              <a:t>CIAM - Functions, Initiatives and Metrics Mapping (Original)</a:t>
            </a:r>
          </a:p>
        </p:txBody>
      </p:sp>
      <p:sp>
        <p:nvSpPr>
          <p:cNvPr id="3" name="Footer Placeholder 2">
            <a:extLst>
              <a:ext uri="{FF2B5EF4-FFF2-40B4-BE49-F238E27FC236}">
                <a16:creationId xmlns:a16="http://schemas.microsoft.com/office/drawing/2014/main" id="{9214C498-091A-4E65-B4EA-2097B0A0A212}"/>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E47ECDD9-19E3-3387-942B-D6B5A0ABCE9D}"/>
              </a:ext>
            </a:extLst>
          </p:cNvPr>
          <p:cNvSpPr>
            <a:spLocks noGrp="1"/>
          </p:cNvSpPr>
          <p:nvPr>
            <p:ph type="body" idx="1"/>
          </p:nvPr>
        </p:nvSpPr>
        <p:spPr/>
        <p:txBody>
          <a:bodyPr/>
          <a:lstStyle/>
          <a:p>
            <a:endParaRPr lang="en-US"/>
          </a:p>
        </p:txBody>
      </p:sp>
      <p:pic>
        <p:nvPicPr>
          <p:cNvPr id="11" name="Picture 10" descr="A screenshot of a computer&#10;&#10;Description automatically generated">
            <a:extLst>
              <a:ext uri="{FF2B5EF4-FFF2-40B4-BE49-F238E27FC236}">
                <a16:creationId xmlns:a16="http://schemas.microsoft.com/office/drawing/2014/main" id="{E34ABF21-CF21-7747-FE27-5A295126B2D6}"/>
              </a:ext>
            </a:extLst>
          </p:cNvPr>
          <p:cNvPicPr>
            <a:picLocks noChangeAspect="1"/>
          </p:cNvPicPr>
          <p:nvPr/>
        </p:nvPicPr>
        <p:blipFill>
          <a:blip r:embed="rId2"/>
          <a:stretch>
            <a:fillRect/>
          </a:stretch>
        </p:blipFill>
        <p:spPr>
          <a:xfrm>
            <a:off x="931939" y="928810"/>
            <a:ext cx="10022389" cy="5077719"/>
          </a:xfrm>
          <a:prstGeom prst="rect">
            <a:avLst/>
          </a:prstGeom>
        </p:spPr>
      </p:pic>
    </p:spTree>
    <p:extLst>
      <p:ext uri="{BB962C8B-B14F-4D97-AF65-F5344CB8AC3E}">
        <p14:creationId xmlns:p14="http://schemas.microsoft.com/office/powerpoint/2010/main" val="255789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8"/>
            <a:ext cx="11204448" cy="463610"/>
          </a:xfrm>
        </p:spPr>
        <p:txBody>
          <a:bodyPr/>
          <a:lstStyle/>
          <a:p>
            <a:r>
              <a:rPr lang="en-US" dirty="0"/>
              <a:t>COX - CIAM Data </a:t>
            </a:r>
            <a:r>
              <a:rPr lang="en-US" dirty="0" err="1"/>
              <a:t>Engg</a:t>
            </a:r>
            <a:r>
              <a:rPr lang="en-US" dirty="0"/>
              <a:t> and BI Reporting  - Overview</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sp>
        <p:nvSpPr>
          <p:cNvPr id="112" name="Rectangle 111"/>
          <p:cNvSpPr/>
          <p:nvPr/>
        </p:nvSpPr>
        <p:spPr bwMode="auto">
          <a:xfrm>
            <a:off x="1089515" y="2939600"/>
            <a:ext cx="5447899" cy="2919609"/>
          </a:xfrm>
          <a:prstGeom prst="rect">
            <a:avLst/>
          </a:prstGeom>
          <a:solidFill>
            <a:schemeClr val="accent5">
              <a:lumMod val="20000"/>
              <a:lumOff val="80000"/>
              <a:alpha val="55000"/>
            </a:schemeClr>
          </a:solidFill>
          <a:ln>
            <a:noFill/>
          </a:ln>
        </p:spPr>
        <p:txBody>
          <a:bodyPr vert="horz" wrap="square" lIns="42863" tIns="21431" rIns="42863" bIns="21431" numCol="1" rtlCol="0" anchor="t" anchorCtr="0" compatLnSpc="1">
            <a:prstTxWarp prst="textNoShape">
              <a:avLst/>
            </a:prstTxWarp>
          </a:bodyPr>
          <a:lstStyle/>
          <a:p>
            <a:pPr algn="ctr"/>
            <a:endParaRPr lang="en-US" sz="1600"/>
          </a:p>
        </p:txBody>
      </p:sp>
      <p:sp>
        <p:nvSpPr>
          <p:cNvPr id="113" name="Rectangle 112"/>
          <p:cNvSpPr/>
          <p:nvPr/>
        </p:nvSpPr>
        <p:spPr bwMode="auto">
          <a:xfrm>
            <a:off x="0" y="1100860"/>
            <a:ext cx="3769078" cy="352566"/>
          </a:xfrm>
          <a:prstGeom prst="rect">
            <a:avLst/>
          </a:prstGeom>
          <a:solidFill>
            <a:schemeClr val="bg1"/>
          </a:solidFill>
          <a:ln>
            <a:noFill/>
          </a:ln>
        </p:spPr>
        <p:txBody>
          <a:bodyPr vert="horz" wrap="square" lIns="42863" tIns="21431" rIns="42863" bIns="21431"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a:rPr>
              <a:t>Project Vision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lumMod val="75000"/>
                    <a:lumOff val="25000"/>
                  </a:schemeClr>
                </a:solidFill>
                <a:effectLst/>
                <a:uLnTx/>
                <a:uFillTx/>
                <a:latin typeface="Arial"/>
              </a:rPr>
              <a:t> </a:t>
            </a:r>
            <a:r>
              <a:rPr lang="en-US" sz="1100" dirty="0">
                <a:solidFill>
                  <a:schemeClr val="tx1">
                    <a:lumMod val="50000"/>
                    <a:lumOff val="50000"/>
                  </a:schemeClr>
                </a:solidFill>
                <a:latin typeface="Arial"/>
              </a:rPr>
              <a:t>Enable</a:t>
            </a:r>
            <a:r>
              <a:rPr kumimoji="0" lang="en-US" sz="1100" i="0" u="none" strike="noStrike" kern="1200" cap="none" spc="0" normalizeH="0" noProof="0" dirty="0">
                <a:ln>
                  <a:noFill/>
                </a:ln>
                <a:solidFill>
                  <a:schemeClr val="tx1">
                    <a:lumMod val="50000"/>
                    <a:lumOff val="50000"/>
                  </a:schemeClr>
                </a:solidFill>
                <a:effectLst/>
                <a:uLnTx/>
                <a:uFillTx/>
                <a:latin typeface="Arial"/>
              </a:rPr>
              <a:t> Customer Authentication &amp; Track  Activity </a:t>
            </a:r>
            <a:endParaRPr kumimoji="0" lang="en-US" sz="1100" i="0" u="none" strike="noStrike" kern="1200" cap="none" spc="0" normalizeH="0" baseline="0" noProof="0" dirty="0">
              <a:ln>
                <a:noFill/>
              </a:ln>
              <a:solidFill>
                <a:schemeClr val="tx1">
                  <a:lumMod val="50000"/>
                  <a:lumOff val="50000"/>
                </a:schemeClr>
              </a:solidFill>
              <a:effectLst/>
              <a:uLnTx/>
              <a:uFillTx/>
              <a:latin typeface="Arial"/>
            </a:endParaRPr>
          </a:p>
        </p:txBody>
      </p:sp>
      <p:sp>
        <p:nvSpPr>
          <p:cNvPr id="114" name="Rectangle 113"/>
          <p:cNvSpPr/>
          <p:nvPr/>
        </p:nvSpPr>
        <p:spPr bwMode="auto">
          <a:xfrm>
            <a:off x="3884024" y="1100860"/>
            <a:ext cx="3944982" cy="352566"/>
          </a:xfrm>
          <a:prstGeom prst="rect">
            <a:avLst/>
          </a:prstGeom>
          <a:solidFill>
            <a:schemeClr val="bg1"/>
          </a:solidFill>
          <a:ln>
            <a:noFill/>
          </a:ln>
        </p:spPr>
        <p:txBody>
          <a:bodyPr vert="horz" wrap="square" lIns="42863" tIns="21431" rIns="42863" bIns="21431"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effectLst/>
                <a:uLnTx/>
                <a:uFillTx/>
                <a:latin typeface="Arial"/>
                <a:ea typeface="+mn-ea"/>
                <a:cs typeface="+mn-cs"/>
              </a:rPr>
              <a:t>Data Integration &amp; Transformation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a:ln>
                  <a:noFill/>
                </a:ln>
                <a:solidFill>
                  <a:schemeClr val="tx1">
                    <a:lumMod val="50000"/>
                    <a:lumOff val="50000"/>
                  </a:schemeClr>
                </a:solidFill>
                <a:effectLst/>
                <a:uLnTx/>
                <a:uFillTx/>
                <a:latin typeface="Arial"/>
                <a:ea typeface="+mn-ea"/>
                <a:cs typeface="+mn-cs"/>
              </a:rPr>
              <a:t>Create Data Staging</a:t>
            </a:r>
            <a:r>
              <a:rPr kumimoji="0" lang="en-US" sz="1100" i="0" u="none" strike="noStrike" kern="1200" cap="none" spc="0" normalizeH="0" noProof="0">
                <a:ln>
                  <a:noFill/>
                </a:ln>
                <a:solidFill>
                  <a:schemeClr val="tx1">
                    <a:lumMod val="50000"/>
                    <a:lumOff val="50000"/>
                  </a:schemeClr>
                </a:solidFill>
                <a:effectLst/>
                <a:uLnTx/>
                <a:uFillTx/>
                <a:latin typeface="Arial"/>
                <a:ea typeface="+mn-ea"/>
                <a:cs typeface="+mn-cs"/>
              </a:rPr>
              <a:t> Layer From Multiple Data Sources</a:t>
            </a:r>
            <a:endParaRPr kumimoji="0" lang="en-US" sz="1100" i="0" u="none" strike="noStrike" kern="1200" cap="none" spc="0" normalizeH="0" baseline="0" noProof="0">
              <a:ln>
                <a:noFill/>
              </a:ln>
              <a:solidFill>
                <a:schemeClr val="tx1">
                  <a:lumMod val="50000"/>
                  <a:lumOff val="50000"/>
                </a:schemeClr>
              </a:solidFill>
              <a:effectLst/>
              <a:uLnTx/>
              <a:uFillTx/>
              <a:latin typeface="Arial"/>
              <a:ea typeface="+mn-ea"/>
              <a:cs typeface="+mn-cs"/>
            </a:endParaRPr>
          </a:p>
        </p:txBody>
      </p:sp>
      <p:sp>
        <p:nvSpPr>
          <p:cNvPr id="115" name="Rectangle 114"/>
          <p:cNvSpPr/>
          <p:nvPr/>
        </p:nvSpPr>
        <p:spPr bwMode="auto">
          <a:xfrm>
            <a:off x="-2230" y="826958"/>
            <a:ext cx="12192001" cy="208800"/>
          </a:xfrm>
          <a:prstGeom prst="rect">
            <a:avLst/>
          </a:prstGeom>
          <a:gradFill>
            <a:gsLst>
              <a:gs pos="0">
                <a:srgbClr val="00D5FE"/>
              </a:gs>
              <a:gs pos="71000">
                <a:srgbClr val="0190CD"/>
              </a:gs>
            </a:gsLst>
            <a:lin ang="4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7"/>
            <a:r>
              <a:rPr lang="en-US" sz="1100" b="1" dirty="0">
                <a:solidFill>
                  <a:prstClr val="white"/>
                </a:solidFill>
                <a:latin typeface="Arial"/>
              </a:rPr>
              <a:t>ENGAGEMENT OVERVIEW</a:t>
            </a:r>
          </a:p>
        </p:txBody>
      </p:sp>
      <p:sp>
        <p:nvSpPr>
          <p:cNvPr id="116" name="TextBox 115"/>
          <p:cNvSpPr txBox="1"/>
          <p:nvPr/>
        </p:nvSpPr>
        <p:spPr>
          <a:xfrm>
            <a:off x="374470" y="1473898"/>
            <a:ext cx="3241490" cy="1105367"/>
          </a:xfrm>
          <a:prstGeom prst="rect">
            <a:avLst/>
          </a:prstGeom>
          <a:noFill/>
        </p:spPr>
        <p:txBody>
          <a:bodyPr wrap="square" lIns="91440" tIns="45720" rIns="91440" bIns="45720" rtlCol="0" anchor="t">
            <a:spAutoFit/>
          </a:bodyPr>
          <a:lstStyle/>
          <a:p>
            <a:pPr marL="285750" lvl="0" indent="-285750">
              <a:lnSpc>
                <a:spcPct val="150000"/>
              </a:lnSpc>
              <a:buFont typeface="Arial" panose="020B0604020202020204" pitchFamily="34" charset="0"/>
              <a:buChar char="•"/>
              <a:defRPr/>
            </a:pPr>
            <a:r>
              <a:rPr lang="en-US" sz="900" dirty="0">
                <a:solidFill>
                  <a:prstClr val="black"/>
                </a:solidFill>
              </a:rPr>
              <a:t>Every customer is enabled to authenticate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black"/>
              </a:solidFill>
              <a:effectLst/>
              <a:uLnTx/>
              <a:uFillTx/>
              <a:latin typeface="Arial"/>
            </a:endParaRPr>
          </a:p>
          <a:p>
            <a:pPr marL="285750" indent="-285750">
              <a:lnSpc>
                <a:spcPct val="150000"/>
              </a:lnSpc>
              <a:buFont typeface="Arial" panose="020B0604020202020204" pitchFamily="34" charset="0"/>
              <a:buChar char="•"/>
              <a:defRPr/>
            </a:pPr>
            <a:r>
              <a:rPr lang="en-US" sz="900" dirty="0">
                <a:solidFill>
                  <a:prstClr val="black"/>
                </a:solidFill>
              </a:rPr>
              <a:t>Every customer is able to authenticate</a:t>
            </a:r>
            <a:endParaRPr lang="en-US" sz="900" dirty="0">
              <a:solidFill>
                <a:prstClr val="black"/>
              </a:solidFill>
              <a:ea typeface="Calibri"/>
              <a:cs typeface="Calibri"/>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black"/>
              </a:solidFill>
              <a:effectLst/>
              <a:uLnTx/>
              <a:uFillTx/>
              <a:latin typeface="Arial"/>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Enable View into customer activity &amp; transactions</a:t>
            </a:r>
          </a:p>
        </p:txBody>
      </p:sp>
      <p:sp>
        <p:nvSpPr>
          <p:cNvPr id="117" name="TextBox 116"/>
          <p:cNvSpPr txBox="1"/>
          <p:nvPr/>
        </p:nvSpPr>
        <p:spPr>
          <a:xfrm>
            <a:off x="4058194" y="1473898"/>
            <a:ext cx="3628863" cy="1131079"/>
          </a:xfrm>
          <a:prstGeom prst="rect">
            <a:avLst/>
          </a:prstGeom>
          <a:noFill/>
        </p:spPr>
        <p:txBody>
          <a:bodyPr wrap="square" rtlCol="0">
            <a:spAutoFit/>
          </a:bodyPr>
          <a:lstStyle/>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Access enabled for the AWS DB/Athena</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Design &amp; Align on the Data Framework and Models</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Integrate Data Queries from Multiple Data Tales </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Data and business logic validation</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Design ETL Process for the staging layer</a:t>
            </a:r>
          </a:p>
        </p:txBody>
      </p:sp>
      <p:sp>
        <p:nvSpPr>
          <p:cNvPr id="118" name="TextBox 117"/>
          <p:cNvSpPr txBox="1"/>
          <p:nvPr/>
        </p:nvSpPr>
        <p:spPr>
          <a:xfrm>
            <a:off x="8310504" y="1473898"/>
            <a:ext cx="3578430" cy="1131079"/>
          </a:xfrm>
          <a:prstGeom prst="rect">
            <a:avLst/>
          </a:prstGeom>
          <a:noFill/>
        </p:spPr>
        <p:txBody>
          <a:bodyPr wrap="square" rtlCol="0">
            <a:spAutoFit/>
          </a:bodyPr>
          <a:lstStyle/>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Access enabled for the AWS DB/Athena</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Design &amp; Align on the BI Framework and Wireframes</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Integrate BI with the Data Staging Layer</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Validate Data Transformation based on Business Logic </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Design Tableau based Dashboards for Business </a:t>
            </a:r>
          </a:p>
        </p:txBody>
      </p:sp>
      <p:sp>
        <p:nvSpPr>
          <p:cNvPr id="119" name="Rectangle 118"/>
          <p:cNvSpPr/>
          <p:nvPr/>
        </p:nvSpPr>
        <p:spPr bwMode="auto">
          <a:xfrm>
            <a:off x="6695859" y="3040430"/>
            <a:ext cx="2439373" cy="396000"/>
          </a:xfrm>
          <a:prstGeom prst="rect">
            <a:avLst/>
          </a:prstGeom>
          <a:solidFill>
            <a:srgbClr val="FC9318"/>
          </a:solidFill>
          <a:ln>
            <a:noFill/>
          </a:ln>
          <a:effectLst/>
        </p:spPr>
        <p:txBody>
          <a:bodyPr vert="horz" wrap="square" lIns="91440" tIns="45720" rIns="91440" bIns="45720" numCol="1" anchor="ctr" anchorCtr="0" compatLnSpc="1">
            <a:prstTxWarp prst="textNoShape">
              <a:avLst/>
            </a:prstTxWarp>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900" b="1" i="0" u="none" strike="noStrike" kern="0" cap="none" spc="0" normalizeH="0" baseline="0" noProof="0">
                <a:ln>
                  <a:noFill/>
                </a:ln>
                <a:solidFill>
                  <a:srgbClr val="FFFFFF"/>
                </a:solidFill>
                <a:effectLst/>
                <a:uLnTx/>
                <a:uFillTx/>
                <a:latin typeface="Arial"/>
                <a:ea typeface="+mn-ea"/>
                <a:cs typeface="Arial" pitchFamily="34" charset="0"/>
              </a:rPr>
              <a:t>UAT </a:t>
            </a:r>
          </a:p>
        </p:txBody>
      </p:sp>
      <p:sp>
        <p:nvSpPr>
          <p:cNvPr id="120" name="Rectangle 119"/>
          <p:cNvSpPr/>
          <p:nvPr/>
        </p:nvSpPr>
        <p:spPr bwMode="auto">
          <a:xfrm>
            <a:off x="6695859" y="3550726"/>
            <a:ext cx="2439374" cy="1169320"/>
          </a:xfrm>
          <a:prstGeom prst="rect">
            <a:avLst/>
          </a:prstGeom>
          <a:solidFill>
            <a:schemeClr val="bg1"/>
          </a:solidFill>
          <a:ln>
            <a:solidFill>
              <a:srgbClr val="74398B"/>
            </a:solidFill>
          </a:ln>
        </p:spPr>
        <p:txBody>
          <a:bodyPr vert="horz" wrap="square" lIns="42863" tIns="21431" rIns="42863" bIns="21431" numCol="1" rtlCol="0" anchor="ctr" anchorCtr="0" compatLnSpc="1">
            <a:prstTxWarp prst="textNoShape">
              <a:avLst/>
            </a:prstTxWarp>
          </a:bodyPr>
          <a:lstStyle/>
          <a:p>
            <a:pPr marL="285750" lvl="0" indent="-285750">
              <a:buFont typeface="Arial" panose="020B0604020202020204" pitchFamily="34" charset="0"/>
              <a:buChar char="•"/>
              <a:defRPr/>
            </a:pPr>
            <a:r>
              <a:rPr lang="en-US" sz="1050" dirty="0">
                <a:solidFill>
                  <a:prstClr val="black"/>
                </a:solidFill>
              </a:rPr>
              <a:t>Yet To Start</a:t>
            </a:r>
          </a:p>
          <a:p>
            <a:pPr marL="285750" lvl="0" indent="-285750">
              <a:buFont typeface="Arial" panose="020B0604020202020204" pitchFamily="34" charset="0"/>
              <a:buChar char="•"/>
              <a:defRPr/>
            </a:pPr>
            <a:endParaRPr lang="en-US" sz="1050" dirty="0">
              <a:solidFill>
                <a:prstClr val="black"/>
              </a:solidFill>
            </a:endParaRPr>
          </a:p>
          <a:p>
            <a:pPr marL="285750" lvl="0" indent="-285750">
              <a:buFont typeface="Arial" panose="020B0604020202020204" pitchFamily="34" charset="0"/>
              <a:buChar char="•"/>
              <a:defRPr/>
            </a:pPr>
            <a:endParaRPr lang="en-US" sz="1050" dirty="0">
              <a:solidFill>
                <a:prstClr val="black"/>
              </a:solidFill>
            </a:endParaRPr>
          </a:p>
          <a:p>
            <a:pPr marL="285750" lvl="0" indent="-285750">
              <a:buFont typeface="Arial" panose="020B0604020202020204" pitchFamily="34" charset="0"/>
              <a:buChar char="•"/>
              <a:defRPr/>
            </a:pPr>
            <a:endParaRPr lang="en-US" sz="1050" dirty="0">
              <a:solidFill>
                <a:prstClr val="black"/>
              </a:solidFill>
            </a:endParaRPr>
          </a:p>
          <a:p>
            <a:pPr marL="285750" lvl="0" indent="-285750">
              <a:buFont typeface="Arial" panose="020B0604020202020204" pitchFamily="34" charset="0"/>
              <a:buChar char="•"/>
              <a:defRPr/>
            </a:pPr>
            <a:endParaRPr lang="en-US" sz="1050" dirty="0">
              <a:solidFill>
                <a:prstClr val="black"/>
              </a:solidFill>
            </a:endParaRPr>
          </a:p>
        </p:txBody>
      </p:sp>
      <p:sp>
        <p:nvSpPr>
          <p:cNvPr id="121" name="Rectangle 120"/>
          <p:cNvSpPr/>
          <p:nvPr/>
        </p:nvSpPr>
        <p:spPr bwMode="auto">
          <a:xfrm>
            <a:off x="1215957" y="3050012"/>
            <a:ext cx="2507484" cy="396000"/>
          </a:xfrm>
          <a:prstGeom prst="rect">
            <a:avLst/>
          </a:prstGeom>
          <a:gradFill flip="none" rotWithShape="1">
            <a:gsLst>
              <a:gs pos="0">
                <a:srgbClr val="00B050"/>
              </a:gs>
              <a:gs pos="99000">
                <a:srgbClr val="FC93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Arial"/>
                <a:ea typeface="+mn-ea"/>
                <a:cs typeface="+mn-cs"/>
              </a:rPr>
              <a:t>DATA MODELS/FRAMEWORK</a:t>
            </a:r>
          </a:p>
        </p:txBody>
      </p:sp>
      <p:sp>
        <p:nvSpPr>
          <p:cNvPr id="122" name="Rectangle 121"/>
          <p:cNvSpPr/>
          <p:nvPr/>
        </p:nvSpPr>
        <p:spPr bwMode="auto">
          <a:xfrm>
            <a:off x="3910570" y="3044366"/>
            <a:ext cx="2468399" cy="396000"/>
          </a:xfrm>
          <a:prstGeom prst="rect">
            <a:avLst/>
          </a:prstGeom>
          <a:gradFill flip="none" rotWithShape="1">
            <a:gsLst>
              <a:gs pos="0">
                <a:srgbClr val="00B050"/>
              </a:gs>
              <a:gs pos="99000">
                <a:srgbClr val="FC93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N" sz="900" b="1">
                <a:solidFill>
                  <a:prstClr val="white"/>
                </a:solidFill>
                <a:latin typeface="Arial"/>
              </a:rPr>
              <a:t>BI DASHBOARDS</a:t>
            </a:r>
          </a:p>
        </p:txBody>
      </p:sp>
      <p:sp>
        <p:nvSpPr>
          <p:cNvPr id="123" name="Rectangle 122"/>
          <p:cNvSpPr/>
          <p:nvPr/>
        </p:nvSpPr>
        <p:spPr bwMode="auto">
          <a:xfrm>
            <a:off x="1215957" y="3560307"/>
            <a:ext cx="2507484" cy="1274033"/>
          </a:xfrm>
          <a:prstGeom prst="rect">
            <a:avLst/>
          </a:prstGeom>
          <a:solidFill>
            <a:schemeClr val="bg1"/>
          </a:solidFill>
          <a:ln>
            <a:solidFill>
              <a:srgbClr val="949494"/>
            </a:solidFill>
          </a:ln>
        </p:spPr>
        <p:txBody>
          <a:bodyPr vert="horz" wrap="square" lIns="42863" tIns="21431" rIns="42863" bIns="21431" numCol="1" rtlCol="0" anchor="ctr" anchorCtr="0" compatLnSpc="1">
            <a:prstTxWarp prst="textNoShape">
              <a:avLst/>
            </a:prstTxWarp>
          </a:bodyPr>
          <a:lstStyle/>
          <a:p>
            <a:pPr marR="0" lvl="0" algn="l" defTabSz="91440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smtClean="0">
                <a:ln>
                  <a:noFill/>
                </a:ln>
                <a:solidFill>
                  <a:prstClr val="black"/>
                </a:solidFill>
                <a:effectLst/>
                <a:uLnTx/>
                <a:uFillTx/>
              </a:rPr>
              <a:t>Account </a:t>
            </a:r>
            <a:r>
              <a:rPr kumimoji="0" lang="en-US" sz="1050" b="1" i="0" u="none" strike="noStrike" kern="1200" cap="none" spc="0" normalizeH="0" baseline="0" noProof="0" dirty="0">
                <a:ln>
                  <a:noFill/>
                </a:ln>
                <a:solidFill>
                  <a:prstClr val="black"/>
                </a:solidFill>
                <a:effectLst/>
                <a:uLnTx/>
                <a:uFillTx/>
              </a:rPr>
              <a:t>&amp; </a:t>
            </a:r>
            <a:r>
              <a:rPr lang="en-US" sz="1050" b="1" noProof="0" dirty="0">
                <a:solidFill>
                  <a:prstClr val="black"/>
                </a:solidFill>
              </a:rPr>
              <a:t>P</a:t>
            </a:r>
            <a:r>
              <a:rPr kumimoji="0" lang="en-US" sz="1050" b="1" i="0" u="none" strike="noStrike" kern="1200" cap="none" spc="0" normalizeH="0" baseline="0" noProof="0" dirty="0">
                <a:ln>
                  <a:noFill/>
                </a:ln>
                <a:solidFill>
                  <a:prstClr val="black"/>
                </a:solidFill>
                <a:effectLst/>
                <a:uLnTx/>
                <a:uFillTx/>
              </a:rPr>
              <a:t>rofile </a:t>
            </a:r>
            <a:r>
              <a:rPr kumimoji="0" lang="en-US" sz="1050" b="1" i="0" u="none" strike="noStrike" kern="1200" cap="none" spc="0" normalizeH="0" baseline="0" noProof="0" dirty="0" smtClean="0">
                <a:ln>
                  <a:noFill/>
                </a:ln>
                <a:solidFill>
                  <a:prstClr val="black"/>
                </a:solidFill>
                <a:effectLst/>
                <a:uLnTx/>
                <a:uFillTx/>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smtClean="0">
                <a:solidFill>
                  <a:srgbClr val="00B050"/>
                </a:solidFill>
              </a:rPr>
              <a:t>Extraction of </a:t>
            </a:r>
            <a:r>
              <a:rPr kumimoji="0" lang="en-US" sz="1050" b="1" i="0" u="none" strike="noStrike" kern="1200" cap="none" spc="0" normalizeH="0" baseline="0" noProof="0" dirty="0" smtClean="0">
                <a:ln>
                  <a:noFill/>
                </a:ln>
                <a:solidFill>
                  <a:srgbClr val="00B050"/>
                </a:solidFill>
                <a:effectLst/>
                <a:uLnTx/>
                <a:uFillTx/>
              </a:rPr>
              <a:t>Fact</a:t>
            </a:r>
            <a:r>
              <a:rPr kumimoji="0" lang="en-US" sz="1050" b="1" i="0" u="none" strike="noStrike" kern="1200" cap="none" spc="0" normalizeH="0" noProof="0" dirty="0" smtClean="0">
                <a:ln>
                  <a:noFill/>
                </a:ln>
                <a:solidFill>
                  <a:srgbClr val="00B050"/>
                </a:solidFill>
                <a:effectLst/>
                <a:uLnTx/>
                <a:uFillTx/>
              </a:rPr>
              <a:t> </a:t>
            </a:r>
            <a:r>
              <a:rPr kumimoji="0" lang="en-US" sz="1050" b="1" i="0" u="none" strike="noStrike" kern="1200" cap="none" spc="0" normalizeH="0" noProof="0" dirty="0">
                <a:ln>
                  <a:noFill/>
                </a:ln>
                <a:solidFill>
                  <a:srgbClr val="00B050"/>
                </a:solidFill>
                <a:effectLst/>
                <a:uLnTx/>
                <a:uFillTx/>
              </a:rPr>
              <a:t>Tables – </a:t>
            </a:r>
            <a:r>
              <a:rPr kumimoji="0" lang="en-US" sz="1050" b="1" i="0" u="none" strike="noStrike" kern="1200" cap="none" spc="0" normalizeH="0" noProof="0" dirty="0" smtClean="0">
                <a:ln>
                  <a:noFill/>
                </a:ln>
                <a:solidFill>
                  <a:srgbClr val="00B050"/>
                </a:solidFill>
                <a:effectLst/>
                <a:uLnTx/>
                <a:uFillTx/>
              </a:rPr>
              <a:t>Completed </a:t>
            </a:r>
          </a:p>
          <a:p>
            <a:pPr marL="171450" lvl="0" indent="-171450" defTabSz="914400">
              <a:buFont typeface="Arial" panose="020B0604020202020204" pitchFamily="34" charset="0"/>
              <a:buChar char="•"/>
              <a:defRPr/>
            </a:pPr>
            <a:r>
              <a:rPr lang="en-US" sz="1050" b="1" dirty="0" smtClean="0">
                <a:solidFill>
                  <a:srgbClr val="FC9318"/>
                </a:solidFill>
              </a:rPr>
              <a:t>Cox Validation of Fact Tables </a:t>
            </a:r>
            <a:r>
              <a:rPr lang="en-US" sz="1050" b="1" dirty="0">
                <a:solidFill>
                  <a:srgbClr val="FC9318"/>
                </a:solidFill>
              </a:rPr>
              <a:t>– </a:t>
            </a:r>
            <a:r>
              <a:rPr lang="en-US" sz="1050" b="1" dirty="0" smtClean="0">
                <a:solidFill>
                  <a:srgbClr val="FC9318"/>
                </a:solidFill>
              </a:rPr>
              <a:t>Ongoing</a:t>
            </a:r>
            <a:r>
              <a:rPr kumimoji="0" lang="en-US" sz="1050" b="1" i="0" u="none" strike="noStrike" kern="1200" cap="none" spc="0" normalizeH="0" noProof="0" dirty="0" smtClean="0">
                <a:ln>
                  <a:noFill/>
                </a:ln>
                <a:solidFill>
                  <a:srgbClr val="FC9318"/>
                </a:solidFill>
                <a:effectLst/>
                <a:uLnTx/>
                <a:uFillTx/>
              </a:rPr>
              <a:t> </a:t>
            </a:r>
            <a:endParaRPr kumimoji="0" lang="en-US" sz="1050" b="1" i="0" u="none" strike="noStrike" kern="1200" cap="none" spc="0" normalizeH="0" baseline="0" noProof="0" dirty="0">
              <a:ln>
                <a:noFill/>
              </a:ln>
              <a:solidFill>
                <a:srgbClr val="FC9318"/>
              </a:solidFill>
              <a:effectLst/>
              <a:uLnTx/>
              <a:uFillTx/>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50" dirty="0">
              <a:solidFill>
                <a:prstClr val="black"/>
              </a:solidFill>
            </a:endParaRPr>
          </a:p>
          <a:p>
            <a:pPr defTabSz="914400">
              <a:defRPr/>
            </a:pPr>
            <a:r>
              <a:rPr lang="en-US" sz="1050" b="1" dirty="0" err="1">
                <a:solidFill>
                  <a:prstClr val="black"/>
                </a:solidFill>
              </a:rPr>
              <a:t>Octa</a:t>
            </a:r>
            <a:r>
              <a:rPr lang="en-US" sz="1050" b="1" dirty="0">
                <a:solidFill>
                  <a:prstClr val="black"/>
                </a:solidFill>
              </a:rPr>
              <a:t>/Adobe Activity </a:t>
            </a:r>
            <a:r>
              <a:rPr lang="en-US" sz="1050" b="1" dirty="0">
                <a:solidFill>
                  <a:prstClr val="black"/>
                </a:solidFill>
              </a:rPr>
              <a:t>Fact Tables </a:t>
            </a:r>
            <a:r>
              <a:rPr lang="en-US" sz="1050" b="1" dirty="0">
                <a:solidFill>
                  <a:prstClr val="black"/>
                </a:solidFill>
              </a:rPr>
              <a:t>–</a:t>
            </a:r>
          </a:p>
          <a:p>
            <a:pPr marL="171450" indent="-171450" defTabSz="914400">
              <a:buFont typeface="Arial" panose="020B0604020202020204" pitchFamily="34" charset="0"/>
              <a:buChar char="•"/>
              <a:defRPr/>
            </a:pPr>
            <a:r>
              <a:rPr lang="en-US" sz="1050" b="1" dirty="0" smtClean="0">
                <a:solidFill>
                  <a:srgbClr val="00B050"/>
                </a:solidFill>
              </a:rPr>
              <a:t>Extraction </a:t>
            </a:r>
            <a:r>
              <a:rPr lang="en-US" sz="1050" b="1" dirty="0">
                <a:solidFill>
                  <a:srgbClr val="00B050"/>
                </a:solidFill>
              </a:rPr>
              <a:t>of Fact Tables – Completed </a:t>
            </a:r>
          </a:p>
          <a:p>
            <a:pPr marL="171450" lvl="0" indent="-171450" defTabSz="914400">
              <a:buFont typeface="Arial" panose="020B0604020202020204" pitchFamily="34" charset="0"/>
              <a:buChar char="•"/>
              <a:defRPr/>
            </a:pPr>
            <a:r>
              <a:rPr lang="en-US" sz="1050" b="1" dirty="0">
                <a:solidFill>
                  <a:srgbClr val="FC9318"/>
                </a:solidFill>
              </a:rPr>
              <a:t>Cox Validation of Fact Tables – Ongoing </a:t>
            </a:r>
            <a:endParaRPr lang="en-US" sz="1050" b="1" dirty="0">
              <a:solidFill>
                <a:srgbClr val="FC9318"/>
              </a:solidFill>
            </a:endParaRPr>
          </a:p>
        </p:txBody>
      </p:sp>
      <p:sp>
        <p:nvSpPr>
          <p:cNvPr id="124" name="Rectangle 123"/>
          <p:cNvSpPr/>
          <p:nvPr/>
        </p:nvSpPr>
        <p:spPr bwMode="auto">
          <a:xfrm>
            <a:off x="3910569" y="3560308"/>
            <a:ext cx="2468400" cy="1274032"/>
          </a:xfrm>
          <a:prstGeom prst="rect">
            <a:avLst/>
          </a:prstGeom>
          <a:solidFill>
            <a:schemeClr val="bg1"/>
          </a:solidFill>
          <a:ln>
            <a:solidFill>
              <a:srgbClr val="0D4368"/>
            </a:solidFill>
          </a:ln>
        </p:spPr>
        <p:txBody>
          <a:bodyPr vert="horz" wrap="square" lIns="42863" tIns="21431" rIns="42863" bIns="21431" numCol="1" rtlCol="0" anchor="ctr" anchorCtr="0" compatLnSpc="1">
            <a:prstTxWarp prst="textNoShape">
              <a:avLst/>
            </a:prstTxWarp>
          </a:bodyPr>
          <a:lstStyle/>
          <a:p>
            <a:pPr marL="171450" indent="-171450" defTabSz="914400">
              <a:buFont typeface="Arial" panose="020B0604020202020204" pitchFamily="34" charset="0"/>
              <a:buChar char="•"/>
              <a:defRPr/>
            </a:pPr>
            <a:r>
              <a:rPr lang="en-US" sz="1050" b="1" dirty="0">
                <a:solidFill>
                  <a:srgbClr val="00B050"/>
                </a:solidFill>
              </a:rPr>
              <a:t>Account </a:t>
            </a:r>
            <a:r>
              <a:rPr lang="en-US" sz="1050" b="1" dirty="0">
                <a:solidFill>
                  <a:srgbClr val="00B050"/>
                </a:solidFill>
              </a:rPr>
              <a:t>&amp; Profile </a:t>
            </a:r>
            <a:r>
              <a:rPr lang="en-US" sz="1050" b="1" dirty="0">
                <a:solidFill>
                  <a:srgbClr val="00B050"/>
                </a:solidFill>
              </a:rPr>
              <a:t>Fact Tables Wireframe – Completed</a:t>
            </a:r>
            <a:endParaRPr lang="en-US" sz="1050" b="1" dirty="0">
              <a:solidFill>
                <a:srgbClr val="00B050"/>
              </a:solidFill>
            </a:endParaRPr>
          </a:p>
          <a:p>
            <a:pPr marL="171450" indent="-171450">
              <a:buFont typeface="Arial" panose="020B0604020202020204" pitchFamily="34" charset="0"/>
              <a:buChar char="•"/>
              <a:defRPr/>
            </a:pPr>
            <a:r>
              <a:rPr lang="en-US" sz="1050" b="1" dirty="0" smtClean="0">
                <a:solidFill>
                  <a:srgbClr val="FC9318"/>
                </a:solidFill>
              </a:rPr>
              <a:t>Account </a:t>
            </a:r>
            <a:r>
              <a:rPr lang="en-US" sz="1050" b="1" dirty="0">
                <a:solidFill>
                  <a:srgbClr val="FC9318"/>
                </a:solidFill>
              </a:rPr>
              <a:t>&amp; Profile Fact Tables </a:t>
            </a:r>
            <a:r>
              <a:rPr lang="en-US" sz="1050" b="1" dirty="0" smtClean="0">
                <a:solidFill>
                  <a:srgbClr val="FC9318"/>
                </a:solidFill>
              </a:rPr>
              <a:t>Dashboard </a:t>
            </a:r>
            <a:r>
              <a:rPr lang="en-US" sz="1050" b="1" dirty="0">
                <a:solidFill>
                  <a:srgbClr val="FC9318"/>
                </a:solidFill>
              </a:rPr>
              <a:t>– WIP</a:t>
            </a:r>
          </a:p>
          <a:p>
            <a:pPr marL="171450" indent="-171450">
              <a:buFont typeface="Arial" panose="020B0604020202020204" pitchFamily="34" charset="0"/>
              <a:buChar char="•"/>
              <a:defRPr/>
            </a:pPr>
            <a:r>
              <a:rPr lang="en-US" sz="1050" b="1" dirty="0" err="1" smtClean="0">
                <a:solidFill>
                  <a:srgbClr val="FC9318"/>
                </a:solidFill>
              </a:rPr>
              <a:t>Octa</a:t>
            </a:r>
            <a:r>
              <a:rPr lang="en-US" sz="1050" b="1" dirty="0" smtClean="0">
                <a:solidFill>
                  <a:srgbClr val="FC9318"/>
                </a:solidFill>
              </a:rPr>
              <a:t>/Adobe Activity Fact Tables </a:t>
            </a:r>
            <a:r>
              <a:rPr lang="en-US" sz="1050" b="1" dirty="0">
                <a:solidFill>
                  <a:srgbClr val="FC9318"/>
                </a:solidFill>
              </a:rPr>
              <a:t>Dashboard – WIP</a:t>
            </a:r>
            <a:endParaRPr lang="en-US" sz="1050" b="1" dirty="0">
              <a:solidFill>
                <a:srgbClr val="FC9318"/>
              </a:solidFill>
            </a:endParaRPr>
          </a:p>
        </p:txBody>
      </p:sp>
      <p:sp>
        <p:nvSpPr>
          <p:cNvPr id="125" name="Rectangle 124"/>
          <p:cNvSpPr/>
          <p:nvPr/>
        </p:nvSpPr>
        <p:spPr bwMode="auto">
          <a:xfrm>
            <a:off x="-2230" y="2687645"/>
            <a:ext cx="12194230" cy="207715"/>
          </a:xfrm>
          <a:prstGeom prst="rect">
            <a:avLst/>
          </a:prstGeom>
          <a:solidFill>
            <a:srgbClr val="002060"/>
          </a:solidFill>
          <a:ln>
            <a:noFill/>
          </a:ln>
          <a:effectLst/>
        </p:spPr>
        <p:txBody>
          <a:bodyPr vert="horz" wrap="square" lIns="91440" tIns="45720" rIns="91440" bIns="45720" numCol="1" anchor="ctr" anchorCtr="0" compatLnSpc="1">
            <a:prstTxWarp prst="textNoShape">
              <a:avLst/>
            </a:prstTxWarp>
          </a:bodyPr>
          <a:lstStyle/>
          <a:p>
            <a:pPr algn="ctr" defTabSz="1218987"/>
            <a:r>
              <a:rPr lang="en-US" sz="1000" b="1" kern="0" dirty="0">
                <a:solidFill>
                  <a:srgbClr val="FFFFFF"/>
                </a:solidFill>
                <a:latin typeface="Arial"/>
                <a:cs typeface="Arial" pitchFamily="34" charset="0"/>
              </a:rPr>
              <a:t>CURRENT </a:t>
            </a:r>
            <a:r>
              <a:rPr lang="en-US" sz="1000" b="1" kern="0" smtClean="0">
                <a:solidFill>
                  <a:srgbClr val="FFFFFF"/>
                </a:solidFill>
                <a:latin typeface="Arial"/>
                <a:cs typeface="Arial" pitchFamily="34" charset="0"/>
              </a:rPr>
              <a:t>PROGRESS (As </a:t>
            </a:r>
            <a:r>
              <a:rPr lang="en-US" sz="1000" b="1" kern="0" dirty="0" smtClean="0">
                <a:solidFill>
                  <a:srgbClr val="FFFFFF"/>
                </a:solidFill>
                <a:latin typeface="Arial"/>
                <a:cs typeface="Arial" pitchFamily="34" charset="0"/>
              </a:rPr>
              <a:t>Per Original </a:t>
            </a:r>
            <a:r>
              <a:rPr lang="en-US" sz="1000" b="1" kern="0" smtClean="0">
                <a:solidFill>
                  <a:srgbClr val="FFFFFF"/>
                </a:solidFill>
                <a:latin typeface="Arial"/>
                <a:cs typeface="Arial" pitchFamily="34" charset="0"/>
              </a:rPr>
              <a:t>Planned Timeline)</a:t>
            </a:r>
            <a:endParaRPr lang="en-US" sz="1000" b="1" kern="0" dirty="0">
              <a:solidFill>
                <a:srgbClr val="FFFFFF"/>
              </a:solidFill>
              <a:latin typeface="Arial"/>
              <a:cs typeface="Arial" pitchFamily="34" charset="0"/>
            </a:endParaRPr>
          </a:p>
        </p:txBody>
      </p:sp>
      <p:cxnSp>
        <p:nvCxnSpPr>
          <p:cNvPr id="126" name="Straight Arrow Connector 125"/>
          <p:cNvCxnSpPr/>
          <p:nvPr/>
        </p:nvCxnSpPr>
        <p:spPr>
          <a:xfrm flipV="1">
            <a:off x="1084528" y="6168176"/>
            <a:ext cx="10804406" cy="23618"/>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4572106" y="6060501"/>
            <a:ext cx="3225562" cy="253916"/>
          </a:xfrm>
          <a:prstGeom prst="rect">
            <a:avLst/>
          </a:prstGeom>
          <a:solidFill>
            <a:srgbClr val="002060"/>
          </a:solidFill>
        </p:spPr>
        <p:txBody>
          <a:bodyPr wrap="none">
            <a:spAutoFit/>
          </a:bodyPr>
          <a:lstStyle/>
          <a:p>
            <a:pPr lvl="0" algn="ctr">
              <a:defRPr/>
            </a:pPr>
            <a:r>
              <a:rPr lang="en-US" sz="1050" b="1">
                <a:solidFill>
                  <a:schemeClr val="bg1"/>
                </a:solidFill>
              </a:rPr>
              <a:t>Ongoing Data &amp; Business Logic Enhancements</a:t>
            </a:r>
          </a:p>
        </p:txBody>
      </p:sp>
      <p:sp>
        <p:nvSpPr>
          <p:cNvPr id="128" name="Rectangle 127"/>
          <p:cNvSpPr/>
          <p:nvPr/>
        </p:nvSpPr>
        <p:spPr bwMode="auto">
          <a:xfrm>
            <a:off x="7943952" y="1100860"/>
            <a:ext cx="3944982" cy="352566"/>
          </a:xfrm>
          <a:prstGeom prst="rect">
            <a:avLst/>
          </a:prstGeom>
          <a:solidFill>
            <a:schemeClr val="bg1"/>
          </a:solidFill>
          <a:ln>
            <a:noFill/>
          </a:ln>
        </p:spPr>
        <p:txBody>
          <a:bodyPr vert="horz" wrap="square" lIns="42863" tIns="21431" rIns="42863" bIns="21431"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a:rPr>
              <a:t>Tableau Based BI Dashboards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chemeClr val="tx1">
                    <a:lumMod val="50000"/>
                    <a:lumOff val="50000"/>
                  </a:schemeClr>
                </a:solidFill>
                <a:effectLst/>
                <a:uLnTx/>
                <a:uFillTx/>
                <a:latin typeface="Arial"/>
              </a:rPr>
              <a:t>Create BI </a:t>
            </a:r>
            <a:r>
              <a:rPr lang="en-US" sz="1100" dirty="0">
                <a:solidFill>
                  <a:schemeClr val="tx1">
                    <a:lumMod val="50000"/>
                    <a:lumOff val="50000"/>
                  </a:schemeClr>
                </a:solidFill>
                <a:latin typeface="Arial"/>
              </a:rPr>
              <a:t>Dashboards</a:t>
            </a:r>
            <a:endParaRPr kumimoji="0" lang="en-US" sz="1100" i="0" u="none" strike="noStrike" kern="1200" cap="none" spc="0" normalizeH="0" baseline="0" noProof="0" dirty="0">
              <a:ln>
                <a:noFill/>
              </a:ln>
              <a:solidFill>
                <a:schemeClr val="tx1">
                  <a:lumMod val="50000"/>
                  <a:lumOff val="50000"/>
                </a:schemeClr>
              </a:solidFill>
              <a:effectLst/>
              <a:uLnTx/>
              <a:uFillTx/>
              <a:latin typeface="Arial"/>
            </a:endParaRPr>
          </a:p>
        </p:txBody>
      </p:sp>
      <p:sp>
        <p:nvSpPr>
          <p:cNvPr id="129" name="Rectangle 128"/>
          <p:cNvSpPr/>
          <p:nvPr/>
        </p:nvSpPr>
        <p:spPr bwMode="auto">
          <a:xfrm>
            <a:off x="9452122" y="3041288"/>
            <a:ext cx="2439373" cy="396000"/>
          </a:xfrm>
          <a:prstGeom prst="rect">
            <a:avLst/>
          </a:prstGeom>
          <a:solidFill>
            <a:srgbClr val="FC9318"/>
          </a:solidFill>
          <a:ln>
            <a:noFill/>
          </a:ln>
          <a:effectLst/>
        </p:spPr>
        <p:txBody>
          <a:bodyPr vert="horz" wrap="square" lIns="91440" tIns="45720" rIns="91440" bIns="45720" numCol="1" anchor="ctr" anchorCtr="0" compatLnSpc="1">
            <a:prstTxWarp prst="textNoShape">
              <a:avLst/>
            </a:prstTxWarp>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900" b="1" i="0" u="none" strike="noStrike" kern="0" cap="none" spc="0" normalizeH="0" baseline="0" noProof="0">
                <a:ln>
                  <a:noFill/>
                </a:ln>
                <a:solidFill>
                  <a:srgbClr val="FFFFFF"/>
                </a:solidFill>
                <a:effectLst/>
                <a:uLnTx/>
                <a:uFillTx/>
                <a:latin typeface="Arial"/>
                <a:ea typeface="+mn-ea"/>
                <a:cs typeface="Arial" pitchFamily="34" charset="0"/>
              </a:rPr>
              <a:t>PRODUCTION</a:t>
            </a:r>
          </a:p>
        </p:txBody>
      </p:sp>
      <p:sp>
        <p:nvSpPr>
          <p:cNvPr id="130" name="Rectangle 129"/>
          <p:cNvSpPr/>
          <p:nvPr/>
        </p:nvSpPr>
        <p:spPr bwMode="auto">
          <a:xfrm>
            <a:off x="9452122" y="3551584"/>
            <a:ext cx="2439374" cy="1168462"/>
          </a:xfrm>
          <a:prstGeom prst="rect">
            <a:avLst/>
          </a:prstGeom>
          <a:solidFill>
            <a:schemeClr val="bg1"/>
          </a:solidFill>
          <a:ln>
            <a:solidFill>
              <a:srgbClr val="74398B"/>
            </a:solidFill>
          </a:ln>
        </p:spPr>
        <p:txBody>
          <a:bodyPr vert="horz" wrap="square" lIns="42863" tIns="21431" rIns="42863" bIns="21431" numCol="1" rtlCol="0" anchor="ctr" anchorCtr="0" compatLnSpc="1">
            <a:prstTxWarp prst="textNoShape">
              <a:avLst/>
            </a:prstTxWarp>
          </a:bodyPr>
          <a:lstStyle/>
          <a:p>
            <a:pPr marL="285750" lvl="0" indent="-285750">
              <a:buFont typeface="Arial" panose="020B0604020202020204" pitchFamily="34" charset="0"/>
              <a:buChar char="•"/>
              <a:defRPr/>
            </a:pPr>
            <a:r>
              <a:rPr lang="en-US" sz="1050">
                <a:solidFill>
                  <a:prstClr val="black"/>
                </a:solidFill>
              </a:rPr>
              <a:t>Yet To Start</a:t>
            </a:r>
          </a:p>
          <a:p>
            <a:pPr marL="285750" lvl="0" indent="-285750">
              <a:buFont typeface="Arial" panose="020B0604020202020204" pitchFamily="34" charset="0"/>
              <a:buChar char="•"/>
              <a:defRPr/>
            </a:pPr>
            <a:endParaRPr lang="en-US" sz="1050">
              <a:solidFill>
                <a:prstClr val="black"/>
              </a:solidFill>
            </a:endParaRPr>
          </a:p>
          <a:p>
            <a:pPr marL="285750" lvl="0" indent="-285750">
              <a:buFont typeface="Arial" panose="020B0604020202020204" pitchFamily="34" charset="0"/>
              <a:buChar char="•"/>
              <a:defRPr/>
            </a:pPr>
            <a:endParaRPr lang="en-US" sz="1050">
              <a:solidFill>
                <a:prstClr val="black"/>
              </a:solidFill>
            </a:endParaRPr>
          </a:p>
          <a:p>
            <a:pPr marL="285750" lvl="0" indent="-285750">
              <a:buFont typeface="Arial" panose="020B0604020202020204" pitchFamily="34" charset="0"/>
              <a:buChar char="•"/>
              <a:defRPr/>
            </a:pPr>
            <a:endParaRPr lang="en-US" sz="1050">
              <a:solidFill>
                <a:prstClr val="black"/>
              </a:solidFill>
            </a:endParaRPr>
          </a:p>
          <a:p>
            <a:pPr marL="285750" lvl="0" indent="-285750">
              <a:buFont typeface="Arial" panose="020B0604020202020204" pitchFamily="34" charset="0"/>
              <a:buChar char="•"/>
              <a:defRPr/>
            </a:pPr>
            <a:endParaRPr lang="en-US" sz="1050">
              <a:solidFill>
                <a:prstClr val="black"/>
              </a:solidFill>
            </a:endParaRPr>
          </a:p>
        </p:txBody>
      </p:sp>
      <p:sp>
        <p:nvSpPr>
          <p:cNvPr id="131" name="TextBox 130"/>
          <p:cNvSpPr txBox="1"/>
          <p:nvPr/>
        </p:nvSpPr>
        <p:spPr>
          <a:xfrm>
            <a:off x="1215957" y="4933827"/>
            <a:ext cx="2507484" cy="900246"/>
          </a:xfrm>
          <a:prstGeom prst="rect">
            <a:avLst/>
          </a:prstGeom>
          <a:noFill/>
        </p:spPr>
        <p:txBody>
          <a:bodyPr wrap="square" rtlCol="0">
            <a:spAutoFit/>
          </a:bodyPr>
          <a:lstStyle/>
          <a:p>
            <a:pPr marL="171450" indent="-171450">
              <a:buFont typeface="Wingdings" panose="05000000000000000000" pitchFamily="2" charset="2"/>
              <a:buChar char="Ø"/>
            </a:pPr>
            <a:r>
              <a:rPr lang="en-US" sz="1050" b="1" dirty="0" smtClean="0"/>
              <a:t>Limited </a:t>
            </a:r>
            <a:r>
              <a:rPr lang="en-US" sz="1050" b="1" dirty="0"/>
              <a:t>access to </a:t>
            </a:r>
            <a:r>
              <a:rPr lang="en-US" sz="1050" b="1" dirty="0" smtClean="0"/>
              <a:t>Cox S3 data </a:t>
            </a:r>
            <a:r>
              <a:rPr lang="en-US" sz="1050" b="1" dirty="0"/>
              <a:t>tables </a:t>
            </a:r>
            <a:r>
              <a:rPr lang="en-US" sz="1050" dirty="0"/>
              <a:t>making data validation </a:t>
            </a:r>
            <a:r>
              <a:rPr lang="en-US" sz="1050" dirty="0" smtClean="0"/>
              <a:t>a longer process</a:t>
            </a:r>
          </a:p>
          <a:p>
            <a:pPr marL="171450" indent="-171450">
              <a:buFont typeface="Wingdings" panose="05000000000000000000" pitchFamily="2" charset="2"/>
              <a:buChar char="Ø"/>
            </a:pPr>
            <a:r>
              <a:rPr lang="en-US" sz="1050" b="1" dirty="0" smtClean="0"/>
              <a:t>Changes to the Lookup Rules post validation </a:t>
            </a:r>
            <a:r>
              <a:rPr lang="en-US" sz="1050" dirty="0" smtClean="0"/>
              <a:t>leads to iterations on fact tables increasing the timelines</a:t>
            </a:r>
            <a:endParaRPr lang="en-US" sz="1050" dirty="0"/>
          </a:p>
        </p:txBody>
      </p:sp>
      <p:sp>
        <p:nvSpPr>
          <p:cNvPr id="132" name="TextBox 131"/>
          <p:cNvSpPr txBox="1"/>
          <p:nvPr/>
        </p:nvSpPr>
        <p:spPr>
          <a:xfrm>
            <a:off x="3905763" y="4933827"/>
            <a:ext cx="2465989" cy="900246"/>
          </a:xfrm>
          <a:prstGeom prst="rect">
            <a:avLst/>
          </a:prstGeom>
          <a:noFill/>
        </p:spPr>
        <p:txBody>
          <a:bodyPr wrap="square" rtlCol="0">
            <a:spAutoFit/>
          </a:bodyPr>
          <a:lstStyle/>
          <a:p>
            <a:pPr marL="171450" indent="-171450">
              <a:buFont typeface="Wingdings" panose="05000000000000000000" pitchFamily="2" charset="2"/>
              <a:buChar char="Ø"/>
            </a:pPr>
            <a:r>
              <a:rPr lang="en-US" sz="1050" dirty="0"/>
              <a:t>Required SW installation for </a:t>
            </a:r>
            <a:r>
              <a:rPr lang="en-US" sz="1050" dirty="0" smtClean="0"/>
              <a:t>Tableau to </a:t>
            </a:r>
            <a:r>
              <a:rPr lang="en-US" sz="1050" dirty="0"/>
              <a:t>S3 </a:t>
            </a:r>
            <a:r>
              <a:rPr lang="en-US" sz="1050" dirty="0" smtClean="0"/>
              <a:t>connection Installed however the </a:t>
            </a:r>
            <a:r>
              <a:rPr lang="en-US" sz="1050" dirty="0"/>
              <a:t>Secured Access Key </a:t>
            </a:r>
            <a:r>
              <a:rPr lang="en-US" sz="1050" dirty="0" smtClean="0"/>
              <a:t>is Pending</a:t>
            </a:r>
            <a:r>
              <a:rPr lang="en-US" sz="1050" dirty="0" smtClean="0"/>
              <a:t> </a:t>
            </a:r>
          </a:p>
          <a:p>
            <a:pPr marL="171450" indent="-171450">
              <a:buFont typeface="Wingdings" panose="05000000000000000000" pitchFamily="2" charset="2"/>
              <a:buChar char="Ø"/>
            </a:pPr>
            <a:r>
              <a:rPr lang="en-US" sz="1050" dirty="0"/>
              <a:t>Dependency </a:t>
            </a:r>
            <a:r>
              <a:rPr lang="en-US" sz="1050" dirty="0"/>
              <a:t>on the </a:t>
            </a:r>
            <a:r>
              <a:rPr lang="en-US" sz="1050" dirty="0" smtClean="0"/>
              <a:t>fact tables  validation &amp; completion</a:t>
            </a:r>
            <a:endParaRPr lang="en-US" sz="1050" dirty="0"/>
          </a:p>
        </p:txBody>
      </p:sp>
      <p:sp>
        <p:nvSpPr>
          <p:cNvPr id="133" name="TextBox 132"/>
          <p:cNvSpPr txBox="1"/>
          <p:nvPr/>
        </p:nvSpPr>
        <p:spPr>
          <a:xfrm>
            <a:off x="6719736" y="4956195"/>
            <a:ext cx="2415496" cy="415498"/>
          </a:xfrm>
          <a:prstGeom prst="rect">
            <a:avLst/>
          </a:prstGeom>
          <a:noFill/>
        </p:spPr>
        <p:txBody>
          <a:bodyPr wrap="square" rtlCol="0">
            <a:spAutoFit/>
          </a:bodyPr>
          <a:lstStyle/>
          <a:p>
            <a:r>
              <a:rPr lang="en-US" sz="1050" dirty="0" smtClean="0"/>
              <a:t>Dependent on the Previous two phases of work to be Completed </a:t>
            </a:r>
            <a:endParaRPr lang="en-US" sz="1050" dirty="0"/>
          </a:p>
        </p:txBody>
      </p:sp>
      <p:sp>
        <p:nvSpPr>
          <p:cNvPr id="134" name="TextBox 133"/>
          <p:cNvSpPr txBox="1"/>
          <p:nvPr/>
        </p:nvSpPr>
        <p:spPr>
          <a:xfrm>
            <a:off x="9358649" y="4922130"/>
            <a:ext cx="2415496" cy="415498"/>
          </a:xfrm>
          <a:prstGeom prst="rect">
            <a:avLst/>
          </a:prstGeom>
          <a:noFill/>
        </p:spPr>
        <p:txBody>
          <a:bodyPr wrap="square" rtlCol="0">
            <a:spAutoFit/>
          </a:bodyPr>
          <a:lstStyle/>
          <a:p>
            <a:r>
              <a:rPr lang="en-US" sz="1050" dirty="0"/>
              <a:t>Dependent on the Previous two phases of work to be Completed </a:t>
            </a:r>
            <a:endParaRPr lang="en-US" sz="1050" dirty="0"/>
          </a:p>
        </p:txBody>
      </p:sp>
      <p:sp>
        <p:nvSpPr>
          <p:cNvPr id="135" name="Rectangle 134"/>
          <p:cNvSpPr/>
          <p:nvPr/>
        </p:nvSpPr>
        <p:spPr>
          <a:xfrm>
            <a:off x="0" y="5203486"/>
            <a:ext cx="1091745" cy="461665"/>
          </a:xfrm>
          <a:prstGeom prst="rect">
            <a:avLst/>
          </a:prstGeom>
          <a:solidFill>
            <a:srgbClr val="002060"/>
          </a:solidFill>
        </p:spPr>
        <p:txBody>
          <a:bodyPr wrap="square">
            <a:spAutoFit/>
          </a:bodyPr>
          <a:lstStyle/>
          <a:p>
            <a:pPr lvl="0" algn="ctr">
              <a:defRPr/>
            </a:pPr>
            <a:r>
              <a:rPr lang="en-US" sz="1200" b="1" dirty="0" smtClean="0">
                <a:solidFill>
                  <a:schemeClr val="bg1"/>
                </a:solidFill>
              </a:rPr>
              <a:t>Project Risk </a:t>
            </a:r>
          </a:p>
          <a:p>
            <a:pPr lvl="0" algn="ctr">
              <a:defRPr/>
            </a:pPr>
            <a:r>
              <a:rPr lang="en-US" sz="1200" b="1" dirty="0" smtClean="0">
                <a:solidFill>
                  <a:schemeClr val="bg1"/>
                </a:solidFill>
              </a:rPr>
              <a:t>&amp; Challenges </a:t>
            </a:r>
            <a:endParaRPr lang="en-US" sz="1200" b="1" dirty="0">
              <a:solidFill>
                <a:schemeClr val="bg1"/>
              </a:solidFill>
            </a:endParaRPr>
          </a:p>
        </p:txBody>
      </p:sp>
    </p:spTree>
    <p:extLst>
      <p:ext uri="{BB962C8B-B14F-4D97-AF65-F5344CB8AC3E}">
        <p14:creationId xmlns:p14="http://schemas.microsoft.com/office/powerpoint/2010/main" val="343694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p:txBody>
          <a:bodyPr/>
          <a:lstStyle/>
          <a:p>
            <a:r>
              <a:rPr lang="en-US" dirty="0"/>
              <a:t>Progress Summary</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graphicFrame>
        <p:nvGraphicFramePr>
          <p:cNvPr id="5" name="Object 4">
            <a:extLst>
              <a:ext uri="{FF2B5EF4-FFF2-40B4-BE49-F238E27FC236}">
                <a16:creationId xmlns:a16="http://schemas.microsoft.com/office/drawing/2014/main" id="{72DA641E-3262-6D44-5629-6E7DAC9B24A0}"/>
              </a:ext>
            </a:extLst>
          </p:cNvPr>
          <p:cNvGraphicFramePr>
            <a:graphicFrameLocks noChangeAspect="1"/>
          </p:cNvGraphicFramePr>
          <p:nvPr>
            <p:extLst>
              <p:ext uri="{D42A27DB-BD31-4B8C-83A1-F6EECF244321}">
                <p14:modId xmlns:p14="http://schemas.microsoft.com/office/powerpoint/2010/main" val="786672291"/>
              </p:ext>
            </p:extLst>
          </p:nvPr>
        </p:nvGraphicFramePr>
        <p:xfrm>
          <a:off x="198263" y="962899"/>
          <a:ext cx="10912984" cy="5271474"/>
        </p:xfrm>
        <a:graphic>
          <a:graphicData uri="http://schemas.openxmlformats.org/presentationml/2006/ole">
            <mc:AlternateContent xmlns:mc="http://schemas.openxmlformats.org/markup-compatibility/2006">
              <mc:Choice xmlns:v="urn:schemas-microsoft-com:vml" Requires="v">
                <p:oleObj spid="_x0000_s2056" name="Worksheet" r:id="rId4" imgW="11423786" imgH="5518325" progId="Excel.Sheet.12">
                  <p:embed/>
                </p:oleObj>
              </mc:Choice>
              <mc:Fallback>
                <p:oleObj name="Worksheet" r:id="rId4" imgW="11423786" imgH="5518325" progId="Excel.Sheet.12">
                  <p:embed/>
                  <p:pic>
                    <p:nvPicPr>
                      <p:cNvPr id="0" name=""/>
                      <p:cNvPicPr/>
                      <p:nvPr/>
                    </p:nvPicPr>
                    <p:blipFill>
                      <a:blip r:embed="rId5"/>
                      <a:stretch>
                        <a:fillRect/>
                      </a:stretch>
                    </p:blipFill>
                    <p:spPr>
                      <a:xfrm>
                        <a:off x="198263" y="962899"/>
                        <a:ext cx="10912984" cy="5271474"/>
                      </a:xfrm>
                      <a:prstGeom prst="rect">
                        <a:avLst/>
                      </a:prstGeom>
                    </p:spPr>
                  </p:pic>
                </p:oleObj>
              </mc:Fallback>
            </mc:AlternateContent>
          </a:graphicData>
        </a:graphic>
      </p:graphicFrame>
    </p:spTree>
    <p:extLst>
      <p:ext uri="{BB962C8B-B14F-4D97-AF65-F5344CB8AC3E}">
        <p14:creationId xmlns:p14="http://schemas.microsoft.com/office/powerpoint/2010/main" val="330072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p:txBody>
          <a:bodyPr/>
          <a:lstStyle/>
          <a:p>
            <a:r>
              <a:rPr lang="en-US" dirty="0"/>
              <a:t>Dashboard Wireframe – Profile &amp; Activity View (1)</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pic>
        <p:nvPicPr>
          <p:cNvPr id="6" name="Picture 5"/>
          <p:cNvPicPr>
            <a:picLocks noChangeAspect="1"/>
          </p:cNvPicPr>
          <p:nvPr/>
        </p:nvPicPr>
        <p:blipFill>
          <a:blip r:embed="rId2"/>
          <a:stretch>
            <a:fillRect/>
          </a:stretch>
        </p:blipFill>
        <p:spPr>
          <a:xfrm>
            <a:off x="1763142" y="1065648"/>
            <a:ext cx="8665716" cy="5085481"/>
          </a:xfrm>
          <a:prstGeom prst="rect">
            <a:avLst/>
          </a:prstGeom>
        </p:spPr>
      </p:pic>
    </p:spTree>
    <p:extLst>
      <p:ext uri="{BB962C8B-B14F-4D97-AF65-F5344CB8AC3E}">
        <p14:creationId xmlns:p14="http://schemas.microsoft.com/office/powerpoint/2010/main" val="17258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p:txBody>
          <a:bodyPr/>
          <a:lstStyle/>
          <a:p>
            <a:r>
              <a:rPr lang="en-US" dirty="0"/>
              <a:t>Dashboard Wireframe – Profile &amp; Activity View (2)</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20DA9664-206D-D0B8-5743-AB831225C280}"/>
              </a:ext>
            </a:extLst>
          </p:cNvPr>
          <p:cNvPicPr>
            <a:picLocks noChangeAspect="1"/>
          </p:cNvPicPr>
          <p:nvPr/>
        </p:nvPicPr>
        <p:blipFill>
          <a:blip r:embed="rId2"/>
          <a:stretch>
            <a:fillRect/>
          </a:stretch>
        </p:blipFill>
        <p:spPr>
          <a:xfrm>
            <a:off x="1461273" y="976708"/>
            <a:ext cx="9269453" cy="5199649"/>
          </a:xfrm>
          <a:prstGeom prst="rect">
            <a:avLst/>
          </a:prstGeom>
        </p:spPr>
      </p:pic>
    </p:spTree>
    <p:extLst>
      <p:ext uri="{BB962C8B-B14F-4D97-AF65-F5344CB8AC3E}">
        <p14:creationId xmlns:p14="http://schemas.microsoft.com/office/powerpoint/2010/main" val="64963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7"/>
            <a:ext cx="11204448" cy="814225"/>
          </a:xfrm>
        </p:spPr>
        <p:txBody>
          <a:bodyPr/>
          <a:lstStyle/>
          <a:p>
            <a:r>
              <a:rPr lang="en-US"/>
              <a:t>Summary of the CIAM Data Model for BI Reporting</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pic>
        <p:nvPicPr>
          <p:cNvPr id="7" name="Picture 6"/>
          <p:cNvPicPr>
            <a:picLocks noChangeAspect="1"/>
          </p:cNvPicPr>
          <p:nvPr/>
        </p:nvPicPr>
        <p:blipFill>
          <a:blip r:embed="rId2"/>
          <a:stretch>
            <a:fillRect/>
          </a:stretch>
        </p:blipFill>
        <p:spPr>
          <a:xfrm>
            <a:off x="157162" y="981902"/>
            <a:ext cx="11877675" cy="5257800"/>
          </a:xfrm>
          <a:prstGeom prst="rect">
            <a:avLst/>
          </a:prstGeom>
        </p:spPr>
      </p:pic>
    </p:spTree>
    <p:extLst>
      <p:ext uri="{BB962C8B-B14F-4D97-AF65-F5344CB8AC3E}">
        <p14:creationId xmlns:p14="http://schemas.microsoft.com/office/powerpoint/2010/main" val="324722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205254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7"/>
            <a:ext cx="11204448" cy="814225"/>
          </a:xfrm>
        </p:spPr>
        <p:txBody>
          <a:bodyPr/>
          <a:lstStyle/>
          <a:p>
            <a:r>
              <a:rPr lang="en-US" dirty="0"/>
              <a:t>Ongoing Data/Business Logic Validation Summary View</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sp>
        <p:nvSpPr>
          <p:cNvPr id="5" name="Title 1">
            <a:extLst>
              <a:ext uri="{FF2B5EF4-FFF2-40B4-BE49-F238E27FC236}">
                <a16:creationId xmlns:a16="http://schemas.microsoft.com/office/drawing/2014/main" id="{324053DB-EFFF-D25B-75AA-EC8B04BB78EF}"/>
              </a:ext>
            </a:extLst>
          </p:cNvPr>
          <p:cNvSpPr txBox="1">
            <a:spLocks/>
          </p:cNvSpPr>
          <p:nvPr/>
        </p:nvSpPr>
        <p:spPr>
          <a:xfrm>
            <a:off x="1438853" y="5892685"/>
            <a:ext cx="2797482" cy="484966"/>
          </a:xfrm>
          <a:prstGeom prst="rect">
            <a:avLst/>
          </a:prstGeom>
        </p:spPr>
        <p:txBody>
          <a:bodyPr vert="horz" lIns="0" tIns="182880" rIns="0" bIns="0" rtlCol="0" anchor="ctr">
            <a:noAutofit/>
          </a:bodyPr>
          <a:lstStyle>
            <a:lvl1pPr algn="l" defTabSz="914377" rtl="0" eaLnBrk="0" fontAlgn="base" hangingPunct="0">
              <a:lnSpc>
                <a:spcPct val="80000"/>
              </a:lnSpc>
              <a:spcBef>
                <a:spcPct val="0"/>
              </a:spcBef>
              <a:spcAft>
                <a:spcPct val="0"/>
              </a:spcAft>
              <a:defRPr kumimoji="0" lang="en-US" sz="3600" b="0" i="0" u="none" strike="noStrike" kern="1200" cap="none" spc="0" normalizeH="0" baseline="0">
                <a:ln>
                  <a:noFill/>
                </a:ln>
                <a:solidFill>
                  <a:schemeClr val="accent2"/>
                </a:solidFill>
                <a:effectLst/>
                <a:uLnTx/>
                <a:uFillTx/>
                <a:latin typeface="Calibri" panose="020F0502020204030204" pitchFamily="34" charset="0"/>
                <a:ea typeface="+mj-ea"/>
                <a:cs typeface="Calibri" panose="020F0502020204030204" pitchFamily="34" charset="0"/>
                <a:sym typeface="Proxima Nova Black" charset="0"/>
              </a:defRPr>
            </a:lvl1pPr>
            <a:lvl2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a:lstStyle>
          <a:p>
            <a:r>
              <a:rPr lang="en-US" sz="1800" b="1" dirty="0">
                <a:solidFill>
                  <a:srgbClr val="FF0000"/>
                </a:solidFill>
              </a:rPr>
              <a:t>Data validation is in progress</a:t>
            </a:r>
          </a:p>
        </p:txBody>
      </p:sp>
      <p:pic>
        <p:nvPicPr>
          <p:cNvPr id="6" name="Picture 5">
            <a:extLst>
              <a:ext uri="{FF2B5EF4-FFF2-40B4-BE49-F238E27FC236}">
                <a16:creationId xmlns:a16="http://schemas.microsoft.com/office/drawing/2014/main" id="{6363896F-2B9E-1111-C014-58312FD2C5C0}"/>
              </a:ext>
            </a:extLst>
          </p:cNvPr>
          <p:cNvPicPr>
            <a:picLocks noChangeAspect="1"/>
          </p:cNvPicPr>
          <p:nvPr/>
        </p:nvPicPr>
        <p:blipFill>
          <a:blip r:embed="rId2"/>
          <a:stretch>
            <a:fillRect/>
          </a:stretch>
        </p:blipFill>
        <p:spPr>
          <a:xfrm>
            <a:off x="231494" y="1470578"/>
            <a:ext cx="10891777" cy="3292323"/>
          </a:xfrm>
          <a:prstGeom prst="rect">
            <a:avLst/>
          </a:prstGeom>
        </p:spPr>
      </p:pic>
    </p:spTree>
    <p:extLst>
      <p:ext uri="{BB962C8B-B14F-4D97-AF65-F5344CB8AC3E}">
        <p14:creationId xmlns:p14="http://schemas.microsoft.com/office/powerpoint/2010/main" val="234102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7"/>
            <a:ext cx="11204448" cy="814225"/>
          </a:xfrm>
        </p:spPr>
        <p:txBody>
          <a:bodyPr/>
          <a:lstStyle/>
          <a:p>
            <a:r>
              <a:rPr lang="en-US"/>
              <a:t>Ongoing Data/Business Logic Validation – Summary &amp; Risks</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sp>
        <p:nvSpPr>
          <p:cNvPr id="15" name="Rectangle 14"/>
          <p:cNvSpPr/>
          <p:nvPr/>
        </p:nvSpPr>
        <p:spPr bwMode="auto">
          <a:xfrm>
            <a:off x="489727" y="957284"/>
            <a:ext cx="11028018" cy="800839"/>
          </a:xfrm>
          <a:prstGeom prst="rect">
            <a:avLst/>
          </a:prstGeom>
          <a:noFill/>
          <a:ln>
            <a:noFill/>
          </a:ln>
        </p:spPr>
        <p:txBody>
          <a:bodyPr vert="horz" wrap="square" lIns="42863" tIns="21431" rIns="42863" bIns="21431" numCol="1" rtlCol="0" anchor="ctr" anchorCtr="0" compatLnSpc="1">
            <a:prstTxWarp prst="textNoShape">
              <a:avLst/>
            </a:prstTxWarp>
          </a:bodyPr>
          <a:lstStyle/>
          <a:p>
            <a:pPr marL="285750" lvl="0" indent="-285750" defTabSz="457189">
              <a:buFont typeface="Wingdings" panose="05000000000000000000" pitchFamily="2" charset="2"/>
              <a:buChar char="q"/>
              <a:defRPr/>
            </a:pPr>
            <a:r>
              <a:rPr lang="en-US" sz="1400" b="1">
                <a:solidFill>
                  <a:schemeClr val="accent1">
                    <a:lumMod val="50000"/>
                  </a:schemeClr>
                </a:solidFill>
                <a:latin typeface="Calibri" panose="020F0502020204030204"/>
              </a:rPr>
              <a:t>The Data Engg and BI Teams is consistently working with support from the Cox Teams to continuously enhance the KPIs and the associated data inconsistencies or business logic which is consuming additional </a:t>
            </a:r>
            <a:r>
              <a:rPr lang="en-US" sz="1400" b="1">
                <a:solidFill>
                  <a:schemeClr val="accent1">
                    <a:lumMod val="50000"/>
                  </a:schemeClr>
                </a:solidFill>
              </a:rPr>
              <a:t>time/efforts  for the </a:t>
            </a:r>
            <a:r>
              <a:rPr lang="en-US" sz="1400" b="1">
                <a:solidFill>
                  <a:schemeClr val="accent1">
                    <a:lumMod val="50000"/>
                  </a:schemeClr>
                </a:solidFill>
                <a:latin typeface="Calibri" panose="020F0502020204030204"/>
              </a:rPr>
              <a:t>data models and one such recent example is below </a:t>
            </a:r>
            <a:endParaRPr lang="en-IN" sz="1400" b="1">
              <a:solidFill>
                <a:schemeClr val="accent1">
                  <a:lumMod val="50000"/>
                </a:schemeClr>
              </a:solidFill>
              <a:latin typeface="Calibri" panose="020F0502020204030204"/>
            </a:endParaRPr>
          </a:p>
        </p:txBody>
      </p:sp>
      <p:sp>
        <p:nvSpPr>
          <p:cNvPr id="8" name="Rectangle 7"/>
          <p:cNvSpPr/>
          <p:nvPr/>
        </p:nvSpPr>
        <p:spPr>
          <a:xfrm>
            <a:off x="638964" y="4289513"/>
            <a:ext cx="5965036" cy="338554"/>
          </a:xfrm>
          <a:prstGeom prst="rect">
            <a:avLst/>
          </a:prstGeom>
        </p:spPr>
        <p:txBody>
          <a:bodyPr wrap="square">
            <a:spAutoFit/>
          </a:bodyPr>
          <a:lstStyle/>
          <a:p>
            <a:r>
              <a:rPr lang="en-US" sz="1600" b="1">
                <a:solidFill>
                  <a:schemeClr val="accent1">
                    <a:lumMod val="50000"/>
                  </a:schemeClr>
                </a:solidFill>
              </a:rPr>
              <a:t>Impact on Timelines - </a:t>
            </a:r>
            <a:r>
              <a:rPr lang="en-US" sz="1600">
                <a:solidFill>
                  <a:schemeClr val="accent1">
                    <a:lumMod val="50000"/>
                  </a:schemeClr>
                </a:solidFill>
              </a:rPr>
              <a:t>Data Inconsistencies &amp; Validation Examples</a:t>
            </a:r>
            <a:endParaRPr lang="en-US" sz="1600" b="1">
              <a:solidFill>
                <a:schemeClr val="accent1">
                  <a:lumMod val="50000"/>
                </a:schemeClr>
              </a:solidFill>
            </a:endParaRPr>
          </a:p>
        </p:txBody>
      </p:sp>
      <p:sp>
        <p:nvSpPr>
          <p:cNvPr id="19" name="Text Placeholder 2"/>
          <p:cNvSpPr txBox="1">
            <a:spLocks/>
          </p:cNvSpPr>
          <p:nvPr/>
        </p:nvSpPr>
        <p:spPr>
          <a:xfrm>
            <a:off x="638965" y="4753306"/>
            <a:ext cx="10878780" cy="1610549"/>
          </a:xfrm>
          <a:prstGeom prst="rect">
            <a:avLst/>
          </a:prstGeom>
        </p:spPr>
        <p:txBody>
          <a:bodyPr/>
          <a:lstStyle>
            <a:lvl1pPr marL="0" indent="0" algn="l" defTabSz="914377" rtl="0" eaLnBrk="0" fontAlgn="base" hangingPunct="0">
              <a:lnSpc>
                <a:spcPct val="90000"/>
              </a:lnSpc>
              <a:spcBef>
                <a:spcPts val="1200"/>
              </a:spcBef>
              <a:spcAft>
                <a:spcPts val="0"/>
              </a:spcAft>
              <a:buSzPct val="100000"/>
              <a:buFont typeface="Arial" panose="020B0604020202020204" pitchFamily="34" charset="0"/>
              <a:buChar char="​"/>
              <a:defRPr lang="en-US" sz="2000" b="0" kern="1200" dirty="0">
                <a:solidFill>
                  <a:schemeClr val="tx1">
                    <a:lumMod val="65000"/>
                    <a:lumOff val="35000"/>
                  </a:schemeClr>
                </a:solidFill>
                <a:latin typeface="+mj-lt"/>
                <a:ea typeface="+mn-ea"/>
                <a:cs typeface="Calibri Light" panose="020F0302020204030204" pitchFamily="34" charset="0"/>
                <a:sym typeface="Proxima Nova" charset="0"/>
              </a:defRPr>
            </a:lvl1pPr>
            <a:lvl2pPr marL="228594" indent="-228594" algn="l" defTabSz="914377" rtl="0" eaLnBrk="0" fontAlgn="base" hangingPunct="0">
              <a:lnSpc>
                <a:spcPct val="90000"/>
              </a:lnSpc>
              <a:spcBef>
                <a:spcPts val="667"/>
              </a:spcBef>
              <a:spcAft>
                <a:spcPts val="267"/>
              </a:spcAft>
              <a:buSzPct val="100000"/>
              <a:buFont typeface="Arial" panose="020B0604020202020204" pitchFamily="34" charset="0"/>
              <a:buChar char="•"/>
              <a:defRPr sz="16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2pPr>
            <a:lvl3pPr marL="455613" indent="-225425" algn="l" defTabSz="914377" rtl="0" eaLnBrk="0" fontAlgn="base" hangingPunct="0">
              <a:lnSpc>
                <a:spcPct val="85000"/>
              </a:lnSpc>
              <a:spcBef>
                <a:spcPts val="400"/>
              </a:spcBef>
              <a:spcAft>
                <a:spcPts val="267"/>
              </a:spcAft>
              <a:buClr>
                <a:schemeClr val="tx1">
                  <a:lumMod val="65000"/>
                  <a:lumOff val="35000"/>
                </a:schemeClr>
              </a:buClr>
              <a:buSzPct val="70000"/>
              <a:buFont typeface="Arial" panose="020B0604020202020204" pitchFamily="34" charset="0"/>
              <a:buChar char="̵"/>
              <a:defRPr sz="14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3pPr>
            <a:lvl4pPr marL="0" indent="0" algn="l" defTabSz="914377" rtl="0" eaLnBrk="0" fontAlgn="base" hangingPunct="0">
              <a:lnSpc>
                <a:spcPct val="90000"/>
              </a:lnSpc>
              <a:spcBef>
                <a:spcPts val="1200"/>
              </a:spcBef>
              <a:spcAft>
                <a:spcPts val="0"/>
              </a:spcAft>
              <a:buClr>
                <a:schemeClr val="tx1">
                  <a:lumMod val="65000"/>
                  <a:lumOff val="35000"/>
                </a:schemeClr>
              </a:buClr>
              <a:buSzPct val="80000"/>
              <a:buFont typeface="Segoe UI" panose="020B0502040204020203" pitchFamily="34" charset="0"/>
              <a:buChar char="​"/>
              <a:defRPr sz="2400" b="1" i="0" kern="1200">
                <a:solidFill>
                  <a:schemeClr val="accent1"/>
                </a:solidFill>
                <a:latin typeface="Calibri" panose="020F0502020204030204" pitchFamily="34" charset="0"/>
                <a:ea typeface="+mn-ea"/>
                <a:cs typeface="Calibri" panose="020F0502020204030204" pitchFamily="34" charset="0"/>
                <a:sym typeface="Proxima Nova" charset="0"/>
              </a:defRPr>
            </a:lvl4pPr>
            <a:lvl5pPr marL="0" indent="0" algn="l" defTabSz="914377" rtl="0" eaLnBrk="0" fontAlgn="base" hangingPunct="0">
              <a:lnSpc>
                <a:spcPct val="85000"/>
              </a:lnSpc>
              <a:spcBef>
                <a:spcPts val="1200"/>
              </a:spcBef>
              <a:spcAft>
                <a:spcPts val="0"/>
              </a:spcAft>
              <a:buSzPct val="80000"/>
              <a:buFont typeface="Segoe UI" panose="020B0502040204020203" pitchFamily="34" charset="0"/>
              <a:buChar char="​"/>
              <a:defRPr sz="200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5pPr>
            <a:lvl6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b="0" kern="1200" cap="none" spc="0" baseline="0" dirty="0">
                <a:solidFill>
                  <a:schemeClr val="tx1">
                    <a:lumMod val="65000"/>
                    <a:lumOff val="35000"/>
                  </a:schemeClr>
                </a:solidFill>
                <a:latin typeface="+mn-lt"/>
                <a:ea typeface="+mn-ea"/>
                <a:cs typeface="Calibri" panose="020F0502020204030204" pitchFamily="34" charset="0"/>
              </a:defRPr>
            </a:lvl6pPr>
            <a:lvl7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7pPr>
            <a:lvl8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8pPr>
            <a:lvl9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9pPr>
          </a:lstStyle>
          <a:p>
            <a:pPr marL="285750" indent="-285750">
              <a:buFont typeface="Wingdings" panose="05000000000000000000" pitchFamily="2" charset="2"/>
              <a:buChar char="Ø"/>
            </a:pPr>
            <a:r>
              <a:rPr lang="en-US" sz="1400" dirty="0">
                <a:latin typeface="+mn-lt"/>
              </a:rPr>
              <a:t>For some customers we are getting multiple registration dates which should be not the case so we resolved using the earliest registration date</a:t>
            </a:r>
          </a:p>
          <a:p>
            <a:pPr marL="285750" indent="-285750">
              <a:buFont typeface="Wingdings" panose="05000000000000000000" pitchFamily="2" charset="2"/>
              <a:buChar char="Ø"/>
            </a:pPr>
            <a:r>
              <a:rPr lang="en-US" sz="1400" dirty="0">
                <a:latin typeface="+mn-lt"/>
              </a:rPr>
              <a:t>In </a:t>
            </a:r>
            <a:r>
              <a:rPr lang="en-US" sz="1400" b="1" dirty="0" err="1">
                <a:latin typeface="+mn-lt"/>
              </a:rPr>
              <a:t>profile_fact</a:t>
            </a:r>
            <a:r>
              <a:rPr lang="en-US" sz="1400" b="1" dirty="0">
                <a:latin typeface="+mn-lt"/>
              </a:rPr>
              <a:t> </a:t>
            </a:r>
            <a:r>
              <a:rPr lang="en-US" sz="1400" dirty="0">
                <a:latin typeface="+mn-lt"/>
              </a:rPr>
              <a:t>tables we have data inconsistency on </a:t>
            </a:r>
            <a:r>
              <a:rPr lang="en-US" sz="1400" b="1" dirty="0" err="1">
                <a:latin typeface="+mn-lt"/>
              </a:rPr>
              <a:t>primary_user_flag</a:t>
            </a:r>
            <a:r>
              <a:rPr lang="en-US" sz="1400" dirty="0">
                <a:latin typeface="+mn-lt"/>
              </a:rPr>
              <a:t>. Logically, we should have one customer has only one </a:t>
            </a:r>
            <a:r>
              <a:rPr lang="en-US" sz="1400" b="1" dirty="0" err="1">
                <a:latin typeface="+mn-lt"/>
              </a:rPr>
              <a:t>primary_flag</a:t>
            </a:r>
            <a:r>
              <a:rPr lang="en-US" sz="1400" b="1" dirty="0">
                <a:latin typeface="+mn-lt"/>
              </a:rPr>
              <a:t>=“Y” </a:t>
            </a:r>
            <a:r>
              <a:rPr lang="en-US" sz="1400" dirty="0">
                <a:latin typeface="+mn-lt"/>
              </a:rPr>
              <a:t>but we are getting two primary flag as Y</a:t>
            </a:r>
          </a:p>
          <a:p>
            <a:pPr marL="285750" indent="-285750">
              <a:buFont typeface="Wingdings" panose="05000000000000000000" pitchFamily="2" charset="2"/>
              <a:buChar char="Ø"/>
            </a:pPr>
            <a:r>
              <a:rPr lang="en-US" sz="1400" dirty="0">
                <a:latin typeface="+mn-lt"/>
              </a:rPr>
              <a:t>For some tables, the columns/attributes are missing for the calculated columns and the  business logic for the same needs to be validated</a:t>
            </a:r>
          </a:p>
          <a:p>
            <a:pPr marL="285750" indent="-285750">
              <a:buFont typeface="Wingdings" panose="05000000000000000000" pitchFamily="2" charset="2"/>
              <a:buChar char="Ø"/>
            </a:pPr>
            <a:r>
              <a:rPr lang="en-US" sz="1400" dirty="0">
                <a:latin typeface="+mn-lt"/>
              </a:rPr>
              <a:t>Changes</a:t>
            </a:r>
            <a:r>
              <a:rPr lang="en-US" sz="1400" dirty="0"/>
              <a:t> </a:t>
            </a:r>
            <a:r>
              <a:rPr lang="en-US" sz="1400" dirty="0">
                <a:latin typeface="+mn-lt"/>
              </a:rPr>
              <a:t>to the business logic as above leads to rework from the team for data retrieval, validation and alignment </a:t>
            </a:r>
          </a:p>
        </p:txBody>
      </p:sp>
      <p:pic>
        <p:nvPicPr>
          <p:cNvPr id="1026" name="Picture 2">
            <a:extLst>
              <a:ext uri="{FF2B5EF4-FFF2-40B4-BE49-F238E27FC236}">
                <a16:creationId xmlns:a16="http://schemas.microsoft.com/office/drawing/2014/main" id="{C3DF615C-9904-0771-95BC-C4F3DDDB9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146" y="1758123"/>
            <a:ext cx="10228940" cy="240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41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wMcUEH2J4HibCRnIGpAbFA"/>
</p:tagLst>
</file>

<file path=ppt/theme/theme1.xml><?xml version="1.0" encoding="utf-8"?>
<a:theme xmlns:a="http://schemas.openxmlformats.org/drawingml/2006/main" name="Cox Communications 2019 Template (16x9)">
  <a:themeElements>
    <a:clrScheme name="Cox Communications 2019">
      <a:dk1>
        <a:srgbClr val="000000"/>
      </a:dk1>
      <a:lt1>
        <a:srgbClr val="FFFFFF"/>
      </a:lt1>
      <a:dk2>
        <a:srgbClr val="455051"/>
      </a:dk2>
      <a:lt2>
        <a:srgbClr val="B9C9D2"/>
      </a:lt2>
      <a:accent1>
        <a:srgbClr val="009AE0"/>
      </a:accent1>
      <a:accent2>
        <a:srgbClr val="285A93"/>
      </a:accent2>
      <a:accent3>
        <a:srgbClr val="00A846"/>
      </a:accent3>
      <a:accent4>
        <a:srgbClr val="127C65"/>
      </a:accent4>
      <a:accent5>
        <a:srgbClr val="028399"/>
      </a:accent5>
      <a:accent6>
        <a:srgbClr val="828E96"/>
      </a:accent6>
      <a:hlink>
        <a:srgbClr val="009AE0"/>
      </a:hlink>
      <a:folHlink>
        <a:srgbClr val="7D55A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solidFill>
              <a:schemeClr val="tx1">
                <a:lumMod val="65000"/>
                <a:lumOff val="35000"/>
              </a:schemeClr>
            </a:solidFill>
            <a:latin typeface="+mj-lt"/>
          </a:defRPr>
        </a:defPPr>
      </a:lstStyle>
    </a:txDef>
  </a:objectDefaults>
  <a:extraClrSchemeLst/>
  <a:custClrLst>
    <a:custClr name="COX Custom Orange">
      <a:srgbClr val="FC9318"/>
    </a:custClr>
    <a:custClr name="COX Custom Red">
      <a:srgbClr val="CD0000"/>
    </a:custClr>
    <a:custClr name="COX Custom Purple">
      <a:srgbClr val="7D55A0"/>
    </a:custClr>
  </a:custClrLst>
  <a:extLst>
    <a:ext uri="{05A4C25C-085E-4340-85A3-A5531E510DB2}">
      <thm15:themeFamily xmlns:thm15="http://schemas.microsoft.com/office/thememl/2012/main" name="Office Theme" id="{7C44F730-0DCC-4F6B-9774-F5D59B0B0284}" vid="{0757259E-854C-4462-8D68-7D72250E9CC8}"/>
    </a:ext>
  </a:extLst>
</a:theme>
</file>

<file path=ppt/theme/theme2.xml><?xml version="1.0" encoding="utf-8"?>
<a:theme xmlns:a="http://schemas.openxmlformats.org/drawingml/2006/main" name="2_Cox Communications 2019 Template (16x9)">
  <a:themeElements>
    <a:clrScheme name="Cox Communications 2019">
      <a:dk1>
        <a:srgbClr val="000000"/>
      </a:dk1>
      <a:lt1>
        <a:srgbClr val="FFFFFF"/>
      </a:lt1>
      <a:dk2>
        <a:srgbClr val="455051"/>
      </a:dk2>
      <a:lt2>
        <a:srgbClr val="B9C9D2"/>
      </a:lt2>
      <a:accent1>
        <a:srgbClr val="009AE0"/>
      </a:accent1>
      <a:accent2>
        <a:srgbClr val="285A93"/>
      </a:accent2>
      <a:accent3>
        <a:srgbClr val="00A846"/>
      </a:accent3>
      <a:accent4>
        <a:srgbClr val="127C65"/>
      </a:accent4>
      <a:accent5>
        <a:srgbClr val="028399"/>
      </a:accent5>
      <a:accent6>
        <a:srgbClr val="828E96"/>
      </a:accent6>
      <a:hlink>
        <a:srgbClr val="009AE0"/>
      </a:hlink>
      <a:folHlink>
        <a:srgbClr val="7D55A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solidFill>
              <a:schemeClr val="tx1">
                <a:lumMod val="65000"/>
                <a:lumOff val="35000"/>
              </a:schemeClr>
            </a:solidFill>
            <a:latin typeface="+mj-lt"/>
          </a:defRPr>
        </a:defPPr>
      </a:lstStyle>
    </a:txDef>
  </a:objectDefaults>
  <a:extraClrSchemeLst/>
  <a:custClrLst>
    <a:custClr name="COX Custom Orange">
      <a:srgbClr val="FC9318"/>
    </a:custClr>
    <a:custClr name="COX Custom Red">
      <a:srgbClr val="CD0000"/>
    </a:custClr>
    <a:custClr name="COX Custom Purple">
      <a:srgbClr val="7D55A0"/>
    </a:custClr>
  </a:custClrLst>
  <a:extLst>
    <a:ext uri="{05A4C25C-085E-4340-85A3-A5531E510DB2}">
      <thm15:themeFamily xmlns:thm15="http://schemas.microsoft.com/office/thememl/2012/main" name="Cox Template" id="{9D7ED8C9-5839-4D45-847A-830E5890C0E9}" vid="{462980A9-AAA7-F748-89EF-9F306C1125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6262C325E63C4996D03021E06489BC" ma:contentTypeVersion="4" ma:contentTypeDescription="Create a new document." ma:contentTypeScope="" ma:versionID="9cfdc94af1956de2f6875649e5cc6aff">
  <xsd:schema xmlns:xsd="http://www.w3.org/2001/XMLSchema" xmlns:xs="http://www.w3.org/2001/XMLSchema" xmlns:p="http://schemas.microsoft.com/office/2006/metadata/properties" xmlns:ns2="80b69f1d-ead9-4f3d-aa02-a5292de2edf1" targetNamespace="http://schemas.microsoft.com/office/2006/metadata/properties" ma:root="true" ma:fieldsID="028f7d4cddf4fba99f194a4e642f5fa6" ns2:_="">
    <xsd:import namespace="80b69f1d-ead9-4f3d-aa02-a5292de2edf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b69f1d-ead9-4f3d-aa02-a5292de2ed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7B93A5-87F7-4E2E-A4AB-6C75B982D9F4}">
  <ds:schemaRefs>
    <ds:schemaRef ds:uri="80b69f1d-ead9-4f3d-aa02-a5292de2ed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BC13AF2-E39A-4FD2-B967-9FAE27A81BE6}">
  <ds:schemaRefs>
    <ds:schemaRef ds:uri="80b69f1d-ead9-4f3d-aa02-a5292de2edf1"/>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9490CAD8-6F0C-42A0-89AB-C66F740BF3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202</TotalTime>
  <Words>1270</Words>
  <Application>Microsoft Office PowerPoint</Application>
  <PresentationFormat>Widescreen</PresentationFormat>
  <Paragraphs>414</Paragraphs>
  <Slides>13</Slides>
  <Notes>2</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13</vt:i4>
      </vt:variant>
    </vt:vector>
  </HeadingPairs>
  <TitlesOfParts>
    <vt:vector size="26" baseType="lpstr">
      <vt:lpstr>Aptos Narrow</vt:lpstr>
      <vt:lpstr>Arial</vt:lpstr>
      <vt:lpstr>Calibri</vt:lpstr>
      <vt:lpstr>Calibri Light</vt:lpstr>
      <vt:lpstr>Proxima Nova</vt:lpstr>
      <vt:lpstr>Proxima Nova Black</vt:lpstr>
      <vt:lpstr>Proxima Nova Light</vt:lpstr>
      <vt:lpstr>Segoe UI</vt:lpstr>
      <vt:lpstr>Wingdings</vt:lpstr>
      <vt:lpstr>Cox Communications 2019 Template (16x9)</vt:lpstr>
      <vt:lpstr>2_Cox Communications 2019 Template (16x9)</vt:lpstr>
      <vt:lpstr>think-cell Slide</vt:lpstr>
      <vt:lpstr>Worksheet</vt:lpstr>
      <vt:lpstr>CIAM Project Updates</vt:lpstr>
      <vt:lpstr>COX - CIAM Data Engg and BI Reporting  - Overview</vt:lpstr>
      <vt:lpstr>Progress Summary</vt:lpstr>
      <vt:lpstr>Dashboard Wireframe – Profile &amp; Activity View (1)</vt:lpstr>
      <vt:lpstr>Dashboard Wireframe – Profile &amp; Activity View (2)</vt:lpstr>
      <vt:lpstr>Summary of the CIAM Data Model for BI Reporting</vt:lpstr>
      <vt:lpstr>Thank You</vt:lpstr>
      <vt:lpstr>Ongoing Data/Business Logic Validation Summary View</vt:lpstr>
      <vt:lpstr>Ongoing Data/Business Logic Validation – Summary &amp; Risks</vt:lpstr>
      <vt:lpstr>Project Status &amp; Milestones – Data Engineering Track</vt:lpstr>
      <vt:lpstr>Project Status &amp; Milestones – BI &amp; Reporting Track</vt:lpstr>
      <vt:lpstr>Original Project Plan</vt:lpstr>
      <vt:lpstr>CIAM - Functions, Initiatives and Metrics Mapping (Original)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Lois (CCI-Atlanta)</dc:creator>
  <cp:lastModifiedBy>Harvinder Singh59</cp:lastModifiedBy>
  <cp:revision>31</cp:revision>
  <cp:lastPrinted>2023-03-15T15:20:58Z</cp:lastPrinted>
  <dcterms:created xsi:type="dcterms:W3CDTF">2016-12-14T14:35:04Z</dcterms:created>
  <dcterms:modified xsi:type="dcterms:W3CDTF">2024-10-11T13:17:25Z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0x010100096262C325E63C4996D03021E06489BC</vt:lpwstr>
  </property>
</Properties>
</file>