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2" r:id="rId2"/>
    <p:sldMasterId id="2147483713" r:id="rId3"/>
    <p:sldMasterId id="2147483731" r:id="rId4"/>
    <p:sldMasterId id="2147483746" r:id="rId5"/>
  </p:sldMasterIdLst>
  <p:notesMasterIdLst>
    <p:notesMasterId r:id="rId10"/>
  </p:notesMasterIdLst>
  <p:sldIdLst>
    <p:sldId id="943" r:id="rId6"/>
    <p:sldId id="3599" r:id="rId7"/>
    <p:sldId id="3600" r:id="rId8"/>
    <p:sldId id="108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1F2"/>
    <a:srgbClr val="FF7575"/>
    <a:srgbClr val="403DAE"/>
    <a:srgbClr val="AA99E9"/>
    <a:srgbClr val="CDC8F5"/>
    <a:srgbClr val="403DAD"/>
    <a:srgbClr val="413EAF"/>
    <a:srgbClr val="7265D2"/>
    <a:srgbClr val="A796E8"/>
    <a:srgbClr val="716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5" d="100"/>
          <a:sy n="75" d="100"/>
        </p:scale>
        <p:origin x="974"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F45C0-4E20-4767-9C52-0A3A7F505F99}" type="datetimeFigureOut">
              <a:rPr lang="en-IN" smtClean="0"/>
              <a:t>13-12-2024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C6EFB-5CBB-4F3D-9A27-BC83376D0A94}" type="slidenum">
              <a:rPr lang="en-IN" smtClean="0"/>
              <a:t>‹#›</a:t>
            </a:fld>
            <a:endParaRPr lang="en-IN"/>
          </a:p>
        </p:txBody>
      </p:sp>
    </p:spTree>
    <p:extLst>
      <p:ext uri="{BB962C8B-B14F-4D97-AF65-F5344CB8AC3E}">
        <p14:creationId xmlns:p14="http://schemas.microsoft.com/office/powerpoint/2010/main" val="3926700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eclerxmarkets.com/derivative-trade-support/"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eclerxmarkets.com/derivative-trade-support/"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eclerxmarkets.com/derivative-trade-support/"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eclerxmarkets.com/derivative-trade-support/"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3.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 Id="rId9"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3.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3.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2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jpeg"/><Relationship Id="rId1" Type="http://schemas.openxmlformats.org/officeDocument/2006/relationships/slideMaster" Target="../slideMasters/slideMaster3.xml"/><Relationship Id="rId4" Type="http://schemas.openxmlformats.org/officeDocument/2006/relationships/image" Target="../media/image20.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5.png"/><Relationship Id="rId1" Type="http://schemas.openxmlformats.org/officeDocument/2006/relationships/slideMaster" Target="../slideMasters/slideMaster3.xml"/><Relationship Id="rId4" Type="http://schemas.openxmlformats.org/officeDocument/2006/relationships/image" Target="../media/image2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Master" Target="../slideMasters/slideMaster3.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 Id="rId9"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eclerx.com/" TargetMode="Externa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4.xml"/><Relationship Id="rId6" Type="http://schemas.openxmlformats.org/officeDocument/2006/relationships/image" Target="../media/image19.png"/><Relationship Id="rId5" Type="http://schemas.openxmlformats.org/officeDocument/2006/relationships/image" Target="../media/image33.jpeg"/><Relationship Id="rId4" Type="http://schemas.openxmlformats.org/officeDocument/2006/relationships/image" Target="../media/image17.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4.xml"/><Relationship Id="rId6" Type="http://schemas.openxmlformats.org/officeDocument/2006/relationships/image" Target="../media/image19.png"/><Relationship Id="rId5" Type="http://schemas.openxmlformats.org/officeDocument/2006/relationships/image" Target="../media/image33.jpeg"/><Relationship Id="rId4" Type="http://schemas.openxmlformats.org/officeDocument/2006/relationships/image" Target="../media/image2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5.svg"/><Relationship Id="rId2" Type="http://schemas.openxmlformats.org/officeDocument/2006/relationships/image" Target="../media/image15.png"/><Relationship Id="rId1" Type="http://schemas.openxmlformats.org/officeDocument/2006/relationships/slideMaster" Target="../slideMasters/slideMaster4.xml"/><Relationship Id="rId6" Type="http://schemas.openxmlformats.org/officeDocument/2006/relationships/image" Target="../media/image34.png"/><Relationship Id="rId5" Type="http://schemas.openxmlformats.org/officeDocument/2006/relationships/image" Target="../media/image33.jpeg"/><Relationship Id="rId4" Type="http://schemas.openxmlformats.org/officeDocument/2006/relationships/image" Target="../media/image21.png"/></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5.png"/><Relationship Id="rId1" Type="http://schemas.openxmlformats.org/officeDocument/2006/relationships/slideMaster" Target="../slideMasters/slideMaster4.xml"/><Relationship Id="rId4" Type="http://schemas.openxmlformats.org/officeDocument/2006/relationships/image" Target="../media/image2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Master" Target="../slideMasters/slideMaster4.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Layout">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3DDA12E-7423-2845-B8DE-9302675336BB}"/>
              </a:ext>
            </a:extLst>
          </p:cNvPr>
          <p:cNvSpPr/>
          <p:nvPr userDrawn="1"/>
        </p:nvSpPr>
        <p:spPr bwMode="auto">
          <a:xfrm>
            <a:off x="1589" y="-197310"/>
            <a:ext cx="12188825" cy="7054417"/>
          </a:xfrm>
          <a:prstGeom prst="rect">
            <a:avLst/>
          </a:prstGeom>
          <a:gradFill>
            <a:gsLst>
              <a:gs pos="2000">
                <a:srgbClr val="5B9DD2"/>
              </a:gs>
              <a:gs pos="44000">
                <a:srgbClr val="002B53">
                  <a:lumMod val="75000"/>
                  <a:lumOff val="25000"/>
                </a:srgbClr>
              </a:gs>
              <a:gs pos="100000">
                <a:srgbClr val="1473BF">
                  <a:lumMod val="50000"/>
                </a:srgbClr>
              </a:gs>
            </a:gsLst>
            <a:lin ang="2700000" scaled="1"/>
          </a:gradFill>
          <a:ln>
            <a:noFill/>
          </a:ln>
          <a:effectLst/>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sp>
        <p:nvSpPr>
          <p:cNvPr id="37" name="Parallelogram 30">
            <a:extLst>
              <a:ext uri="{FF2B5EF4-FFF2-40B4-BE49-F238E27FC236}">
                <a16:creationId xmlns:a16="http://schemas.microsoft.com/office/drawing/2014/main" id="{F48531C3-67C6-934E-B76C-1BDAD37BB102}"/>
              </a:ext>
            </a:extLst>
          </p:cNvPr>
          <p:cNvSpPr/>
          <p:nvPr userDrawn="1"/>
        </p:nvSpPr>
        <p:spPr bwMode="auto">
          <a:xfrm rot="275854">
            <a:off x="136540" y="-168024"/>
            <a:ext cx="4212993" cy="4998712"/>
          </a:xfrm>
          <a:custGeom>
            <a:avLst/>
            <a:gdLst>
              <a:gd name="connsiteX0" fmla="*/ 0 w 3106356"/>
              <a:gd name="connsiteY0" fmla="*/ 2645018 h 2645018"/>
              <a:gd name="connsiteX1" fmla="*/ 2229803 w 3106356"/>
              <a:gd name="connsiteY1" fmla="*/ 0 h 2645018"/>
              <a:gd name="connsiteX2" fmla="*/ 3106356 w 3106356"/>
              <a:gd name="connsiteY2" fmla="*/ 0 h 2645018"/>
              <a:gd name="connsiteX3" fmla="*/ 876553 w 3106356"/>
              <a:gd name="connsiteY3" fmla="*/ 2645018 h 2645018"/>
              <a:gd name="connsiteX4" fmla="*/ 0 w 3106356"/>
              <a:gd name="connsiteY4" fmla="*/ 2645018 h 2645018"/>
              <a:gd name="connsiteX0" fmla="*/ 0 w 3106356"/>
              <a:gd name="connsiteY0" fmla="*/ 2645018 h 2645018"/>
              <a:gd name="connsiteX1" fmla="*/ 2151941 w 3106356"/>
              <a:gd name="connsiteY1" fmla="*/ 68808 h 2645018"/>
              <a:gd name="connsiteX2" fmla="*/ 3106356 w 3106356"/>
              <a:gd name="connsiteY2" fmla="*/ 0 h 2645018"/>
              <a:gd name="connsiteX3" fmla="*/ 876553 w 3106356"/>
              <a:gd name="connsiteY3" fmla="*/ 2645018 h 2645018"/>
              <a:gd name="connsiteX4" fmla="*/ 0 w 3106356"/>
              <a:gd name="connsiteY4" fmla="*/ 2645018 h 2645018"/>
              <a:gd name="connsiteX0" fmla="*/ 0 w 4212993"/>
              <a:gd name="connsiteY0" fmla="*/ 3945200 h 3945200"/>
              <a:gd name="connsiteX1" fmla="*/ 3258578 w 4212993"/>
              <a:gd name="connsiteY1" fmla="*/ 68808 h 3945200"/>
              <a:gd name="connsiteX2" fmla="*/ 4212993 w 4212993"/>
              <a:gd name="connsiteY2" fmla="*/ 0 h 3945200"/>
              <a:gd name="connsiteX3" fmla="*/ 1983190 w 4212993"/>
              <a:gd name="connsiteY3" fmla="*/ 2645018 h 3945200"/>
              <a:gd name="connsiteX4" fmla="*/ 0 w 4212993"/>
              <a:gd name="connsiteY4" fmla="*/ 3945200 h 3945200"/>
              <a:gd name="connsiteX0" fmla="*/ 0 w 4212993"/>
              <a:gd name="connsiteY0" fmla="*/ 3945200 h 4876672"/>
              <a:gd name="connsiteX1" fmla="*/ 3258578 w 4212993"/>
              <a:gd name="connsiteY1" fmla="*/ 68808 h 4876672"/>
              <a:gd name="connsiteX2" fmla="*/ 4212993 w 4212993"/>
              <a:gd name="connsiteY2" fmla="*/ 0 h 4876672"/>
              <a:gd name="connsiteX3" fmla="*/ 77103 w 4212993"/>
              <a:gd name="connsiteY3" fmla="*/ 4876672 h 4876672"/>
              <a:gd name="connsiteX4" fmla="*/ 0 w 4212993"/>
              <a:gd name="connsiteY4" fmla="*/ 3945200 h 4876672"/>
              <a:gd name="connsiteX0" fmla="*/ 0 w 4212993"/>
              <a:gd name="connsiteY0" fmla="*/ 3945200 h 4949597"/>
              <a:gd name="connsiteX1" fmla="*/ 3258578 w 4212993"/>
              <a:gd name="connsiteY1" fmla="*/ 68808 h 4949597"/>
              <a:gd name="connsiteX2" fmla="*/ 4212993 w 4212993"/>
              <a:gd name="connsiteY2" fmla="*/ 0 h 4949597"/>
              <a:gd name="connsiteX3" fmla="*/ 61466 w 4212993"/>
              <a:gd name="connsiteY3" fmla="*/ 4949597 h 4949597"/>
              <a:gd name="connsiteX4" fmla="*/ 0 w 4212993"/>
              <a:gd name="connsiteY4" fmla="*/ 3945200 h 4949597"/>
              <a:gd name="connsiteX0" fmla="*/ 0 w 4212993"/>
              <a:gd name="connsiteY0" fmla="*/ 3945200 h 5000014"/>
              <a:gd name="connsiteX1" fmla="*/ 3258578 w 4212993"/>
              <a:gd name="connsiteY1" fmla="*/ 68808 h 5000014"/>
              <a:gd name="connsiteX2" fmla="*/ 4212993 w 4212993"/>
              <a:gd name="connsiteY2" fmla="*/ 0 h 5000014"/>
              <a:gd name="connsiteX3" fmla="*/ 58354 w 4212993"/>
              <a:gd name="connsiteY3" fmla="*/ 5000014 h 5000014"/>
              <a:gd name="connsiteX4" fmla="*/ 0 w 4212993"/>
              <a:gd name="connsiteY4" fmla="*/ 3945200 h 5000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2993" h="5000014">
                <a:moveTo>
                  <a:pt x="0" y="3945200"/>
                </a:moveTo>
                <a:lnTo>
                  <a:pt x="3258578" y="68808"/>
                </a:lnTo>
                <a:lnTo>
                  <a:pt x="4212993" y="0"/>
                </a:lnTo>
                <a:lnTo>
                  <a:pt x="58354" y="5000014"/>
                </a:lnTo>
                <a:lnTo>
                  <a:pt x="0" y="3945200"/>
                </a:lnTo>
                <a:close/>
              </a:path>
            </a:pathLst>
          </a:custGeom>
          <a:gradFill flip="none" rotWithShape="1">
            <a:gsLst>
              <a:gs pos="68000">
                <a:srgbClr val="3A85CA">
                  <a:alpha val="62000"/>
                </a:srgbClr>
              </a:gs>
              <a:gs pos="6000">
                <a:srgbClr val="002B53">
                  <a:lumMod val="75000"/>
                  <a:lumOff val="25000"/>
                  <a:alpha val="43000"/>
                </a:srgbClr>
              </a:gs>
            </a:gsLst>
            <a:lin ang="5400000" scaled="0"/>
            <a:tileRect/>
          </a:gradFill>
          <a:ln>
            <a:no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sp>
        <p:nvSpPr>
          <p:cNvPr id="38" name="Rectangle 37">
            <a:extLst>
              <a:ext uri="{FF2B5EF4-FFF2-40B4-BE49-F238E27FC236}">
                <a16:creationId xmlns:a16="http://schemas.microsoft.com/office/drawing/2014/main" id="{1858D482-C45A-7B49-92BF-C31231569514}"/>
              </a:ext>
            </a:extLst>
          </p:cNvPr>
          <p:cNvSpPr/>
          <p:nvPr userDrawn="1"/>
        </p:nvSpPr>
        <p:spPr>
          <a:xfrm>
            <a:off x="1601010" y="3070923"/>
            <a:ext cx="6915973" cy="849463"/>
          </a:xfrm>
          <a:prstGeom prst="rect">
            <a:avLst/>
          </a:prstGeom>
        </p:spPr>
        <p:txBody>
          <a:bodyPr wrap="square">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id-ID" sz="60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ECLERX MARKETS  </a:t>
            </a:r>
          </a:p>
        </p:txBody>
      </p:sp>
      <p:cxnSp>
        <p:nvCxnSpPr>
          <p:cNvPr id="39" name="Straight Connector 38">
            <a:extLst>
              <a:ext uri="{FF2B5EF4-FFF2-40B4-BE49-F238E27FC236}">
                <a16:creationId xmlns:a16="http://schemas.microsoft.com/office/drawing/2014/main" id="{B5EA317F-90AB-A74C-943D-7EA172970DF9}"/>
              </a:ext>
            </a:extLst>
          </p:cNvPr>
          <p:cNvCxnSpPr/>
          <p:nvPr userDrawn="1"/>
        </p:nvCxnSpPr>
        <p:spPr>
          <a:xfrm flipV="1">
            <a:off x="850004" y="276349"/>
            <a:ext cx="1236017" cy="1235695"/>
          </a:xfrm>
          <a:prstGeom prst="line">
            <a:avLst/>
          </a:prstGeom>
          <a:noFill/>
          <a:ln w="3175" cap="flat" cmpd="sng" algn="ctr">
            <a:solidFill>
              <a:srgbClr val="1473BF">
                <a:lumMod val="60000"/>
                <a:lumOff val="40000"/>
                <a:alpha val="47000"/>
              </a:srgbClr>
            </a:solidFill>
            <a:prstDash val="solid"/>
            <a:miter lim="800000"/>
          </a:ln>
          <a:effectLst/>
        </p:spPr>
      </p:cxnSp>
      <p:cxnSp>
        <p:nvCxnSpPr>
          <p:cNvPr id="40" name="Straight Connector 39">
            <a:extLst>
              <a:ext uri="{FF2B5EF4-FFF2-40B4-BE49-F238E27FC236}">
                <a16:creationId xmlns:a16="http://schemas.microsoft.com/office/drawing/2014/main" id="{42A365F0-C434-3B48-A47C-6F6BE6F023F8}"/>
              </a:ext>
            </a:extLst>
          </p:cNvPr>
          <p:cNvCxnSpPr/>
          <p:nvPr userDrawn="1"/>
        </p:nvCxnSpPr>
        <p:spPr>
          <a:xfrm flipV="1">
            <a:off x="622981" y="778647"/>
            <a:ext cx="1236017" cy="1235695"/>
          </a:xfrm>
          <a:prstGeom prst="line">
            <a:avLst/>
          </a:prstGeom>
          <a:noFill/>
          <a:ln w="3175" cap="flat" cmpd="sng" algn="ctr">
            <a:solidFill>
              <a:srgbClr val="1473BF">
                <a:lumMod val="60000"/>
                <a:lumOff val="40000"/>
                <a:alpha val="47000"/>
              </a:srgbClr>
            </a:solidFill>
            <a:prstDash val="solid"/>
            <a:miter lim="800000"/>
          </a:ln>
          <a:effectLst/>
        </p:spPr>
      </p:cxnSp>
      <p:grpSp>
        <p:nvGrpSpPr>
          <p:cNvPr id="41" name="Group 40">
            <a:extLst>
              <a:ext uri="{FF2B5EF4-FFF2-40B4-BE49-F238E27FC236}">
                <a16:creationId xmlns:a16="http://schemas.microsoft.com/office/drawing/2014/main" id="{81165DE1-5897-D043-87F5-EDAEF34EB6F4}"/>
              </a:ext>
            </a:extLst>
          </p:cNvPr>
          <p:cNvGrpSpPr/>
          <p:nvPr userDrawn="1"/>
        </p:nvGrpSpPr>
        <p:grpSpPr>
          <a:xfrm>
            <a:off x="1374435" y="1310314"/>
            <a:ext cx="311067" cy="335787"/>
            <a:chOff x="7836616" y="4079026"/>
            <a:chExt cx="311067" cy="335874"/>
          </a:xfrm>
          <a:solidFill>
            <a:srgbClr val="1473BF">
              <a:lumMod val="60000"/>
              <a:lumOff val="40000"/>
            </a:srgbClr>
          </a:solidFill>
        </p:grpSpPr>
        <p:sp>
          <p:nvSpPr>
            <p:cNvPr id="42" name="Chevron 41">
              <a:extLst>
                <a:ext uri="{FF2B5EF4-FFF2-40B4-BE49-F238E27FC236}">
                  <a16:creationId xmlns:a16="http://schemas.microsoft.com/office/drawing/2014/main" id="{64565292-8B85-B94B-AC38-34E519D5C43F}"/>
                </a:ext>
              </a:extLst>
            </p:cNvPr>
            <p:cNvSpPr/>
            <p:nvPr/>
          </p:nvSpPr>
          <p:spPr bwMode="auto">
            <a:xfrm rot="8392249">
              <a:off x="7836616" y="4324911"/>
              <a:ext cx="56115" cy="89989"/>
            </a:xfrm>
            <a:prstGeom prst="chevron">
              <a:avLst>
                <a:gd name="adj" fmla="val 76268"/>
              </a:avLst>
            </a:prstGeom>
            <a:grpFill/>
            <a:ln>
              <a:solidFill>
                <a:srgbClr val="A1C7E5">
                  <a:lumMod val="75000"/>
                  <a:alpha val="47000"/>
                </a:srgbClr>
              </a:solid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sp>
          <p:nvSpPr>
            <p:cNvPr id="43" name="Chevron 42">
              <a:extLst>
                <a:ext uri="{FF2B5EF4-FFF2-40B4-BE49-F238E27FC236}">
                  <a16:creationId xmlns:a16="http://schemas.microsoft.com/office/drawing/2014/main" id="{8ECF4330-1D80-C04B-923C-716A1F6EA47A}"/>
                </a:ext>
              </a:extLst>
            </p:cNvPr>
            <p:cNvSpPr/>
            <p:nvPr/>
          </p:nvSpPr>
          <p:spPr bwMode="auto">
            <a:xfrm rot="8392249">
              <a:off x="7922341" y="4242360"/>
              <a:ext cx="56115" cy="89989"/>
            </a:xfrm>
            <a:prstGeom prst="chevron">
              <a:avLst>
                <a:gd name="adj" fmla="val 76268"/>
              </a:avLst>
            </a:prstGeom>
            <a:grpFill/>
            <a:ln>
              <a:solidFill>
                <a:srgbClr val="A1C7E5">
                  <a:lumMod val="75000"/>
                  <a:alpha val="47000"/>
                </a:srgbClr>
              </a:solid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sp>
          <p:nvSpPr>
            <p:cNvPr id="44" name="Chevron 43">
              <a:extLst>
                <a:ext uri="{FF2B5EF4-FFF2-40B4-BE49-F238E27FC236}">
                  <a16:creationId xmlns:a16="http://schemas.microsoft.com/office/drawing/2014/main" id="{F43DB572-40A5-C345-81A9-F75B7755FFA7}"/>
                </a:ext>
              </a:extLst>
            </p:cNvPr>
            <p:cNvSpPr/>
            <p:nvPr/>
          </p:nvSpPr>
          <p:spPr bwMode="auto">
            <a:xfrm rot="8392249">
              <a:off x="8005843" y="4161577"/>
              <a:ext cx="56115" cy="89989"/>
            </a:xfrm>
            <a:prstGeom prst="chevron">
              <a:avLst>
                <a:gd name="adj" fmla="val 76268"/>
              </a:avLst>
            </a:prstGeom>
            <a:grpFill/>
            <a:ln>
              <a:solidFill>
                <a:srgbClr val="A1C7E5">
                  <a:lumMod val="75000"/>
                  <a:alpha val="47000"/>
                </a:srgbClr>
              </a:solid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sp>
          <p:nvSpPr>
            <p:cNvPr id="45" name="Chevron 44">
              <a:extLst>
                <a:ext uri="{FF2B5EF4-FFF2-40B4-BE49-F238E27FC236}">
                  <a16:creationId xmlns:a16="http://schemas.microsoft.com/office/drawing/2014/main" id="{6601D84C-0A50-FA49-9958-93372FA019BA}"/>
                </a:ext>
              </a:extLst>
            </p:cNvPr>
            <p:cNvSpPr/>
            <p:nvPr/>
          </p:nvSpPr>
          <p:spPr bwMode="auto">
            <a:xfrm rot="8392249">
              <a:off x="8091568" y="4079026"/>
              <a:ext cx="56115" cy="89989"/>
            </a:xfrm>
            <a:prstGeom prst="chevron">
              <a:avLst>
                <a:gd name="adj" fmla="val 76268"/>
              </a:avLst>
            </a:prstGeom>
            <a:grpFill/>
            <a:ln>
              <a:solidFill>
                <a:srgbClr val="A1C7E5">
                  <a:lumMod val="75000"/>
                  <a:alpha val="47000"/>
                </a:srgbClr>
              </a:solid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grpSp>
      <p:grpSp>
        <p:nvGrpSpPr>
          <p:cNvPr id="46" name="Group 45">
            <a:extLst>
              <a:ext uri="{FF2B5EF4-FFF2-40B4-BE49-F238E27FC236}">
                <a16:creationId xmlns:a16="http://schemas.microsoft.com/office/drawing/2014/main" id="{30DCC4A4-4F57-5446-B646-57AFA379A9CB}"/>
              </a:ext>
            </a:extLst>
          </p:cNvPr>
          <p:cNvGrpSpPr/>
          <p:nvPr userDrawn="1"/>
        </p:nvGrpSpPr>
        <p:grpSpPr>
          <a:xfrm rot="10800000">
            <a:off x="2273314" y="249351"/>
            <a:ext cx="597374" cy="644845"/>
            <a:chOff x="7836616" y="4079026"/>
            <a:chExt cx="311067" cy="335874"/>
          </a:xfrm>
          <a:solidFill>
            <a:srgbClr val="1473BF">
              <a:lumMod val="60000"/>
              <a:lumOff val="40000"/>
            </a:srgbClr>
          </a:solidFill>
        </p:grpSpPr>
        <p:sp>
          <p:nvSpPr>
            <p:cNvPr id="47" name="Chevron 46">
              <a:extLst>
                <a:ext uri="{FF2B5EF4-FFF2-40B4-BE49-F238E27FC236}">
                  <a16:creationId xmlns:a16="http://schemas.microsoft.com/office/drawing/2014/main" id="{661BE73A-4270-C448-A8E2-DF8E33DE7E85}"/>
                </a:ext>
              </a:extLst>
            </p:cNvPr>
            <p:cNvSpPr/>
            <p:nvPr/>
          </p:nvSpPr>
          <p:spPr bwMode="auto">
            <a:xfrm rot="8392249">
              <a:off x="7836616" y="4324911"/>
              <a:ext cx="56115" cy="89989"/>
            </a:xfrm>
            <a:prstGeom prst="chevron">
              <a:avLst>
                <a:gd name="adj" fmla="val 76268"/>
              </a:avLst>
            </a:prstGeom>
            <a:grpFill/>
            <a:ln>
              <a:solidFill>
                <a:srgbClr val="A1C7E5">
                  <a:lumMod val="75000"/>
                  <a:alpha val="47000"/>
                </a:srgbClr>
              </a:solid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sp>
          <p:nvSpPr>
            <p:cNvPr id="48" name="Chevron 47">
              <a:extLst>
                <a:ext uri="{FF2B5EF4-FFF2-40B4-BE49-F238E27FC236}">
                  <a16:creationId xmlns:a16="http://schemas.microsoft.com/office/drawing/2014/main" id="{F9313F82-9AB9-9F44-803E-0ECEA46AF546}"/>
                </a:ext>
              </a:extLst>
            </p:cNvPr>
            <p:cNvSpPr/>
            <p:nvPr/>
          </p:nvSpPr>
          <p:spPr bwMode="auto">
            <a:xfrm rot="8392249">
              <a:off x="7922341" y="4242360"/>
              <a:ext cx="56115" cy="89989"/>
            </a:xfrm>
            <a:prstGeom prst="chevron">
              <a:avLst>
                <a:gd name="adj" fmla="val 76268"/>
              </a:avLst>
            </a:prstGeom>
            <a:grpFill/>
            <a:ln>
              <a:solidFill>
                <a:srgbClr val="A1C7E5">
                  <a:lumMod val="75000"/>
                  <a:alpha val="47000"/>
                </a:srgbClr>
              </a:solid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sp>
          <p:nvSpPr>
            <p:cNvPr id="49" name="Chevron 48">
              <a:extLst>
                <a:ext uri="{FF2B5EF4-FFF2-40B4-BE49-F238E27FC236}">
                  <a16:creationId xmlns:a16="http://schemas.microsoft.com/office/drawing/2014/main" id="{DAE00BAE-B69F-2543-AA4F-B308E8B6B599}"/>
                </a:ext>
              </a:extLst>
            </p:cNvPr>
            <p:cNvSpPr/>
            <p:nvPr/>
          </p:nvSpPr>
          <p:spPr bwMode="auto">
            <a:xfrm rot="8392249">
              <a:off x="8005843" y="4161577"/>
              <a:ext cx="56115" cy="89989"/>
            </a:xfrm>
            <a:prstGeom prst="chevron">
              <a:avLst>
                <a:gd name="adj" fmla="val 76268"/>
              </a:avLst>
            </a:prstGeom>
            <a:grpFill/>
            <a:ln>
              <a:solidFill>
                <a:srgbClr val="A1C7E5">
                  <a:lumMod val="75000"/>
                  <a:alpha val="47000"/>
                </a:srgbClr>
              </a:solid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sp>
          <p:nvSpPr>
            <p:cNvPr id="50" name="Chevron 49">
              <a:extLst>
                <a:ext uri="{FF2B5EF4-FFF2-40B4-BE49-F238E27FC236}">
                  <a16:creationId xmlns:a16="http://schemas.microsoft.com/office/drawing/2014/main" id="{1F441F3B-8FD8-D340-B4B8-0EAF5885D6F6}"/>
                </a:ext>
              </a:extLst>
            </p:cNvPr>
            <p:cNvSpPr/>
            <p:nvPr/>
          </p:nvSpPr>
          <p:spPr bwMode="auto">
            <a:xfrm rot="8392249">
              <a:off x="8091568" y="4079026"/>
              <a:ext cx="56115" cy="89989"/>
            </a:xfrm>
            <a:prstGeom prst="chevron">
              <a:avLst>
                <a:gd name="adj" fmla="val 76268"/>
              </a:avLst>
            </a:prstGeom>
            <a:grpFill/>
            <a:ln>
              <a:solidFill>
                <a:srgbClr val="A1C7E5">
                  <a:lumMod val="75000"/>
                  <a:alpha val="47000"/>
                </a:srgbClr>
              </a:solid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grpSp>
      <p:sp>
        <p:nvSpPr>
          <p:cNvPr id="51" name="Rectangle 50">
            <a:extLst>
              <a:ext uri="{FF2B5EF4-FFF2-40B4-BE49-F238E27FC236}">
                <a16:creationId xmlns:a16="http://schemas.microsoft.com/office/drawing/2014/main" id="{AB59ED42-70F4-8341-905D-49AB6BB8DA63}"/>
              </a:ext>
            </a:extLst>
          </p:cNvPr>
          <p:cNvSpPr/>
          <p:nvPr userDrawn="1"/>
        </p:nvSpPr>
        <p:spPr>
          <a:xfrm>
            <a:off x="1601010" y="2369963"/>
            <a:ext cx="4573789" cy="701731"/>
          </a:xfrm>
          <a:prstGeom prst="rect">
            <a:avLst/>
          </a:prstGeom>
        </p:spPr>
        <p:txBody>
          <a:bodyPr wrap="none">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id-ID" sz="4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INTRODUCTION TO</a:t>
            </a:r>
          </a:p>
        </p:txBody>
      </p:sp>
      <p:sp>
        <p:nvSpPr>
          <p:cNvPr id="53" name="Parallelogram 32">
            <a:extLst>
              <a:ext uri="{FF2B5EF4-FFF2-40B4-BE49-F238E27FC236}">
                <a16:creationId xmlns:a16="http://schemas.microsoft.com/office/drawing/2014/main" id="{EEB32C12-C91F-7441-967D-268214F424C5}"/>
              </a:ext>
            </a:extLst>
          </p:cNvPr>
          <p:cNvSpPr/>
          <p:nvPr userDrawn="1"/>
        </p:nvSpPr>
        <p:spPr bwMode="auto">
          <a:xfrm rot="275854">
            <a:off x="6689463" y="844050"/>
            <a:ext cx="5484297" cy="6238863"/>
          </a:xfrm>
          <a:custGeom>
            <a:avLst/>
            <a:gdLst>
              <a:gd name="connsiteX0" fmla="*/ 0 w 9400924"/>
              <a:gd name="connsiteY0" fmla="*/ 8004753 h 8004753"/>
              <a:gd name="connsiteX1" fmla="*/ 6748167 w 9400924"/>
              <a:gd name="connsiteY1" fmla="*/ 0 h 8004753"/>
              <a:gd name="connsiteX2" fmla="*/ 9400924 w 9400924"/>
              <a:gd name="connsiteY2" fmla="*/ 0 h 8004753"/>
              <a:gd name="connsiteX3" fmla="*/ 2652757 w 9400924"/>
              <a:gd name="connsiteY3" fmla="*/ 8004753 h 8004753"/>
              <a:gd name="connsiteX4" fmla="*/ 0 w 9400924"/>
              <a:gd name="connsiteY4" fmla="*/ 8004753 h 8004753"/>
              <a:gd name="connsiteX0" fmla="*/ 0 w 9400924"/>
              <a:gd name="connsiteY0" fmla="*/ 8004753 h 8004753"/>
              <a:gd name="connsiteX1" fmla="*/ 5540611 w 9400924"/>
              <a:gd name="connsiteY1" fmla="*/ 1403635 h 8004753"/>
              <a:gd name="connsiteX2" fmla="*/ 9400924 w 9400924"/>
              <a:gd name="connsiteY2" fmla="*/ 0 h 8004753"/>
              <a:gd name="connsiteX3" fmla="*/ 2652757 w 9400924"/>
              <a:gd name="connsiteY3" fmla="*/ 8004753 h 8004753"/>
              <a:gd name="connsiteX4" fmla="*/ 0 w 9400924"/>
              <a:gd name="connsiteY4" fmla="*/ 8004753 h 8004753"/>
              <a:gd name="connsiteX0" fmla="*/ 0 w 5824126"/>
              <a:gd name="connsiteY0" fmla="*/ 6601118 h 6601118"/>
              <a:gd name="connsiteX1" fmla="*/ 5540611 w 5824126"/>
              <a:gd name="connsiteY1" fmla="*/ 0 h 6601118"/>
              <a:gd name="connsiteX2" fmla="*/ 5824126 w 5824126"/>
              <a:gd name="connsiteY2" fmla="*/ 2859185 h 6601118"/>
              <a:gd name="connsiteX3" fmla="*/ 2652757 w 5824126"/>
              <a:gd name="connsiteY3" fmla="*/ 6601118 h 6601118"/>
              <a:gd name="connsiteX4" fmla="*/ 0 w 5824126"/>
              <a:gd name="connsiteY4" fmla="*/ 6601118 h 6601118"/>
              <a:gd name="connsiteX0" fmla="*/ 0 w 5824126"/>
              <a:gd name="connsiteY0" fmla="*/ 6601118 h 6601118"/>
              <a:gd name="connsiteX1" fmla="*/ 5540611 w 5824126"/>
              <a:gd name="connsiteY1" fmla="*/ 0 h 6601118"/>
              <a:gd name="connsiteX2" fmla="*/ 5824126 w 5824126"/>
              <a:gd name="connsiteY2" fmla="*/ 2859185 h 6601118"/>
              <a:gd name="connsiteX3" fmla="*/ 3140914 w 5824126"/>
              <a:gd name="connsiteY3" fmla="*/ 6039185 h 6601118"/>
              <a:gd name="connsiteX4" fmla="*/ 0 w 5824126"/>
              <a:gd name="connsiteY4" fmla="*/ 6601118 h 6601118"/>
              <a:gd name="connsiteX0" fmla="*/ 0 w 5491054"/>
              <a:gd name="connsiteY0" fmla="*/ 6232994 h 6232994"/>
              <a:gd name="connsiteX1" fmla="*/ 5207539 w 5491054"/>
              <a:gd name="connsiteY1" fmla="*/ 0 h 6232994"/>
              <a:gd name="connsiteX2" fmla="*/ 5491054 w 5491054"/>
              <a:gd name="connsiteY2" fmla="*/ 2859185 h 6232994"/>
              <a:gd name="connsiteX3" fmla="*/ 2807842 w 5491054"/>
              <a:gd name="connsiteY3" fmla="*/ 6039185 h 6232994"/>
              <a:gd name="connsiteX4" fmla="*/ 0 w 5491054"/>
              <a:gd name="connsiteY4" fmla="*/ 6232994 h 6232994"/>
              <a:gd name="connsiteX0" fmla="*/ 0 w 5491054"/>
              <a:gd name="connsiteY0" fmla="*/ 6232994 h 6232994"/>
              <a:gd name="connsiteX1" fmla="*/ 5207539 w 5491054"/>
              <a:gd name="connsiteY1" fmla="*/ 0 h 6232994"/>
              <a:gd name="connsiteX2" fmla="*/ 5491054 w 5491054"/>
              <a:gd name="connsiteY2" fmla="*/ 2859185 h 6232994"/>
              <a:gd name="connsiteX3" fmla="*/ 2813963 w 5491054"/>
              <a:gd name="connsiteY3" fmla="*/ 6014338 h 6232994"/>
              <a:gd name="connsiteX4" fmla="*/ 0 w 5491054"/>
              <a:gd name="connsiteY4" fmla="*/ 6232994 h 6232994"/>
              <a:gd name="connsiteX0" fmla="*/ 0 w 5435012"/>
              <a:gd name="connsiteY0" fmla="*/ 6232994 h 6232994"/>
              <a:gd name="connsiteX1" fmla="*/ 5207539 w 5435012"/>
              <a:gd name="connsiteY1" fmla="*/ 0 h 6232994"/>
              <a:gd name="connsiteX2" fmla="*/ 5435012 w 5435012"/>
              <a:gd name="connsiteY2" fmla="*/ 2915616 h 6232994"/>
              <a:gd name="connsiteX3" fmla="*/ 2813963 w 5435012"/>
              <a:gd name="connsiteY3" fmla="*/ 6014338 h 6232994"/>
              <a:gd name="connsiteX4" fmla="*/ 0 w 5435012"/>
              <a:gd name="connsiteY4" fmla="*/ 6232994 h 6232994"/>
              <a:gd name="connsiteX0" fmla="*/ 0 w 5460808"/>
              <a:gd name="connsiteY0" fmla="*/ 6235068 h 6235068"/>
              <a:gd name="connsiteX1" fmla="*/ 5233335 w 5460808"/>
              <a:gd name="connsiteY1" fmla="*/ 0 h 6235068"/>
              <a:gd name="connsiteX2" fmla="*/ 5460808 w 5460808"/>
              <a:gd name="connsiteY2" fmla="*/ 2915616 h 6235068"/>
              <a:gd name="connsiteX3" fmla="*/ 2839759 w 5460808"/>
              <a:gd name="connsiteY3" fmla="*/ 6014338 h 6235068"/>
              <a:gd name="connsiteX4" fmla="*/ 0 w 5460808"/>
              <a:gd name="connsiteY4" fmla="*/ 6235068 h 6235068"/>
              <a:gd name="connsiteX0" fmla="*/ 0 w 5460808"/>
              <a:gd name="connsiteY0" fmla="*/ 6235068 h 6235068"/>
              <a:gd name="connsiteX1" fmla="*/ 5233335 w 5460808"/>
              <a:gd name="connsiteY1" fmla="*/ 0 h 6235068"/>
              <a:gd name="connsiteX2" fmla="*/ 5460808 w 5460808"/>
              <a:gd name="connsiteY2" fmla="*/ 2915616 h 6235068"/>
              <a:gd name="connsiteX3" fmla="*/ 2845592 w 5460808"/>
              <a:gd name="connsiteY3" fmla="*/ 5979252 h 6235068"/>
              <a:gd name="connsiteX4" fmla="*/ 0 w 5460808"/>
              <a:gd name="connsiteY4" fmla="*/ 6235068 h 6235068"/>
              <a:gd name="connsiteX0" fmla="*/ 0 w 5460808"/>
              <a:gd name="connsiteY0" fmla="*/ 6235068 h 6235068"/>
              <a:gd name="connsiteX1" fmla="*/ 5233335 w 5460808"/>
              <a:gd name="connsiteY1" fmla="*/ 0 h 6235068"/>
              <a:gd name="connsiteX2" fmla="*/ 5460808 w 5460808"/>
              <a:gd name="connsiteY2" fmla="*/ 2915616 h 6235068"/>
              <a:gd name="connsiteX3" fmla="*/ 2828048 w 5460808"/>
              <a:gd name="connsiteY3" fmla="*/ 6010894 h 6235068"/>
              <a:gd name="connsiteX4" fmla="*/ 0 w 5460808"/>
              <a:gd name="connsiteY4" fmla="*/ 6235068 h 623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0808" h="6235068">
                <a:moveTo>
                  <a:pt x="0" y="6235068"/>
                </a:moveTo>
                <a:lnTo>
                  <a:pt x="5233335" y="0"/>
                </a:lnTo>
                <a:lnTo>
                  <a:pt x="5460808" y="2915616"/>
                </a:lnTo>
                <a:lnTo>
                  <a:pt x="2828048" y="6010894"/>
                </a:lnTo>
                <a:lnTo>
                  <a:pt x="0" y="6235068"/>
                </a:lnTo>
                <a:close/>
              </a:path>
            </a:pathLst>
          </a:custGeom>
          <a:solidFill>
            <a:srgbClr val="002B53"/>
          </a:solidFill>
          <a:ln>
            <a:no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cxnSp>
        <p:nvCxnSpPr>
          <p:cNvPr id="54" name="Straight Connector 53">
            <a:extLst>
              <a:ext uri="{FF2B5EF4-FFF2-40B4-BE49-F238E27FC236}">
                <a16:creationId xmlns:a16="http://schemas.microsoft.com/office/drawing/2014/main" id="{C2F04BF2-77EF-F046-B3BC-379D57617C79}"/>
              </a:ext>
            </a:extLst>
          </p:cNvPr>
          <p:cNvCxnSpPr/>
          <p:nvPr userDrawn="1"/>
        </p:nvCxnSpPr>
        <p:spPr>
          <a:xfrm flipV="1">
            <a:off x="8622403" y="4155102"/>
            <a:ext cx="1236017" cy="1235695"/>
          </a:xfrm>
          <a:prstGeom prst="line">
            <a:avLst/>
          </a:prstGeom>
          <a:noFill/>
          <a:ln w="3175" cap="flat" cmpd="sng" algn="ctr">
            <a:solidFill>
              <a:srgbClr val="A1C7E5">
                <a:lumMod val="75000"/>
                <a:alpha val="47000"/>
              </a:srgbClr>
            </a:solidFill>
            <a:prstDash val="solid"/>
            <a:miter lim="800000"/>
          </a:ln>
          <a:effectLst/>
        </p:spPr>
      </p:cxnSp>
      <p:cxnSp>
        <p:nvCxnSpPr>
          <p:cNvPr id="55" name="Straight Connector 54">
            <a:extLst>
              <a:ext uri="{FF2B5EF4-FFF2-40B4-BE49-F238E27FC236}">
                <a16:creationId xmlns:a16="http://schemas.microsoft.com/office/drawing/2014/main" id="{6D393531-5FEF-4E4D-BA6D-084F1F55AB25}"/>
              </a:ext>
            </a:extLst>
          </p:cNvPr>
          <p:cNvCxnSpPr/>
          <p:nvPr userDrawn="1"/>
        </p:nvCxnSpPr>
        <p:spPr>
          <a:xfrm flipV="1">
            <a:off x="8395380" y="4657401"/>
            <a:ext cx="1236017" cy="1235695"/>
          </a:xfrm>
          <a:prstGeom prst="line">
            <a:avLst/>
          </a:prstGeom>
          <a:noFill/>
          <a:ln w="3175" cap="flat" cmpd="sng" algn="ctr">
            <a:solidFill>
              <a:srgbClr val="A1C7E5">
                <a:lumMod val="75000"/>
                <a:alpha val="47000"/>
              </a:srgbClr>
            </a:solidFill>
            <a:prstDash val="solid"/>
            <a:miter lim="800000"/>
          </a:ln>
          <a:effectLst/>
        </p:spPr>
      </p:cxnSp>
      <p:grpSp>
        <p:nvGrpSpPr>
          <p:cNvPr id="56" name="Group 55">
            <a:extLst>
              <a:ext uri="{FF2B5EF4-FFF2-40B4-BE49-F238E27FC236}">
                <a16:creationId xmlns:a16="http://schemas.microsoft.com/office/drawing/2014/main" id="{8BECB6F8-3B63-354C-BB63-F833052EB35B}"/>
              </a:ext>
            </a:extLst>
          </p:cNvPr>
          <p:cNvGrpSpPr/>
          <p:nvPr userDrawn="1"/>
        </p:nvGrpSpPr>
        <p:grpSpPr>
          <a:xfrm>
            <a:off x="9146834" y="5189067"/>
            <a:ext cx="311067" cy="335787"/>
            <a:chOff x="7836616" y="4079026"/>
            <a:chExt cx="311067" cy="335874"/>
          </a:xfrm>
        </p:grpSpPr>
        <p:sp>
          <p:nvSpPr>
            <p:cNvPr id="57" name="Chevron 56">
              <a:extLst>
                <a:ext uri="{FF2B5EF4-FFF2-40B4-BE49-F238E27FC236}">
                  <a16:creationId xmlns:a16="http://schemas.microsoft.com/office/drawing/2014/main" id="{6A3A4523-AC86-674A-9CD4-E4BE231690FD}"/>
                </a:ext>
              </a:extLst>
            </p:cNvPr>
            <p:cNvSpPr/>
            <p:nvPr/>
          </p:nvSpPr>
          <p:spPr bwMode="auto">
            <a:xfrm rot="8392249">
              <a:off x="7836616" y="4324911"/>
              <a:ext cx="56115" cy="89989"/>
            </a:xfrm>
            <a:prstGeom prst="chevron">
              <a:avLst>
                <a:gd name="adj" fmla="val 76268"/>
              </a:avLst>
            </a:prstGeom>
            <a:solidFill>
              <a:srgbClr val="1473BF"/>
            </a:solidFill>
            <a:ln>
              <a:no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sp>
          <p:nvSpPr>
            <p:cNvPr id="58" name="Chevron 57">
              <a:extLst>
                <a:ext uri="{FF2B5EF4-FFF2-40B4-BE49-F238E27FC236}">
                  <a16:creationId xmlns:a16="http://schemas.microsoft.com/office/drawing/2014/main" id="{89DCEB59-2FD1-BC46-89D1-0C0AEBD9E63A}"/>
                </a:ext>
              </a:extLst>
            </p:cNvPr>
            <p:cNvSpPr/>
            <p:nvPr/>
          </p:nvSpPr>
          <p:spPr bwMode="auto">
            <a:xfrm rot="8392249">
              <a:off x="7922341" y="4242360"/>
              <a:ext cx="56115" cy="89989"/>
            </a:xfrm>
            <a:prstGeom prst="chevron">
              <a:avLst>
                <a:gd name="adj" fmla="val 76268"/>
              </a:avLst>
            </a:prstGeom>
            <a:solidFill>
              <a:srgbClr val="1473BF"/>
            </a:solidFill>
            <a:ln>
              <a:no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sp>
          <p:nvSpPr>
            <p:cNvPr id="59" name="Chevron 58">
              <a:extLst>
                <a:ext uri="{FF2B5EF4-FFF2-40B4-BE49-F238E27FC236}">
                  <a16:creationId xmlns:a16="http://schemas.microsoft.com/office/drawing/2014/main" id="{1255FD57-047F-9041-BD50-AF18AEDC2009}"/>
                </a:ext>
              </a:extLst>
            </p:cNvPr>
            <p:cNvSpPr/>
            <p:nvPr/>
          </p:nvSpPr>
          <p:spPr bwMode="auto">
            <a:xfrm rot="8392249">
              <a:off x="8005843" y="4161577"/>
              <a:ext cx="56115" cy="89989"/>
            </a:xfrm>
            <a:prstGeom prst="chevron">
              <a:avLst>
                <a:gd name="adj" fmla="val 76268"/>
              </a:avLst>
            </a:prstGeom>
            <a:solidFill>
              <a:srgbClr val="1473BF"/>
            </a:solidFill>
            <a:ln>
              <a:no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sp>
          <p:nvSpPr>
            <p:cNvPr id="60" name="Chevron 59">
              <a:extLst>
                <a:ext uri="{FF2B5EF4-FFF2-40B4-BE49-F238E27FC236}">
                  <a16:creationId xmlns:a16="http://schemas.microsoft.com/office/drawing/2014/main" id="{259C428C-45BE-554F-A0B8-0B85A510F75D}"/>
                </a:ext>
              </a:extLst>
            </p:cNvPr>
            <p:cNvSpPr/>
            <p:nvPr/>
          </p:nvSpPr>
          <p:spPr bwMode="auto">
            <a:xfrm rot="8392249">
              <a:off x="8091568" y="4079026"/>
              <a:ext cx="56115" cy="89989"/>
            </a:xfrm>
            <a:prstGeom prst="chevron">
              <a:avLst>
                <a:gd name="adj" fmla="val 76268"/>
              </a:avLst>
            </a:prstGeom>
            <a:solidFill>
              <a:srgbClr val="1473BF"/>
            </a:solidFill>
            <a:ln>
              <a:no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grpSp>
      <p:grpSp>
        <p:nvGrpSpPr>
          <p:cNvPr id="61" name="Group 60">
            <a:extLst>
              <a:ext uri="{FF2B5EF4-FFF2-40B4-BE49-F238E27FC236}">
                <a16:creationId xmlns:a16="http://schemas.microsoft.com/office/drawing/2014/main" id="{EC2EE361-1EEC-8541-9968-9783488C71D7}"/>
              </a:ext>
            </a:extLst>
          </p:cNvPr>
          <p:cNvGrpSpPr/>
          <p:nvPr userDrawn="1"/>
        </p:nvGrpSpPr>
        <p:grpSpPr>
          <a:xfrm rot="10800000">
            <a:off x="10045713" y="4128104"/>
            <a:ext cx="597374" cy="644845"/>
            <a:chOff x="7836616" y="4079026"/>
            <a:chExt cx="311067" cy="335874"/>
          </a:xfrm>
        </p:grpSpPr>
        <p:sp>
          <p:nvSpPr>
            <p:cNvPr id="62" name="Chevron 61">
              <a:extLst>
                <a:ext uri="{FF2B5EF4-FFF2-40B4-BE49-F238E27FC236}">
                  <a16:creationId xmlns:a16="http://schemas.microsoft.com/office/drawing/2014/main" id="{A75033C8-8995-2241-B57A-0D7D470AA130}"/>
                </a:ext>
              </a:extLst>
            </p:cNvPr>
            <p:cNvSpPr/>
            <p:nvPr/>
          </p:nvSpPr>
          <p:spPr bwMode="auto">
            <a:xfrm rot="8392249">
              <a:off x="7836616" y="4324911"/>
              <a:ext cx="56115" cy="89989"/>
            </a:xfrm>
            <a:prstGeom prst="chevron">
              <a:avLst>
                <a:gd name="adj" fmla="val 76268"/>
              </a:avLst>
            </a:prstGeom>
            <a:solidFill>
              <a:srgbClr val="1473BF"/>
            </a:solidFill>
            <a:ln>
              <a:no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sp>
          <p:nvSpPr>
            <p:cNvPr id="63" name="Chevron 62">
              <a:extLst>
                <a:ext uri="{FF2B5EF4-FFF2-40B4-BE49-F238E27FC236}">
                  <a16:creationId xmlns:a16="http://schemas.microsoft.com/office/drawing/2014/main" id="{0DEAC437-FFD7-A245-8A17-C4D86019B456}"/>
                </a:ext>
              </a:extLst>
            </p:cNvPr>
            <p:cNvSpPr/>
            <p:nvPr/>
          </p:nvSpPr>
          <p:spPr bwMode="auto">
            <a:xfrm rot="8392249">
              <a:off x="7922341" y="4242360"/>
              <a:ext cx="56115" cy="89989"/>
            </a:xfrm>
            <a:prstGeom prst="chevron">
              <a:avLst>
                <a:gd name="adj" fmla="val 76268"/>
              </a:avLst>
            </a:prstGeom>
            <a:solidFill>
              <a:srgbClr val="1473BF"/>
            </a:solidFill>
            <a:ln>
              <a:no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sp>
          <p:nvSpPr>
            <p:cNvPr id="64" name="Chevron 63">
              <a:extLst>
                <a:ext uri="{FF2B5EF4-FFF2-40B4-BE49-F238E27FC236}">
                  <a16:creationId xmlns:a16="http://schemas.microsoft.com/office/drawing/2014/main" id="{5ACA9ABC-7754-F143-8B59-783747222ADC}"/>
                </a:ext>
              </a:extLst>
            </p:cNvPr>
            <p:cNvSpPr/>
            <p:nvPr/>
          </p:nvSpPr>
          <p:spPr bwMode="auto">
            <a:xfrm rot="8392249">
              <a:off x="8005843" y="4161577"/>
              <a:ext cx="56115" cy="89989"/>
            </a:xfrm>
            <a:prstGeom prst="chevron">
              <a:avLst>
                <a:gd name="adj" fmla="val 76268"/>
              </a:avLst>
            </a:prstGeom>
            <a:solidFill>
              <a:srgbClr val="1473BF"/>
            </a:solidFill>
            <a:ln>
              <a:no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sp>
          <p:nvSpPr>
            <p:cNvPr id="65" name="Chevron 64">
              <a:extLst>
                <a:ext uri="{FF2B5EF4-FFF2-40B4-BE49-F238E27FC236}">
                  <a16:creationId xmlns:a16="http://schemas.microsoft.com/office/drawing/2014/main" id="{D3E20DD8-AF84-834B-A8E2-1DB8878A9430}"/>
                </a:ext>
              </a:extLst>
            </p:cNvPr>
            <p:cNvSpPr/>
            <p:nvPr/>
          </p:nvSpPr>
          <p:spPr bwMode="auto">
            <a:xfrm rot="8392249">
              <a:off x="8091568" y="4079026"/>
              <a:ext cx="56115" cy="89989"/>
            </a:xfrm>
            <a:prstGeom prst="chevron">
              <a:avLst>
                <a:gd name="adj" fmla="val 76268"/>
              </a:avLst>
            </a:prstGeom>
            <a:solidFill>
              <a:srgbClr val="1473BF"/>
            </a:solidFill>
            <a:ln>
              <a:no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grpSp>
      <p:sp>
        <p:nvSpPr>
          <p:cNvPr id="66" name="Parallelogram 17">
            <a:extLst>
              <a:ext uri="{FF2B5EF4-FFF2-40B4-BE49-F238E27FC236}">
                <a16:creationId xmlns:a16="http://schemas.microsoft.com/office/drawing/2014/main" id="{F7147B28-457B-FD4A-A871-471C818F286E}"/>
              </a:ext>
            </a:extLst>
          </p:cNvPr>
          <p:cNvSpPr/>
          <p:nvPr userDrawn="1"/>
        </p:nvSpPr>
        <p:spPr bwMode="auto">
          <a:xfrm rot="275854">
            <a:off x="8739244" y="4896638"/>
            <a:ext cx="2419606" cy="2059723"/>
          </a:xfrm>
          <a:custGeom>
            <a:avLst/>
            <a:gdLst>
              <a:gd name="connsiteX0" fmla="*/ 0 w 2419606"/>
              <a:gd name="connsiteY0" fmla="*/ 2060260 h 2060260"/>
              <a:gd name="connsiteX1" fmla="*/ 1736840 w 2419606"/>
              <a:gd name="connsiteY1" fmla="*/ 0 h 2060260"/>
              <a:gd name="connsiteX2" fmla="*/ 2419606 w 2419606"/>
              <a:gd name="connsiteY2" fmla="*/ 0 h 2060260"/>
              <a:gd name="connsiteX3" fmla="*/ 682766 w 2419606"/>
              <a:gd name="connsiteY3" fmla="*/ 2060260 h 2060260"/>
              <a:gd name="connsiteX4" fmla="*/ 0 w 2419606"/>
              <a:gd name="connsiteY4" fmla="*/ 2060260 h 2060260"/>
              <a:gd name="connsiteX0" fmla="*/ 0 w 2419606"/>
              <a:gd name="connsiteY0" fmla="*/ 2060260 h 2060260"/>
              <a:gd name="connsiteX1" fmla="*/ 1736840 w 2419606"/>
              <a:gd name="connsiteY1" fmla="*/ 0 h 2060260"/>
              <a:gd name="connsiteX2" fmla="*/ 2419606 w 2419606"/>
              <a:gd name="connsiteY2" fmla="*/ 0 h 2060260"/>
              <a:gd name="connsiteX3" fmla="*/ 712321 w 2419606"/>
              <a:gd name="connsiteY3" fmla="*/ 1997304 h 2060260"/>
              <a:gd name="connsiteX4" fmla="*/ 0 w 2419606"/>
              <a:gd name="connsiteY4" fmla="*/ 2060260 h 2060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9606" h="2060260">
                <a:moveTo>
                  <a:pt x="0" y="2060260"/>
                </a:moveTo>
                <a:lnTo>
                  <a:pt x="1736840" y="0"/>
                </a:lnTo>
                <a:lnTo>
                  <a:pt x="2419606" y="0"/>
                </a:lnTo>
                <a:lnTo>
                  <a:pt x="712321" y="1997304"/>
                </a:lnTo>
                <a:lnTo>
                  <a:pt x="0" y="2060260"/>
                </a:lnTo>
                <a:close/>
              </a:path>
            </a:pathLst>
          </a:custGeom>
          <a:gradFill flip="none" rotWithShape="1">
            <a:gsLst>
              <a:gs pos="10000">
                <a:srgbClr val="084376">
                  <a:alpha val="42000"/>
                </a:srgbClr>
              </a:gs>
              <a:gs pos="87000">
                <a:srgbClr val="002B53">
                  <a:lumMod val="75000"/>
                  <a:lumOff val="25000"/>
                  <a:alpha val="43000"/>
                </a:srgbClr>
              </a:gs>
            </a:gsLst>
            <a:lin ang="5400000" scaled="0"/>
            <a:tileRect/>
          </a:gradFill>
          <a:ln>
            <a:noFill/>
          </a:ln>
        </p:spPr>
        <p:txBody>
          <a:bodyPr vert="horz" wrap="square" lIns="42852" tIns="21425" rIns="42852" bIns="21425"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595959"/>
              </a:solidFill>
              <a:effectLst/>
              <a:uLnTx/>
              <a:uFillTx/>
              <a:latin typeface="Arial"/>
              <a:ea typeface="+mn-ea"/>
              <a:cs typeface="+mn-cs"/>
            </a:endParaRPr>
          </a:p>
        </p:txBody>
      </p:sp>
      <p:pic>
        <p:nvPicPr>
          <p:cNvPr id="67" name="Picture 66">
            <a:extLst>
              <a:ext uri="{FF2B5EF4-FFF2-40B4-BE49-F238E27FC236}">
                <a16:creationId xmlns:a16="http://schemas.microsoft.com/office/drawing/2014/main" id="{8D97CA5D-54A5-B140-9A13-F308D6D959C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947186" y="6268083"/>
            <a:ext cx="2002681" cy="258010"/>
          </a:xfrm>
          <a:prstGeom prst="rect">
            <a:avLst/>
          </a:prstGeom>
        </p:spPr>
      </p:pic>
    </p:spTree>
    <p:extLst>
      <p:ext uri="{BB962C8B-B14F-4D97-AF65-F5344CB8AC3E}">
        <p14:creationId xmlns:p14="http://schemas.microsoft.com/office/powerpoint/2010/main" val="2796777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Long Vertical Picture, Short Solution">
    <p:spTree>
      <p:nvGrpSpPr>
        <p:cNvPr id="1" name=""/>
        <p:cNvGrpSpPr/>
        <p:nvPr/>
      </p:nvGrpSpPr>
      <p:grpSpPr>
        <a:xfrm>
          <a:off x="0" y="0"/>
          <a:ext cx="0" cy="0"/>
          <a:chOff x="0" y="0"/>
          <a:chExt cx="0" cy="0"/>
        </a:xfrm>
      </p:grpSpPr>
      <p:sp>
        <p:nvSpPr>
          <p:cNvPr id="78" name="Round Same Side Corner Rectangle 77">
            <a:extLst>
              <a:ext uri="{FF2B5EF4-FFF2-40B4-BE49-F238E27FC236}">
                <a16:creationId xmlns:a16="http://schemas.microsoft.com/office/drawing/2014/main" id="{C12CED23-3A6C-FE4F-8BEA-0B766D173D54}"/>
              </a:ext>
            </a:extLst>
          </p:cNvPr>
          <p:cNvSpPr/>
          <p:nvPr userDrawn="1"/>
        </p:nvSpPr>
        <p:spPr>
          <a:xfrm>
            <a:off x="439839" y="2814411"/>
            <a:ext cx="6321310" cy="426726"/>
          </a:xfrm>
          <a:prstGeom prst="round2SameRect">
            <a:avLst/>
          </a:prstGeom>
          <a:gradFill>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a:ea typeface="+mn-ea"/>
              <a:cs typeface="+mn-cs"/>
            </a:endParaRPr>
          </a:p>
        </p:txBody>
      </p:sp>
      <p:sp>
        <p:nvSpPr>
          <p:cNvPr id="81" name="TextBox 80">
            <a:extLst>
              <a:ext uri="{FF2B5EF4-FFF2-40B4-BE49-F238E27FC236}">
                <a16:creationId xmlns:a16="http://schemas.microsoft.com/office/drawing/2014/main" id="{74267947-442B-2A41-AD39-6AAA4DBAC094}"/>
              </a:ext>
            </a:extLst>
          </p:cNvPr>
          <p:cNvSpPr txBox="1"/>
          <p:nvPr userDrawn="1"/>
        </p:nvSpPr>
        <p:spPr>
          <a:xfrm>
            <a:off x="1108640" y="2839090"/>
            <a:ext cx="4701407" cy="400110"/>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ECLERX SOLUTION</a:t>
            </a:r>
          </a:p>
        </p:txBody>
      </p:sp>
      <p:grpSp>
        <p:nvGrpSpPr>
          <p:cNvPr id="120" name="Group 119">
            <a:extLst>
              <a:ext uri="{FF2B5EF4-FFF2-40B4-BE49-F238E27FC236}">
                <a16:creationId xmlns:a16="http://schemas.microsoft.com/office/drawing/2014/main" id="{F8273604-4E50-4A47-B35D-90D9546A4444}"/>
              </a:ext>
            </a:extLst>
          </p:cNvPr>
          <p:cNvGrpSpPr>
            <a:grpSpLocks noChangeAspect="1"/>
          </p:cNvGrpSpPr>
          <p:nvPr userDrawn="1"/>
        </p:nvGrpSpPr>
        <p:grpSpPr>
          <a:xfrm>
            <a:off x="629174" y="2854126"/>
            <a:ext cx="296789" cy="321126"/>
            <a:chOff x="2095987" y="960278"/>
            <a:chExt cx="682759" cy="683467"/>
          </a:xfrm>
          <a:gradFill>
            <a:gsLst>
              <a:gs pos="0">
                <a:srgbClr val="1473BF">
                  <a:lumMod val="75000"/>
                </a:srgbClr>
              </a:gs>
              <a:gs pos="95000">
                <a:srgbClr val="002B53"/>
              </a:gs>
            </a:gsLst>
            <a:lin ang="0" scaled="1"/>
          </a:gradFill>
        </p:grpSpPr>
        <p:grpSp>
          <p:nvGrpSpPr>
            <p:cNvPr id="121" name="Group 120">
              <a:extLst>
                <a:ext uri="{FF2B5EF4-FFF2-40B4-BE49-F238E27FC236}">
                  <a16:creationId xmlns:a16="http://schemas.microsoft.com/office/drawing/2014/main" id="{53BDC640-D242-9B45-A62C-91536AA99A1B}"/>
                </a:ext>
              </a:extLst>
            </p:cNvPr>
            <p:cNvGrpSpPr/>
            <p:nvPr/>
          </p:nvGrpSpPr>
          <p:grpSpPr>
            <a:xfrm>
              <a:off x="2095987" y="960278"/>
              <a:ext cx="682759" cy="514408"/>
              <a:chOff x="1290281" y="435839"/>
              <a:chExt cx="758837" cy="571727"/>
            </a:xfrm>
            <a:grpFill/>
          </p:grpSpPr>
          <p:sp>
            <p:nvSpPr>
              <p:cNvPr id="127" name="Freeform 28">
                <a:extLst>
                  <a:ext uri="{FF2B5EF4-FFF2-40B4-BE49-F238E27FC236}">
                    <a16:creationId xmlns:a16="http://schemas.microsoft.com/office/drawing/2014/main" id="{95768A6B-03FD-1E46-BD46-2300916CB6FA}"/>
                  </a:ext>
                </a:extLst>
              </p:cNvPr>
              <p:cNvSpPr>
                <a:spLocks/>
              </p:cNvSpPr>
              <p:nvPr/>
            </p:nvSpPr>
            <p:spPr bwMode="auto">
              <a:xfrm>
                <a:off x="1654106" y="435839"/>
                <a:ext cx="31184" cy="79697"/>
              </a:xfrm>
              <a:custGeom>
                <a:avLst/>
                <a:gdLst>
                  <a:gd name="T0" fmla="*/ 65 w 130"/>
                  <a:gd name="T1" fmla="*/ 0 h 322"/>
                  <a:gd name="T2" fmla="*/ 65 w 130"/>
                  <a:gd name="T3" fmla="*/ 0 h 322"/>
                  <a:gd name="T4" fmla="*/ 82 w 130"/>
                  <a:gd name="T5" fmla="*/ 2 h 322"/>
                  <a:gd name="T6" fmla="*/ 98 w 130"/>
                  <a:gd name="T7" fmla="*/ 8 h 322"/>
                  <a:gd name="T8" fmla="*/ 111 w 130"/>
                  <a:gd name="T9" fmla="*/ 19 h 322"/>
                  <a:gd name="T10" fmla="*/ 121 w 130"/>
                  <a:gd name="T11" fmla="*/ 32 h 322"/>
                  <a:gd name="T12" fmla="*/ 128 w 130"/>
                  <a:gd name="T13" fmla="*/ 47 h 322"/>
                  <a:gd name="T14" fmla="*/ 130 w 130"/>
                  <a:gd name="T15" fmla="*/ 64 h 322"/>
                  <a:gd name="T16" fmla="*/ 130 w 130"/>
                  <a:gd name="T17" fmla="*/ 258 h 322"/>
                  <a:gd name="T18" fmla="*/ 128 w 130"/>
                  <a:gd name="T19" fmla="*/ 276 h 322"/>
                  <a:gd name="T20" fmla="*/ 121 w 130"/>
                  <a:gd name="T21" fmla="*/ 290 h 322"/>
                  <a:gd name="T22" fmla="*/ 111 w 130"/>
                  <a:gd name="T23" fmla="*/ 304 h 322"/>
                  <a:gd name="T24" fmla="*/ 98 w 130"/>
                  <a:gd name="T25" fmla="*/ 314 h 322"/>
                  <a:gd name="T26" fmla="*/ 82 w 130"/>
                  <a:gd name="T27" fmla="*/ 320 h 322"/>
                  <a:gd name="T28" fmla="*/ 65 w 130"/>
                  <a:gd name="T29" fmla="*/ 322 h 322"/>
                  <a:gd name="T30" fmla="*/ 48 w 130"/>
                  <a:gd name="T31" fmla="*/ 320 h 322"/>
                  <a:gd name="T32" fmla="*/ 32 w 130"/>
                  <a:gd name="T33" fmla="*/ 314 h 322"/>
                  <a:gd name="T34" fmla="*/ 19 w 130"/>
                  <a:gd name="T35" fmla="*/ 304 h 322"/>
                  <a:gd name="T36" fmla="*/ 8 w 130"/>
                  <a:gd name="T37" fmla="*/ 290 h 322"/>
                  <a:gd name="T38" fmla="*/ 2 w 130"/>
                  <a:gd name="T39" fmla="*/ 276 h 322"/>
                  <a:gd name="T40" fmla="*/ 0 w 130"/>
                  <a:gd name="T41" fmla="*/ 258 h 322"/>
                  <a:gd name="T42" fmla="*/ 0 w 130"/>
                  <a:gd name="T43" fmla="*/ 64 h 322"/>
                  <a:gd name="T44" fmla="*/ 2 w 130"/>
                  <a:gd name="T45" fmla="*/ 47 h 322"/>
                  <a:gd name="T46" fmla="*/ 8 w 130"/>
                  <a:gd name="T47" fmla="*/ 32 h 322"/>
                  <a:gd name="T48" fmla="*/ 19 w 130"/>
                  <a:gd name="T49" fmla="*/ 19 h 322"/>
                  <a:gd name="T50" fmla="*/ 32 w 130"/>
                  <a:gd name="T51" fmla="*/ 8 h 322"/>
                  <a:gd name="T52" fmla="*/ 48 w 130"/>
                  <a:gd name="T53" fmla="*/ 2 h 322"/>
                  <a:gd name="T54" fmla="*/ 65 w 130"/>
                  <a:gd name="T55"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322">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28" name="Freeform 29">
                <a:extLst>
                  <a:ext uri="{FF2B5EF4-FFF2-40B4-BE49-F238E27FC236}">
                    <a16:creationId xmlns:a16="http://schemas.microsoft.com/office/drawing/2014/main" id="{93FBC428-F4B3-2042-B1B2-EB5F0137E7DD}"/>
                  </a:ext>
                </a:extLst>
              </p:cNvPr>
              <p:cNvSpPr>
                <a:spLocks/>
              </p:cNvSpPr>
              <p:nvPr/>
            </p:nvSpPr>
            <p:spPr bwMode="auto">
              <a:xfrm>
                <a:off x="1470462" y="480883"/>
                <a:ext cx="58904" cy="76230"/>
              </a:xfrm>
              <a:custGeom>
                <a:avLst/>
                <a:gdLst>
                  <a:gd name="T0" fmla="*/ 65 w 228"/>
                  <a:gd name="T1" fmla="*/ 0 h 298"/>
                  <a:gd name="T2" fmla="*/ 82 w 228"/>
                  <a:gd name="T3" fmla="*/ 2 h 298"/>
                  <a:gd name="T4" fmla="*/ 97 w 228"/>
                  <a:gd name="T5" fmla="*/ 9 h 298"/>
                  <a:gd name="T6" fmla="*/ 111 w 228"/>
                  <a:gd name="T7" fmla="*/ 19 h 298"/>
                  <a:gd name="T8" fmla="*/ 121 w 228"/>
                  <a:gd name="T9" fmla="*/ 33 h 298"/>
                  <a:gd name="T10" fmla="*/ 219 w 228"/>
                  <a:gd name="T11" fmla="*/ 201 h 298"/>
                  <a:gd name="T12" fmla="*/ 225 w 228"/>
                  <a:gd name="T13" fmla="*/ 217 h 298"/>
                  <a:gd name="T14" fmla="*/ 228 w 228"/>
                  <a:gd name="T15" fmla="*/ 234 h 298"/>
                  <a:gd name="T16" fmla="*/ 225 w 228"/>
                  <a:gd name="T17" fmla="*/ 250 h 298"/>
                  <a:gd name="T18" fmla="*/ 219 w 228"/>
                  <a:gd name="T19" fmla="*/ 265 h 298"/>
                  <a:gd name="T20" fmla="*/ 209 w 228"/>
                  <a:gd name="T21" fmla="*/ 279 h 298"/>
                  <a:gd name="T22" fmla="*/ 196 w 228"/>
                  <a:gd name="T23" fmla="*/ 290 h 298"/>
                  <a:gd name="T24" fmla="*/ 180 w 228"/>
                  <a:gd name="T25" fmla="*/ 296 h 298"/>
                  <a:gd name="T26" fmla="*/ 163 w 228"/>
                  <a:gd name="T27" fmla="*/ 298 h 298"/>
                  <a:gd name="T28" fmla="*/ 146 w 228"/>
                  <a:gd name="T29" fmla="*/ 296 h 298"/>
                  <a:gd name="T30" fmla="*/ 131 w 228"/>
                  <a:gd name="T31" fmla="*/ 290 h 298"/>
                  <a:gd name="T32" fmla="*/ 117 w 228"/>
                  <a:gd name="T33" fmla="*/ 279 h 298"/>
                  <a:gd name="T34" fmla="*/ 106 w 228"/>
                  <a:gd name="T35" fmla="*/ 265 h 298"/>
                  <a:gd name="T36" fmla="*/ 8 w 228"/>
                  <a:gd name="T37" fmla="*/ 97 h 298"/>
                  <a:gd name="T38" fmla="*/ 2 w 228"/>
                  <a:gd name="T39" fmla="*/ 82 h 298"/>
                  <a:gd name="T40" fmla="*/ 0 w 228"/>
                  <a:gd name="T41" fmla="*/ 65 h 298"/>
                  <a:gd name="T42" fmla="*/ 2 w 228"/>
                  <a:gd name="T43" fmla="*/ 49 h 298"/>
                  <a:gd name="T44" fmla="*/ 8 w 228"/>
                  <a:gd name="T45" fmla="*/ 33 h 298"/>
                  <a:gd name="T46" fmla="*/ 19 w 228"/>
                  <a:gd name="T47" fmla="*/ 20 h 298"/>
                  <a:gd name="T48" fmla="*/ 32 w 228"/>
                  <a:gd name="T49" fmla="*/ 10 h 298"/>
                  <a:gd name="T50" fmla="*/ 49 w 228"/>
                  <a:gd name="T51" fmla="*/ 2 h 298"/>
                  <a:gd name="T52" fmla="*/ 65 w 228"/>
                  <a:gd name="T53"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98">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29" name="Freeform 30">
                <a:extLst>
                  <a:ext uri="{FF2B5EF4-FFF2-40B4-BE49-F238E27FC236}">
                    <a16:creationId xmlns:a16="http://schemas.microsoft.com/office/drawing/2014/main" id="{76EC52E6-73FF-184F-A7B6-4C668A407AB8}"/>
                  </a:ext>
                </a:extLst>
              </p:cNvPr>
              <p:cNvSpPr>
                <a:spLocks/>
              </p:cNvSpPr>
              <p:nvPr/>
            </p:nvSpPr>
            <p:spPr bwMode="auto">
              <a:xfrm>
                <a:off x="1338791" y="616020"/>
                <a:ext cx="72764" cy="55440"/>
              </a:xfrm>
              <a:custGeom>
                <a:avLst/>
                <a:gdLst>
                  <a:gd name="T0" fmla="*/ 65 w 299"/>
                  <a:gd name="T1" fmla="*/ 0 h 226"/>
                  <a:gd name="T2" fmla="*/ 81 w 299"/>
                  <a:gd name="T3" fmla="*/ 2 h 226"/>
                  <a:gd name="T4" fmla="*/ 98 w 299"/>
                  <a:gd name="T5" fmla="*/ 8 h 226"/>
                  <a:gd name="T6" fmla="*/ 267 w 299"/>
                  <a:gd name="T7" fmla="*/ 104 h 226"/>
                  <a:gd name="T8" fmla="*/ 281 w 299"/>
                  <a:gd name="T9" fmla="*/ 116 h 226"/>
                  <a:gd name="T10" fmla="*/ 290 w 299"/>
                  <a:gd name="T11" fmla="*/ 129 h 226"/>
                  <a:gd name="T12" fmla="*/ 297 w 299"/>
                  <a:gd name="T13" fmla="*/ 144 h 226"/>
                  <a:gd name="T14" fmla="*/ 299 w 299"/>
                  <a:gd name="T15" fmla="*/ 160 h 226"/>
                  <a:gd name="T16" fmla="*/ 297 w 299"/>
                  <a:gd name="T17" fmla="*/ 177 h 226"/>
                  <a:gd name="T18" fmla="*/ 290 w 299"/>
                  <a:gd name="T19" fmla="*/ 193 h 226"/>
                  <a:gd name="T20" fmla="*/ 280 w 299"/>
                  <a:gd name="T21" fmla="*/ 207 h 226"/>
                  <a:gd name="T22" fmla="*/ 266 w 299"/>
                  <a:gd name="T23" fmla="*/ 217 h 226"/>
                  <a:gd name="T24" fmla="*/ 250 w 299"/>
                  <a:gd name="T25" fmla="*/ 224 h 226"/>
                  <a:gd name="T26" fmla="*/ 234 w 299"/>
                  <a:gd name="T27" fmla="*/ 226 h 226"/>
                  <a:gd name="T28" fmla="*/ 217 w 299"/>
                  <a:gd name="T29" fmla="*/ 224 h 226"/>
                  <a:gd name="T30" fmla="*/ 201 w 299"/>
                  <a:gd name="T31" fmla="*/ 216 h 226"/>
                  <a:gd name="T32" fmla="*/ 32 w 299"/>
                  <a:gd name="T33" fmla="*/ 120 h 226"/>
                  <a:gd name="T34" fmla="*/ 18 w 299"/>
                  <a:gd name="T35" fmla="*/ 110 h 226"/>
                  <a:gd name="T36" fmla="*/ 8 w 299"/>
                  <a:gd name="T37" fmla="*/ 96 h 226"/>
                  <a:gd name="T38" fmla="*/ 2 w 299"/>
                  <a:gd name="T39" fmla="*/ 81 h 226"/>
                  <a:gd name="T40" fmla="*/ 0 w 299"/>
                  <a:gd name="T41" fmla="*/ 64 h 226"/>
                  <a:gd name="T42" fmla="*/ 2 w 299"/>
                  <a:gd name="T43" fmla="*/ 47 h 226"/>
                  <a:gd name="T44" fmla="*/ 8 w 299"/>
                  <a:gd name="T45" fmla="*/ 31 h 226"/>
                  <a:gd name="T46" fmla="*/ 19 w 299"/>
                  <a:gd name="T47" fmla="*/ 18 h 226"/>
                  <a:gd name="T48" fmla="*/ 33 w 299"/>
                  <a:gd name="T49" fmla="*/ 8 h 226"/>
                  <a:gd name="T50" fmla="*/ 48 w 299"/>
                  <a:gd name="T51" fmla="*/ 2 h 226"/>
                  <a:gd name="T52" fmla="*/ 65 w 299"/>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226">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30" name="Freeform 31">
                <a:extLst>
                  <a:ext uri="{FF2B5EF4-FFF2-40B4-BE49-F238E27FC236}">
                    <a16:creationId xmlns:a16="http://schemas.microsoft.com/office/drawing/2014/main" id="{47619FAA-D602-B54A-92F7-79AE1D60236E}"/>
                  </a:ext>
                </a:extLst>
              </p:cNvPr>
              <p:cNvSpPr>
                <a:spLocks/>
              </p:cNvSpPr>
              <p:nvPr/>
            </p:nvSpPr>
            <p:spPr bwMode="auto">
              <a:xfrm>
                <a:off x="1290281" y="792735"/>
                <a:ext cx="79694" cy="34650"/>
              </a:xfrm>
              <a:custGeom>
                <a:avLst/>
                <a:gdLst>
                  <a:gd name="T0" fmla="*/ 65 w 325"/>
                  <a:gd name="T1" fmla="*/ 0 h 129"/>
                  <a:gd name="T2" fmla="*/ 261 w 325"/>
                  <a:gd name="T3" fmla="*/ 0 h 129"/>
                  <a:gd name="T4" fmla="*/ 278 w 325"/>
                  <a:gd name="T5" fmla="*/ 3 h 129"/>
                  <a:gd name="T6" fmla="*/ 294 w 325"/>
                  <a:gd name="T7" fmla="*/ 9 h 129"/>
                  <a:gd name="T8" fmla="*/ 306 w 325"/>
                  <a:gd name="T9" fmla="*/ 19 h 129"/>
                  <a:gd name="T10" fmla="*/ 317 w 325"/>
                  <a:gd name="T11" fmla="*/ 32 h 129"/>
                  <a:gd name="T12" fmla="*/ 323 w 325"/>
                  <a:gd name="T13" fmla="*/ 47 h 129"/>
                  <a:gd name="T14" fmla="*/ 325 w 325"/>
                  <a:gd name="T15" fmla="*/ 65 h 129"/>
                  <a:gd name="T16" fmla="*/ 323 w 325"/>
                  <a:gd name="T17" fmla="*/ 82 h 129"/>
                  <a:gd name="T18" fmla="*/ 317 w 325"/>
                  <a:gd name="T19" fmla="*/ 97 h 129"/>
                  <a:gd name="T20" fmla="*/ 306 w 325"/>
                  <a:gd name="T21" fmla="*/ 110 h 129"/>
                  <a:gd name="T22" fmla="*/ 294 w 325"/>
                  <a:gd name="T23" fmla="*/ 120 h 129"/>
                  <a:gd name="T24" fmla="*/ 278 w 325"/>
                  <a:gd name="T25" fmla="*/ 127 h 129"/>
                  <a:gd name="T26" fmla="*/ 261 w 325"/>
                  <a:gd name="T27" fmla="*/ 129 h 129"/>
                  <a:gd name="T28" fmla="*/ 65 w 325"/>
                  <a:gd name="T29" fmla="*/ 129 h 129"/>
                  <a:gd name="T30" fmla="*/ 48 w 325"/>
                  <a:gd name="T31" fmla="*/ 127 h 129"/>
                  <a:gd name="T32" fmla="*/ 33 w 325"/>
                  <a:gd name="T33" fmla="*/ 120 h 129"/>
                  <a:gd name="T34" fmla="*/ 19 w 325"/>
                  <a:gd name="T35" fmla="*/ 110 h 129"/>
                  <a:gd name="T36" fmla="*/ 10 w 325"/>
                  <a:gd name="T37" fmla="*/ 97 h 129"/>
                  <a:gd name="T38" fmla="*/ 2 w 325"/>
                  <a:gd name="T39" fmla="*/ 82 h 129"/>
                  <a:gd name="T40" fmla="*/ 0 w 325"/>
                  <a:gd name="T41" fmla="*/ 65 h 129"/>
                  <a:gd name="T42" fmla="*/ 2 w 325"/>
                  <a:gd name="T43" fmla="*/ 47 h 129"/>
                  <a:gd name="T44" fmla="*/ 10 w 325"/>
                  <a:gd name="T45" fmla="*/ 32 h 129"/>
                  <a:gd name="T46" fmla="*/ 19 w 325"/>
                  <a:gd name="T47" fmla="*/ 19 h 129"/>
                  <a:gd name="T48" fmla="*/ 33 w 325"/>
                  <a:gd name="T49" fmla="*/ 9 h 129"/>
                  <a:gd name="T50" fmla="*/ 48 w 325"/>
                  <a:gd name="T51" fmla="*/ 3 h 129"/>
                  <a:gd name="T52" fmla="*/ 65 w 325"/>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5" h="129">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31" name="Freeform 32">
                <a:extLst>
                  <a:ext uri="{FF2B5EF4-FFF2-40B4-BE49-F238E27FC236}">
                    <a16:creationId xmlns:a16="http://schemas.microsoft.com/office/drawing/2014/main" id="{36D8C750-663B-1046-88F8-995D81E93CC1}"/>
                  </a:ext>
                </a:extLst>
              </p:cNvPr>
              <p:cNvSpPr>
                <a:spLocks/>
              </p:cNvSpPr>
              <p:nvPr/>
            </p:nvSpPr>
            <p:spPr bwMode="auto">
              <a:xfrm>
                <a:off x="1338791" y="952126"/>
                <a:ext cx="72764" cy="55440"/>
              </a:xfrm>
              <a:custGeom>
                <a:avLst/>
                <a:gdLst>
                  <a:gd name="T0" fmla="*/ 234 w 299"/>
                  <a:gd name="T1" fmla="*/ 0 h 227"/>
                  <a:gd name="T2" fmla="*/ 251 w 299"/>
                  <a:gd name="T3" fmla="*/ 3 h 227"/>
                  <a:gd name="T4" fmla="*/ 266 w 299"/>
                  <a:gd name="T5" fmla="*/ 9 h 227"/>
                  <a:gd name="T6" fmla="*/ 280 w 299"/>
                  <a:gd name="T7" fmla="*/ 19 h 227"/>
                  <a:gd name="T8" fmla="*/ 290 w 299"/>
                  <a:gd name="T9" fmla="*/ 33 h 227"/>
                  <a:gd name="T10" fmla="*/ 297 w 299"/>
                  <a:gd name="T11" fmla="*/ 49 h 227"/>
                  <a:gd name="T12" fmla="*/ 299 w 299"/>
                  <a:gd name="T13" fmla="*/ 66 h 227"/>
                  <a:gd name="T14" fmla="*/ 297 w 299"/>
                  <a:gd name="T15" fmla="*/ 82 h 227"/>
                  <a:gd name="T16" fmla="*/ 290 w 299"/>
                  <a:gd name="T17" fmla="*/ 97 h 227"/>
                  <a:gd name="T18" fmla="*/ 280 w 299"/>
                  <a:gd name="T19" fmla="*/ 111 h 227"/>
                  <a:gd name="T20" fmla="*/ 267 w 299"/>
                  <a:gd name="T21" fmla="*/ 122 h 227"/>
                  <a:gd name="T22" fmla="*/ 98 w 299"/>
                  <a:gd name="T23" fmla="*/ 218 h 227"/>
                  <a:gd name="T24" fmla="*/ 82 w 299"/>
                  <a:gd name="T25" fmla="*/ 224 h 227"/>
                  <a:gd name="T26" fmla="*/ 65 w 299"/>
                  <a:gd name="T27" fmla="*/ 227 h 227"/>
                  <a:gd name="T28" fmla="*/ 48 w 299"/>
                  <a:gd name="T29" fmla="*/ 224 h 227"/>
                  <a:gd name="T30" fmla="*/ 33 w 299"/>
                  <a:gd name="T31" fmla="*/ 219 h 227"/>
                  <a:gd name="T32" fmla="*/ 19 w 299"/>
                  <a:gd name="T33" fmla="*/ 208 h 227"/>
                  <a:gd name="T34" fmla="*/ 8 w 299"/>
                  <a:gd name="T35" fmla="*/ 195 h 227"/>
                  <a:gd name="T36" fmla="*/ 2 w 299"/>
                  <a:gd name="T37" fmla="*/ 179 h 227"/>
                  <a:gd name="T38" fmla="*/ 0 w 299"/>
                  <a:gd name="T39" fmla="*/ 162 h 227"/>
                  <a:gd name="T40" fmla="*/ 2 w 299"/>
                  <a:gd name="T41" fmla="*/ 146 h 227"/>
                  <a:gd name="T42" fmla="*/ 8 w 299"/>
                  <a:gd name="T43" fmla="*/ 130 h 227"/>
                  <a:gd name="T44" fmla="*/ 18 w 299"/>
                  <a:gd name="T45" fmla="*/ 117 h 227"/>
                  <a:gd name="T46" fmla="*/ 32 w 299"/>
                  <a:gd name="T47" fmla="*/ 107 h 227"/>
                  <a:gd name="T48" fmla="*/ 201 w 299"/>
                  <a:gd name="T49" fmla="*/ 10 h 227"/>
                  <a:gd name="T50" fmla="*/ 218 w 299"/>
                  <a:gd name="T51" fmla="*/ 2 h 227"/>
                  <a:gd name="T52" fmla="*/ 234 w 299"/>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227">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32" name="Freeform 33">
                <a:extLst>
                  <a:ext uri="{FF2B5EF4-FFF2-40B4-BE49-F238E27FC236}">
                    <a16:creationId xmlns:a16="http://schemas.microsoft.com/office/drawing/2014/main" id="{CC954DCF-9231-4F4F-96B3-61391B342BED}"/>
                  </a:ext>
                </a:extLst>
              </p:cNvPr>
              <p:cNvSpPr>
                <a:spLocks/>
              </p:cNvSpPr>
              <p:nvPr/>
            </p:nvSpPr>
            <p:spPr bwMode="auto">
              <a:xfrm>
                <a:off x="1924377" y="952126"/>
                <a:ext cx="76230" cy="55440"/>
              </a:xfrm>
              <a:custGeom>
                <a:avLst/>
                <a:gdLst>
                  <a:gd name="T0" fmla="*/ 65 w 299"/>
                  <a:gd name="T1" fmla="*/ 0 h 227"/>
                  <a:gd name="T2" fmla="*/ 82 w 299"/>
                  <a:gd name="T3" fmla="*/ 2 h 227"/>
                  <a:gd name="T4" fmla="*/ 98 w 299"/>
                  <a:gd name="T5" fmla="*/ 10 h 227"/>
                  <a:gd name="T6" fmla="*/ 267 w 299"/>
                  <a:gd name="T7" fmla="*/ 107 h 227"/>
                  <a:gd name="T8" fmla="*/ 281 w 299"/>
                  <a:gd name="T9" fmla="*/ 117 h 227"/>
                  <a:gd name="T10" fmla="*/ 290 w 299"/>
                  <a:gd name="T11" fmla="*/ 130 h 227"/>
                  <a:gd name="T12" fmla="*/ 297 w 299"/>
                  <a:gd name="T13" fmla="*/ 146 h 227"/>
                  <a:gd name="T14" fmla="*/ 299 w 299"/>
                  <a:gd name="T15" fmla="*/ 162 h 227"/>
                  <a:gd name="T16" fmla="*/ 297 w 299"/>
                  <a:gd name="T17" fmla="*/ 179 h 227"/>
                  <a:gd name="T18" fmla="*/ 290 w 299"/>
                  <a:gd name="T19" fmla="*/ 195 h 227"/>
                  <a:gd name="T20" fmla="*/ 280 w 299"/>
                  <a:gd name="T21" fmla="*/ 208 h 227"/>
                  <a:gd name="T22" fmla="*/ 266 w 299"/>
                  <a:gd name="T23" fmla="*/ 219 h 227"/>
                  <a:gd name="T24" fmla="*/ 251 w 299"/>
                  <a:gd name="T25" fmla="*/ 224 h 227"/>
                  <a:gd name="T26" fmla="*/ 234 w 299"/>
                  <a:gd name="T27" fmla="*/ 227 h 227"/>
                  <a:gd name="T28" fmla="*/ 217 w 299"/>
                  <a:gd name="T29" fmla="*/ 224 h 227"/>
                  <a:gd name="T30" fmla="*/ 201 w 299"/>
                  <a:gd name="T31" fmla="*/ 218 h 227"/>
                  <a:gd name="T32" fmla="*/ 32 w 299"/>
                  <a:gd name="T33" fmla="*/ 122 h 227"/>
                  <a:gd name="T34" fmla="*/ 19 w 299"/>
                  <a:gd name="T35" fmla="*/ 111 h 227"/>
                  <a:gd name="T36" fmla="*/ 8 w 299"/>
                  <a:gd name="T37" fmla="*/ 97 h 227"/>
                  <a:gd name="T38" fmla="*/ 2 w 299"/>
                  <a:gd name="T39" fmla="*/ 82 h 227"/>
                  <a:gd name="T40" fmla="*/ 0 w 299"/>
                  <a:gd name="T41" fmla="*/ 66 h 227"/>
                  <a:gd name="T42" fmla="*/ 2 w 299"/>
                  <a:gd name="T43" fmla="*/ 49 h 227"/>
                  <a:gd name="T44" fmla="*/ 8 w 299"/>
                  <a:gd name="T45" fmla="*/ 33 h 227"/>
                  <a:gd name="T46" fmla="*/ 19 w 299"/>
                  <a:gd name="T47" fmla="*/ 19 h 227"/>
                  <a:gd name="T48" fmla="*/ 33 w 299"/>
                  <a:gd name="T49" fmla="*/ 9 h 227"/>
                  <a:gd name="T50" fmla="*/ 48 w 299"/>
                  <a:gd name="T51" fmla="*/ 3 h 227"/>
                  <a:gd name="T52" fmla="*/ 65 w 299"/>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227">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33" name="Freeform 34">
                <a:extLst>
                  <a:ext uri="{FF2B5EF4-FFF2-40B4-BE49-F238E27FC236}">
                    <a16:creationId xmlns:a16="http://schemas.microsoft.com/office/drawing/2014/main" id="{8A0358F1-D468-804D-A18B-BAB53A5AB245}"/>
                  </a:ext>
                </a:extLst>
              </p:cNvPr>
              <p:cNvSpPr>
                <a:spLocks/>
              </p:cNvSpPr>
              <p:nvPr/>
            </p:nvSpPr>
            <p:spPr bwMode="auto">
              <a:xfrm>
                <a:off x="1965958" y="792735"/>
                <a:ext cx="83160" cy="34650"/>
              </a:xfrm>
              <a:custGeom>
                <a:avLst/>
                <a:gdLst>
                  <a:gd name="T0" fmla="*/ 65 w 326"/>
                  <a:gd name="T1" fmla="*/ 0 h 129"/>
                  <a:gd name="T2" fmla="*/ 261 w 326"/>
                  <a:gd name="T3" fmla="*/ 0 h 129"/>
                  <a:gd name="T4" fmla="*/ 278 w 326"/>
                  <a:gd name="T5" fmla="*/ 3 h 129"/>
                  <a:gd name="T6" fmla="*/ 294 w 326"/>
                  <a:gd name="T7" fmla="*/ 9 h 129"/>
                  <a:gd name="T8" fmla="*/ 306 w 326"/>
                  <a:gd name="T9" fmla="*/ 19 h 129"/>
                  <a:gd name="T10" fmla="*/ 316 w 326"/>
                  <a:gd name="T11" fmla="*/ 32 h 129"/>
                  <a:gd name="T12" fmla="*/ 324 w 326"/>
                  <a:gd name="T13" fmla="*/ 47 h 129"/>
                  <a:gd name="T14" fmla="*/ 326 w 326"/>
                  <a:gd name="T15" fmla="*/ 65 h 129"/>
                  <a:gd name="T16" fmla="*/ 324 w 326"/>
                  <a:gd name="T17" fmla="*/ 82 h 129"/>
                  <a:gd name="T18" fmla="*/ 316 w 326"/>
                  <a:gd name="T19" fmla="*/ 97 h 129"/>
                  <a:gd name="T20" fmla="*/ 306 w 326"/>
                  <a:gd name="T21" fmla="*/ 110 h 129"/>
                  <a:gd name="T22" fmla="*/ 294 w 326"/>
                  <a:gd name="T23" fmla="*/ 120 h 129"/>
                  <a:gd name="T24" fmla="*/ 278 w 326"/>
                  <a:gd name="T25" fmla="*/ 127 h 129"/>
                  <a:gd name="T26" fmla="*/ 261 w 326"/>
                  <a:gd name="T27" fmla="*/ 129 h 129"/>
                  <a:gd name="T28" fmla="*/ 65 w 326"/>
                  <a:gd name="T29" fmla="*/ 129 h 129"/>
                  <a:gd name="T30" fmla="*/ 48 w 326"/>
                  <a:gd name="T31" fmla="*/ 127 h 129"/>
                  <a:gd name="T32" fmla="*/ 32 w 326"/>
                  <a:gd name="T33" fmla="*/ 120 h 129"/>
                  <a:gd name="T34" fmla="*/ 19 w 326"/>
                  <a:gd name="T35" fmla="*/ 110 h 129"/>
                  <a:gd name="T36" fmla="*/ 9 w 326"/>
                  <a:gd name="T37" fmla="*/ 97 h 129"/>
                  <a:gd name="T38" fmla="*/ 2 w 326"/>
                  <a:gd name="T39" fmla="*/ 82 h 129"/>
                  <a:gd name="T40" fmla="*/ 0 w 326"/>
                  <a:gd name="T41" fmla="*/ 65 h 129"/>
                  <a:gd name="T42" fmla="*/ 2 w 326"/>
                  <a:gd name="T43" fmla="*/ 47 h 129"/>
                  <a:gd name="T44" fmla="*/ 9 w 326"/>
                  <a:gd name="T45" fmla="*/ 32 h 129"/>
                  <a:gd name="T46" fmla="*/ 19 w 326"/>
                  <a:gd name="T47" fmla="*/ 19 h 129"/>
                  <a:gd name="T48" fmla="*/ 32 w 326"/>
                  <a:gd name="T49" fmla="*/ 9 h 129"/>
                  <a:gd name="T50" fmla="*/ 48 w 326"/>
                  <a:gd name="T51" fmla="*/ 3 h 129"/>
                  <a:gd name="T52" fmla="*/ 65 w 326"/>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6" h="129">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34" name="Freeform 35">
                <a:extLst>
                  <a:ext uri="{FF2B5EF4-FFF2-40B4-BE49-F238E27FC236}">
                    <a16:creationId xmlns:a16="http://schemas.microsoft.com/office/drawing/2014/main" id="{B2B838DC-1CBE-364A-9128-B0E69C114EEA}"/>
                  </a:ext>
                </a:extLst>
              </p:cNvPr>
              <p:cNvSpPr>
                <a:spLocks/>
              </p:cNvSpPr>
              <p:nvPr/>
            </p:nvSpPr>
            <p:spPr bwMode="auto">
              <a:xfrm>
                <a:off x="1924377" y="616020"/>
                <a:ext cx="76230" cy="55440"/>
              </a:xfrm>
              <a:custGeom>
                <a:avLst/>
                <a:gdLst>
                  <a:gd name="T0" fmla="*/ 234 w 299"/>
                  <a:gd name="T1" fmla="*/ 0 h 226"/>
                  <a:gd name="T2" fmla="*/ 251 w 299"/>
                  <a:gd name="T3" fmla="*/ 2 h 226"/>
                  <a:gd name="T4" fmla="*/ 266 w 299"/>
                  <a:gd name="T5" fmla="*/ 8 h 226"/>
                  <a:gd name="T6" fmla="*/ 280 w 299"/>
                  <a:gd name="T7" fmla="*/ 18 h 226"/>
                  <a:gd name="T8" fmla="*/ 290 w 299"/>
                  <a:gd name="T9" fmla="*/ 31 h 226"/>
                  <a:gd name="T10" fmla="*/ 297 w 299"/>
                  <a:gd name="T11" fmla="*/ 47 h 226"/>
                  <a:gd name="T12" fmla="*/ 299 w 299"/>
                  <a:gd name="T13" fmla="*/ 64 h 226"/>
                  <a:gd name="T14" fmla="*/ 297 w 299"/>
                  <a:gd name="T15" fmla="*/ 81 h 226"/>
                  <a:gd name="T16" fmla="*/ 290 w 299"/>
                  <a:gd name="T17" fmla="*/ 96 h 226"/>
                  <a:gd name="T18" fmla="*/ 281 w 299"/>
                  <a:gd name="T19" fmla="*/ 110 h 226"/>
                  <a:gd name="T20" fmla="*/ 267 w 299"/>
                  <a:gd name="T21" fmla="*/ 120 h 226"/>
                  <a:gd name="T22" fmla="*/ 98 w 299"/>
                  <a:gd name="T23" fmla="*/ 216 h 226"/>
                  <a:gd name="T24" fmla="*/ 82 w 299"/>
                  <a:gd name="T25" fmla="*/ 224 h 226"/>
                  <a:gd name="T26" fmla="*/ 65 w 299"/>
                  <a:gd name="T27" fmla="*/ 226 h 226"/>
                  <a:gd name="T28" fmla="*/ 49 w 299"/>
                  <a:gd name="T29" fmla="*/ 224 h 226"/>
                  <a:gd name="T30" fmla="*/ 33 w 299"/>
                  <a:gd name="T31" fmla="*/ 217 h 226"/>
                  <a:gd name="T32" fmla="*/ 19 w 299"/>
                  <a:gd name="T33" fmla="*/ 207 h 226"/>
                  <a:gd name="T34" fmla="*/ 8 w 299"/>
                  <a:gd name="T35" fmla="*/ 193 h 226"/>
                  <a:gd name="T36" fmla="*/ 2 w 299"/>
                  <a:gd name="T37" fmla="*/ 177 h 226"/>
                  <a:gd name="T38" fmla="*/ 0 w 299"/>
                  <a:gd name="T39" fmla="*/ 160 h 226"/>
                  <a:gd name="T40" fmla="*/ 2 w 299"/>
                  <a:gd name="T41" fmla="*/ 144 h 226"/>
                  <a:gd name="T42" fmla="*/ 8 w 299"/>
                  <a:gd name="T43" fmla="*/ 129 h 226"/>
                  <a:gd name="T44" fmla="*/ 19 w 299"/>
                  <a:gd name="T45" fmla="*/ 116 h 226"/>
                  <a:gd name="T46" fmla="*/ 32 w 299"/>
                  <a:gd name="T47" fmla="*/ 104 h 226"/>
                  <a:gd name="T48" fmla="*/ 201 w 299"/>
                  <a:gd name="T49" fmla="*/ 8 h 226"/>
                  <a:gd name="T50" fmla="*/ 218 w 299"/>
                  <a:gd name="T51" fmla="*/ 2 h 226"/>
                  <a:gd name="T52" fmla="*/ 234 w 299"/>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226">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35" name="Freeform 36">
                <a:extLst>
                  <a:ext uri="{FF2B5EF4-FFF2-40B4-BE49-F238E27FC236}">
                    <a16:creationId xmlns:a16="http://schemas.microsoft.com/office/drawing/2014/main" id="{B529E5A5-C095-B04A-9128-7FC8C36AE5AB}"/>
                  </a:ext>
                </a:extLst>
              </p:cNvPr>
              <p:cNvSpPr>
                <a:spLocks/>
              </p:cNvSpPr>
              <p:nvPr/>
            </p:nvSpPr>
            <p:spPr bwMode="auto">
              <a:xfrm>
                <a:off x="1810033" y="480883"/>
                <a:ext cx="55440" cy="76230"/>
              </a:xfrm>
              <a:custGeom>
                <a:avLst/>
                <a:gdLst>
                  <a:gd name="T0" fmla="*/ 162 w 228"/>
                  <a:gd name="T1" fmla="*/ 0 h 297"/>
                  <a:gd name="T2" fmla="*/ 179 w 228"/>
                  <a:gd name="T3" fmla="*/ 2 h 297"/>
                  <a:gd name="T4" fmla="*/ 195 w 228"/>
                  <a:gd name="T5" fmla="*/ 10 h 297"/>
                  <a:gd name="T6" fmla="*/ 209 w 228"/>
                  <a:gd name="T7" fmla="*/ 20 h 297"/>
                  <a:gd name="T8" fmla="*/ 219 w 228"/>
                  <a:gd name="T9" fmla="*/ 33 h 297"/>
                  <a:gd name="T10" fmla="*/ 226 w 228"/>
                  <a:gd name="T11" fmla="*/ 49 h 297"/>
                  <a:gd name="T12" fmla="*/ 228 w 228"/>
                  <a:gd name="T13" fmla="*/ 65 h 297"/>
                  <a:gd name="T14" fmla="*/ 226 w 228"/>
                  <a:gd name="T15" fmla="*/ 82 h 297"/>
                  <a:gd name="T16" fmla="*/ 219 w 228"/>
                  <a:gd name="T17" fmla="*/ 97 h 297"/>
                  <a:gd name="T18" fmla="*/ 121 w 228"/>
                  <a:gd name="T19" fmla="*/ 265 h 297"/>
                  <a:gd name="T20" fmla="*/ 111 w 228"/>
                  <a:gd name="T21" fmla="*/ 279 h 297"/>
                  <a:gd name="T22" fmla="*/ 97 w 228"/>
                  <a:gd name="T23" fmla="*/ 290 h 297"/>
                  <a:gd name="T24" fmla="*/ 82 w 228"/>
                  <a:gd name="T25" fmla="*/ 295 h 297"/>
                  <a:gd name="T26" fmla="*/ 65 w 228"/>
                  <a:gd name="T27" fmla="*/ 297 h 297"/>
                  <a:gd name="T28" fmla="*/ 49 w 228"/>
                  <a:gd name="T29" fmla="*/ 295 h 297"/>
                  <a:gd name="T30" fmla="*/ 33 w 228"/>
                  <a:gd name="T31" fmla="*/ 289 h 297"/>
                  <a:gd name="T32" fmla="*/ 18 w 228"/>
                  <a:gd name="T33" fmla="*/ 278 h 297"/>
                  <a:gd name="T34" fmla="*/ 9 w 228"/>
                  <a:gd name="T35" fmla="*/ 265 h 297"/>
                  <a:gd name="T36" fmla="*/ 2 w 228"/>
                  <a:gd name="T37" fmla="*/ 250 h 297"/>
                  <a:gd name="T38" fmla="*/ 0 w 228"/>
                  <a:gd name="T39" fmla="*/ 234 h 297"/>
                  <a:gd name="T40" fmla="*/ 2 w 228"/>
                  <a:gd name="T41" fmla="*/ 217 h 297"/>
                  <a:gd name="T42" fmla="*/ 9 w 228"/>
                  <a:gd name="T43" fmla="*/ 201 h 297"/>
                  <a:gd name="T44" fmla="*/ 106 w 228"/>
                  <a:gd name="T45" fmla="*/ 33 h 297"/>
                  <a:gd name="T46" fmla="*/ 117 w 228"/>
                  <a:gd name="T47" fmla="*/ 19 h 297"/>
                  <a:gd name="T48" fmla="*/ 131 w 228"/>
                  <a:gd name="T49" fmla="*/ 9 h 297"/>
                  <a:gd name="T50" fmla="*/ 146 w 228"/>
                  <a:gd name="T51" fmla="*/ 2 h 297"/>
                  <a:gd name="T52" fmla="*/ 162 w 228"/>
                  <a:gd name="T53"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97">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grpSp>
        <p:grpSp>
          <p:nvGrpSpPr>
            <p:cNvPr id="122" name="Group 121">
              <a:extLst>
                <a:ext uri="{FF2B5EF4-FFF2-40B4-BE49-F238E27FC236}">
                  <a16:creationId xmlns:a16="http://schemas.microsoft.com/office/drawing/2014/main" id="{085B4DCF-5B99-AC46-A2F6-B26337FD4290}"/>
                </a:ext>
              </a:extLst>
            </p:cNvPr>
            <p:cNvGrpSpPr/>
            <p:nvPr/>
          </p:nvGrpSpPr>
          <p:grpSpPr>
            <a:xfrm>
              <a:off x="2262012" y="1128913"/>
              <a:ext cx="350864" cy="514832"/>
              <a:chOff x="6670675" y="1125538"/>
              <a:chExt cx="3546475" cy="5203825"/>
            </a:xfrm>
            <a:grpFill/>
          </p:grpSpPr>
          <p:sp>
            <p:nvSpPr>
              <p:cNvPr id="123" name="Freeform 191">
                <a:extLst>
                  <a:ext uri="{FF2B5EF4-FFF2-40B4-BE49-F238E27FC236}">
                    <a16:creationId xmlns:a16="http://schemas.microsoft.com/office/drawing/2014/main" id="{0D4716AF-72CB-024B-AD27-D3A42F3D88D0}"/>
                  </a:ext>
                </a:extLst>
              </p:cNvPr>
              <p:cNvSpPr>
                <a:spLocks noEditPoints="1"/>
              </p:cNvSpPr>
              <p:nvPr/>
            </p:nvSpPr>
            <p:spPr bwMode="auto">
              <a:xfrm>
                <a:off x="6670675" y="1125538"/>
                <a:ext cx="3546475" cy="3762375"/>
              </a:xfrm>
              <a:custGeom>
                <a:avLst/>
                <a:gdLst>
                  <a:gd name="T0" fmla="*/ 1919 w 4468"/>
                  <a:gd name="T1" fmla="*/ 225 h 4740"/>
                  <a:gd name="T2" fmla="*/ 1477 w 4468"/>
                  <a:gd name="T3" fmla="*/ 347 h 4740"/>
                  <a:gd name="T4" fmla="*/ 1081 w 4468"/>
                  <a:gd name="T5" fmla="*/ 560 h 4740"/>
                  <a:gd name="T6" fmla="*/ 745 w 4468"/>
                  <a:gd name="T7" fmla="*/ 851 h 4740"/>
                  <a:gd name="T8" fmla="*/ 478 w 4468"/>
                  <a:gd name="T9" fmla="*/ 1210 h 4740"/>
                  <a:gd name="T10" fmla="*/ 295 w 4468"/>
                  <a:gd name="T11" fmla="*/ 1623 h 4740"/>
                  <a:gd name="T12" fmla="*/ 205 w 4468"/>
                  <a:gd name="T13" fmla="*/ 2077 h 4740"/>
                  <a:gd name="T14" fmla="*/ 221 w 4468"/>
                  <a:gd name="T15" fmla="*/ 2536 h 4740"/>
                  <a:gd name="T16" fmla="*/ 335 w 4468"/>
                  <a:gd name="T17" fmla="*/ 2964 h 4740"/>
                  <a:gd name="T18" fmla="*/ 536 w 4468"/>
                  <a:gd name="T19" fmla="*/ 3357 h 4740"/>
                  <a:gd name="T20" fmla="*/ 818 w 4468"/>
                  <a:gd name="T21" fmla="*/ 3698 h 4740"/>
                  <a:gd name="T22" fmla="*/ 948 w 4468"/>
                  <a:gd name="T23" fmla="*/ 3817 h 4740"/>
                  <a:gd name="T24" fmla="*/ 1117 w 4468"/>
                  <a:gd name="T25" fmla="*/ 4052 h 4740"/>
                  <a:gd name="T26" fmla="*/ 1223 w 4468"/>
                  <a:gd name="T27" fmla="*/ 4302 h 4740"/>
                  <a:gd name="T28" fmla="*/ 1280 w 4468"/>
                  <a:gd name="T29" fmla="*/ 4539 h 4740"/>
                  <a:gd name="T30" fmla="*/ 3220 w 4468"/>
                  <a:gd name="T31" fmla="*/ 4383 h 4740"/>
                  <a:gd name="T32" fmla="*/ 3311 w 4468"/>
                  <a:gd name="T33" fmla="*/ 4130 h 4740"/>
                  <a:gd name="T34" fmla="*/ 3461 w 4468"/>
                  <a:gd name="T35" fmla="*/ 3883 h 4740"/>
                  <a:gd name="T36" fmla="*/ 3747 w 4468"/>
                  <a:gd name="T37" fmla="*/ 3596 h 4740"/>
                  <a:gd name="T38" fmla="*/ 4008 w 4468"/>
                  <a:gd name="T39" fmla="*/ 3231 h 4740"/>
                  <a:gd name="T40" fmla="*/ 4181 w 4468"/>
                  <a:gd name="T41" fmla="*/ 2825 h 4740"/>
                  <a:gd name="T42" fmla="*/ 4263 w 4468"/>
                  <a:gd name="T43" fmla="*/ 2386 h 4740"/>
                  <a:gd name="T44" fmla="*/ 4243 w 4468"/>
                  <a:gd name="T45" fmla="*/ 1922 h 4740"/>
                  <a:gd name="T46" fmla="*/ 4122 w 4468"/>
                  <a:gd name="T47" fmla="*/ 1479 h 4740"/>
                  <a:gd name="T48" fmla="*/ 3909 w 4468"/>
                  <a:gd name="T49" fmla="*/ 1084 h 4740"/>
                  <a:gd name="T50" fmla="*/ 3618 w 4468"/>
                  <a:gd name="T51" fmla="*/ 745 h 4740"/>
                  <a:gd name="T52" fmla="*/ 3259 w 4468"/>
                  <a:gd name="T53" fmla="*/ 478 h 4740"/>
                  <a:gd name="T54" fmla="*/ 2847 w 4468"/>
                  <a:gd name="T55" fmla="*/ 295 h 4740"/>
                  <a:gd name="T56" fmla="*/ 2393 w 4468"/>
                  <a:gd name="T57" fmla="*/ 207 h 4740"/>
                  <a:gd name="T58" fmla="*/ 2399 w 4468"/>
                  <a:gd name="T59" fmla="*/ 6 h 4740"/>
                  <a:gd name="T60" fmla="*/ 2877 w 4468"/>
                  <a:gd name="T61" fmla="*/ 96 h 4740"/>
                  <a:gd name="T62" fmla="*/ 3315 w 4468"/>
                  <a:gd name="T63" fmla="*/ 281 h 4740"/>
                  <a:gd name="T64" fmla="*/ 3697 w 4468"/>
                  <a:gd name="T65" fmla="*/ 550 h 4740"/>
                  <a:gd name="T66" fmla="*/ 4016 w 4468"/>
                  <a:gd name="T67" fmla="*/ 891 h 4740"/>
                  <a:gd name="T68" fmla="*/ 4259 w 4468"/>
                  <a:gd name="T69" fmla="*/ 1296 h 4740"/>
                  <a:gd name="T70" fmla="*/ 4412 w 4468"/>
                  <a:gd name="T71" fmla="*/ 1746 h 4740"/>
                  <a:gd name="T72" fmla="*/ 4468 w 4468"/>
                  <a:gd name="T73" fmla="*/ 2237 h 4740"/>
                  <a:gd name="T74" fmla="*/ 4422 w 4468"/>
                  <a:gd name="T75" fmla="*/ 2689 h 4740"/>
                  <a:gd name="T76" fmla="*/ 4287 w 4468"/>
                  <a:gd name="T77" fmla="*/ 3116 h 4740"/>
                  <a:gd name="T78" fmla="*/ 4072 w 4468"/>
                  <a:gd name="T79" fmla="*/ 3508 h 4740"/>
                  <a:gd name="T80" fmla="*/ 3777 w 4468"/>
                  <a:gd name="T81" fmla="*/ 3851 h 4740"/>
                  <a:gd name="T82" fmla="*/ 3552 w 4468"/>
                  <a:gd name="T83" fmla="*/ 4100 h 4740"/>
                  <a:gd name="T84" fmla="*/ 3441 w 4468"/>
                  <a:gd name="T85" fmla="*/ 4343 h 4740"/>
                  <a:gd name="T86" fmla="*/ 3383 w 4468"/>
                  <a:gd name="T87" fmla="*/ 4581 h 4740"/>
                  <a:gd name="T88" fmla="*/ 3351 w 4468"/>
                  <a:gd name="T89" fmla="*/ 4704 h 4740"/>
                  <a:gd name="T90" fmla="*/ 3273 w 4468"/>
                  <a:gd name="T91" fmla="*/ 4740 h 4740"/>
                  <a:gd name="T92" fmla="*/ 1137 w 4468"/>
                  <a:gd name="T93" fmla="*/ 4722 h 4740"/>
                  <a:gd name="T94" fmla="*/ 1093 w 4468"/>
                  <a:gd name="T95" fmla="*/ 4650 h 4740"/>
                  <a:gd name="T96" fmla="*/ 1051 w 4468"/>
                  <a:gd name="T97" fmla="*/ 4425 h 4740"/>
                  <a:gd name="T98" fmla="*/ 958 w 4468"/>
                  <a:gd name="T99" fmla="*/ 4178 h 4740"/>
                  <a:gd name="T100" fmla="*/ 794 w 4468"/>
                  <a:gd name="T101" fmla="*/ 3947 h 4740"/>
                  <a:gd name="T102" fmla="*/ 575 w 4468"/>
                  <a:gd name="T103" fmla="*/ 3735 h 4740"/>
                  <a:gd name="T104" fmla="*/ 311 w 4468"/>
                  <a:gd name="T105" fmla="*/ 3375 h 4740"/>
                  <a:gd name="T106" fmla="*/ 123 w 4468"/>
                  <a:gd name="T107" fmla="*/ 2972 h 4740"/>
                  <a:gd name="T108" fmla="*/ 20 w 4468"/>
                  <a:gd name="T109" fmla="*/ 2537 h 4740"/>
                  <a:gd name="T110" fmla="*/ 6 w 4468"/>
                  <a:gd name="T111" fmla="*/ 2071 h 4740"/>
                  <a:gd name="T112" fmla="*/ 96 w 4468"/>
                  <a:gd name="T113" fmla="*/ 1591 h 4740"/>
                  <a:gd name="T114" fmla="*/ 279 w 4468"/>
                  <a:gd name="T115" fmla="*/ 1154 h 4740"/>
                  <a:gd name="T116" fmla="*/ 550 w 4468"/>
                  <a:gd name="T117" fmla="*/ 769 h 4740"/>
                  <a:gd name="T118" fmla="*/ 890 w 4468"/>
                  <a:gd name="T119" fmla="*/ 450 h 4740"/>
                  <a:gd name="T120" fmla="*/ 1292 w 4468"/>
                  <a:gd name="T121" fmla="*/ 209 h 4740"/>
                  <a:gd name="T122" fmla="*/ 1744 w 4468"/>
                  <a:gd name="T123" fmla="*/ 54 h 4740"/>
                  <a:gd name="T124" fmla="*/ 2234 w 4468"/>
                  <a:gd name="T125" fmla="*/ 0 h 4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68" h="4740">
                    <a:moveTo>
                      <a:pt x="2234" y="201"/>
                    </a:moveTo>
                    <a:lnTo>
                      <a:pt x="2075" y="207"/>
                    </a:lnTo>
                    <a:lnTo>
                      <a:pt x="1919" y="225"/>
                    </a:lnTo>
                    <a:lnTo>
                      <a:pt x="1768" y="255"/>
                    </a:lnTo>
                    <a:lnTo>
                      <a:pt x="1621" y="295"/>
                    </a:lnTo>
                    <a:lnTo>
                      <a:pt x="1477" y="347"/>
                    </a:lnTo>
                    <a:lnTo>
                      <a:pt x="1340" y="409"/>
                    </a:lnTo>
                    <a:lnTo>
                      <a:pt x="1209" y="478"/>
                    </a:lnTo>
                    <a:lnTo>
                      <a:pt x="1081" y="560"/>
                    </a:lnTo>
                    <a:lnTo>
                      <a:pt x="962" y="648"/>
                    </a:lnTo>
                    <a:lnTo>
                      <a:pt x="850" y="745"/>
                    </a:lnTo>
                    <a:lnTo>
                      <a:pt x="745" y="851"/>
                    </a:lnTo>
                    <a:lnTo>
                      <a:pt x="647" y="965"/>
                    </a:lnTo>
                    <a:lnTo>
                      <a:pt x="558" y="1084"/>
                    </a:lnTo>
                    <a:lnTo>
                      <a:pt x="478" y="1210"/>
                    </a:lnTo>
                    <a:lnTo>
                      <a:pt x="406" y="1341"/>
                    </a:lnTo>
                    <a:lnTo>
                      <a:pt x="346" y="1479"/>
                    </a:lnTo>
                    <a:lnTo>
                      <a:pt x="295" y="1623"/>
                    </a:lnTo>
                    <a:lnTo>
                      <a:pt x="253" y="1770"/>
                    </a:lnTo>
                    <a:lnTo>
                      <a:pt x="225" y="1922"/>
                    </a:lnTo>
                    <a:lnTo>
                      <a:pt x="205" y="2077"/>
                    </a:lnTo>
                    <a:lnTo>
                      <a:pt x="199" y="2237"/>
                    </a:lnTo>
                    <a:lnTo>
                      <a:pt x="205" y="2386"/>
                    </a:lnTo>
                    <a:lnTo>
                      <a:pt x="221" y="2536"/>
                    </a:lnTo>
                    <a:lnTo>
                      <a:pt x="249" y="2681"/>
                    </a:lnTo>
                    <a:lnTo>
                      <a:pt x="287" y="2825"/>
                    </a:lnTo>
                    <a:lnTo>
                      <a:pt x="335" y="2964"/>
                    </a:lnTo>
                    <a:lnTo>
                      <a:pt x="390" y="3100"/>
                    </a:lnTo>
                    <a:lnTo>
                      <a:pt x="458" y="3229"/>
                    </a:lnTo>
                    <a:lnTo>
                      <a:pt x="536" y="3357"/>
                    </a:lnTo>
                    <a:lnTo>
                      <a:pt x="621" y="3476"/>
                    </a:lnTo>
                    <a:lnTo>
                      <a:pt x="715" y="3590"/>
                    </a:lnTo>
                    <a:lnTo>
                      <a:pt x="818" y="3698"/>
                    </a:lnTo>
                    <a:lnTo>
                      <a:pt x="932" y="3799"/>
                    </a:lnTo>
                    <a:lnTo>
                      <a:pt x="940" y="3807"/>
                    </a:lnTo>
                    <a:lnTo>
                      <a:pt x="948" y="3817"/>
                    </a:lnTo>
                    <a:lnTo>
                      <a:pt x="1011" y="3893"/>
                    </a:lnTo>
                    <a:lnTo>
                      <a:pt x="1069" y="3971"/>
                    </a:lnTo>
                    <a:lnTo>
                      <a:pt x="1117" y="4052"/>
                    </a:lnTo>
                    <a:lnTo>
                      <a:pt x="1159" y="4136"/>
                    </a:lnTo>
                    <a:lnTo>
                      <a:pt x="1195" y="4220"/>
                    </a:lnTo>
                    <a:lnTo>
                      <a:pt x="1223" y="4302"/>
                    </a:lnTo>
                    <a:lnTo>
                      <a:pt x="1246" y="4383"/>
                    </a:lnTo>
                    <a:lnTo>
                      <a:pt x="1264" y="4463"/>
                    </a:lnTo>
                    <a:lnTo>
                      <a:pt x="1280" y="4539"/>
                    </a:lnTo>
                    <a:lnTo>
                      <a:pt x="3188" y="4541"/>
                    </a:lnTo>
                    <a:lnTo>
                      <a:pt x="3202" y="4463"/>
                    </a:lnTo>
                    <a:lnTo>
                      <a:pt x="3220" y="4383"/>
                    </a:lnTo>
                    <a:lnTo>
                      <a:pt x="3245" y="4300"/>
                    </a:lnTo>
                    <a:lnTo>
                      <a:pt x="3273" y="4216"/>
                    </a:lnTo>
                    <a:lnTo>
                      <a:pt x="3311" y="4130"/>
                    </a:lnTo>
                    <a:lnTo>
                      <a:pt x="3353" y="4046"/>
                    </a:lnTo>
                    <a:lnTo>
                      <a:pt x="3403" y="3963"/>
                    </a:lnTo>
                    <a:lnTo>
                      <a:pt x="3461" y="3883"/>
                    </a:lnTo>
                    <a:lnTo>
                      <a:pt x="3528" y="3807"/>
                    </a:lnTo>
                    <a:lnTo>
                      <a:pt x="3642" y="3706"/>
                    </a:lnTo>
                    <a:lnTo>
                      <a:pt x="3747" y="3596"/>
                    </a:lnTo>
                    <a:lnTo>
                      <a:pt x="3843" y="3480"/>
                    </a:lnTo>
                    <a:lnTo>
                      <a:pt x="3930" y="3359"/>
                    </a:lnTo>
                    <a:lnTo>
                      <a:pt x="4008" y="3231"/>
                    </a:lnTo>
                    <a:lnTo>
                      <a:pt x="4076" y="3100"/>
                    </a:lnTo>
                    <a:lnTo>
                      <a:pt x="4134" y="2964"/>
                    </a:lnTo>
                    <a:lnTo>
                      <a:pt x="4181" y="2825"/>
                    </a:lnTo>
                    <a:lnTo>
                      <a:pt x="4219" y="2681"/>
                    </a:lnTo>
                    <a:lnTo>
                      <a:pt x="4245" y="2536"/>
                    </a:lnTo>
                    <a:lnTo>
                      <a:pt x="4263" y="2386"/>
                    </a:lnTo>
                    <a:lnTo>
                      <a:pt x="4267" y="2237"/>
                    </a:lnTo>
                    <a:lnTo>
                      <a:pt x="4261" y="2077"/>
                    </a:lnTo>
                    <a:lnTo>
                      <a:pt x="4243" y="1922"/>
                    </a:lnTo>
                    <a:lnTo>
                      <a:pt x="4213" y="1770"/>
                    </a:lnTo>
                    <a:lnTo>
                      <a:pt x="4173" y="1623"/>
                    </a:lnTo>
                    <a:lnTo>
                      <a:pt x="4122" y="1479"/>
                    </a:lnTo>
                    <a:lnTo>
                      <a:pt x="4060" y="1341"/>
                    </a:lnTo>
                    <a:lnTo>
                      <a:pt x="3990" y="1210"/>
                    </a:lnTo>
                    <a:lnTo>
                      <a:pt x="3909" y="1084"/>
                    </a:lnTo>
                    <a:lnTo>
                      <a:pt x="3821" y="965"/>
                    </a:lnTo>
                    <a:lnTo>
                      <a:pt x="3723" y="851"/>
                    </a:lnTo>
                    <a:lnTo>
                      <a:pt x="3618" y="745"/>
                    </a:lnTo>
                    <a:lnTo>
                      <a:pt x="3504" y="648"/>
                    </a:lnTo>
                    <a:lnTo>
                      <a:pt x="3385" y="560"/>
                    </a:lnTo>
                    <a:lnTo>
                      <a:pt x="3259" y="478"/>
                    </a:lnTo>
                    <a:lnTo>
                      <a:pt x="3128" y="409"/>
                    </a:lnTo>
                    <a:lnTo>
                      <a:pt x="2989" y="347"/>
                    </a:lnTo>
                    <a:lnTo>
                      <a:pt x="2847" y="295"/>
                    </a:lnTo>
                    <a:lnTo>
                      <a:pt x="2700" y="255"/>
                    </a:lnTo>
                    <a:lnTo>
                      <a:pt x="2549" y="225"/>
                    </a:lnTo>
                    <a:lnTo>
                      <a:pt x="2393" y="207"/>
                    </a:lnTo>
                    <a:lnTo>
                      <a:pt x="2234" y="201"/>
                    </a:lnTo>
                    <a:close/>
                    <a:moveTo>
                      <a:pt x="2234" y="0"/>
                    </a:moveTo>
                    <a:lnTo>
                      <a:pt x="2399" y="6"/>
                    </a:lnTo>
                    <a:lnTo>
                      <a:pt x="2563" y="24"/>
                    </a:lnTo>
                    <a:lnTo>
                      <a:pt x="2722" y="54"/>
                    </a:lnTo>
                    <a:lnTo>
                      <a:pt x="2877" y="96"/>
                    </a:lnTo>
                    <a:lnTo>
                      <a:pt x="3028" y="147"/>
                    </a:lnTo>
                    <a:lnTo>
                      <a:pt x="3174" y="209"/>
                    </a:lnTo>
                    <a:lnTo>
                      <a:pt x="3315" y="281"/>
                    </a:lnTo>
                    <a:lnTo>
                      <a:pt x="3449" y="361"/>
                    </a:lnTo>
                    <a:lnTo>
                      <a:pt x="3576" y="450"/>
                    </a:lnTo>
                    <a:lnTo>
                      <a:pt x="3697" y="550"/>
                    </a:lnTo>
                    <a:lnTo>
                      <a:pt x="3813" y="656"/>
                    </a:lnTo>
                    <a:lnTo>
                      <a:pt x="3918" y="769"/>
                    </a:lnTo>
                    <a:lnTo>
                      <a:pt x="4016" y="891"/>
                    </a:lnTo>
                    <a:lnTo>
                      <a:pt x="4108" y="1021"/>
                    </a:lnTo>
                    <a:lnTo>
                      <a:pt x="4187" y="1154"/>
                    </a:lnTo>
                    <a:lnTo>
                      <a:pt x="4259" y="1296"/>
                    </a:lnTo>
                    <a:lnTo>
                      <a:pt x="4321" y="1441"/>
                    </a:lnTo>
                    <a:lnTo>
                      <a:pt x="4372" y="1591"/>
                    </a:lnTo>
                    <a:lnTo>
                      <a:pt x="4412" y="1746"/>
                    </a:lnTo>
                    <a:lnTo>
                      <a:pt x="4442" y="1908"/>
                    </a:lnTo>
                    <a:lnTo>
                      <a:pt x="4460" y="2071"/>
                    </a:lnTo>
                    <a:lnTo>
                      <a:pt x="4468" y="2237"/>
                    </a:lnTo>
                    <a:lnTo>
                      <a:pt x="4462" y="2390"/>
                    </a:lnTo>
                    <a:lnTo>
                      <a:pt x="4446" y="2539"/>
                    </a:lnTo>
                    <a:lnTo>
                      <a:pt x="4422" y="2689"/>
                    </a:lnTo>
                    <a:lnTo>
                      <a:pt x="4386" y="2835"/>
                    </a:lnTo>
                    <a:lnTo>
                      <a:pt x="4341" y="2976"/>
                    </a:lnTo>
                    <a:lnTo>
                      <a:pt x="4287" y="3116"/>
                    </a:lnTo>
                    <a:lnTo>
                      <a:pt x="4225" y="3251"/>
                    </a:lnTo>
                    <a:lnTo>
                      <a:pt x="4151" y="3383"/>
                    </a:lnTo>
                    <a:lnTo>
                      <a:pt x="4072" y="3508"/>
                    </a:lnTo>
                    <a:lnTo>
                      <a:pt x="3982" y="3628"/>
                    </a:lnTo>
                    <a:lnTo>
                      <a:pt x="3885" y="3743"/>
                    </a:lnTo>
                    <a:lnTo>
                      <a:pt x="3777" y="3851"/>
                    </a:lnTo>
                    <a:lnTo>
                      <a:pt x="3664" y="3953"/>
                    </a:lnTo>
                    <a:lnTo>
                      <a:pt x="3604" y="4025"/>
                    </a:lnTo>
                    <a:lnTo>
                      <a:pt x="3552" y="4100"/>
                    </a:lnTo>
                    <a:lnTo>
                      <a:pt x="3506" y="4180"/>
                    </a:lnTo>
                    <a:lnTo>
                      <a:pt x="3470" y="4262"/>
                    </a:lnTo>
                    <a:lnTo>
                      <a:pt x="3441" y="4343"/>
                    </a:lnTo>
                    <a:lnTo>
                      <a:pt x="3415" y="4425"/>
                    </a:lnTo>
                    <a:lnTo>
                      <a:pt x="3397" y="4505"/>
                    </a:lnTo>
                    <a:lnTo>
                      <a:pt x="3383" y="4581"/>
                    </a:lnTo>
                    <a:lnTo>
                      <a:pt x="3373" y="4652"/>
                    </a:lnTo>
                    <a:lnTo>
                      <a:pt x="3365" y="4680"/>
                    </a:lnTo>
                    <a:lnTo>
                      <a:pt x="3351" y="4704"/>
                    </a:lnTo>
                    <a:lnTo>
                      <a:pt x="3329" y="4724"/>
                    </a:lnTo>
                    <a:lnTo>
                      <a:pt x="3303" y="4736"/>
                    </a:lnTo>
                    <a:lnTo>
                      <a:pt x="3273" y="4740"/>
                    </a:lnTo>
                    <a:lnTo>
                      <a:pt x="1193" y="4740"/>
                    </a:lnTo>
                    <a:lnTo>
                      <a:pt x="1163" y="4736"/>
                    </a:lnTo>
                    <a:lnTo>
                      <a:pt x="1137" y="4722"/>
                    </a:lnTo>
                    <a:lnTo>
                      <a:pt x="1117" y="4704"/>
                    </a:lnTo>
                    <a:lnTo>
                      <a:pt x="1101" y="4680"/>
                    </a:lnTo>
                    <a:lnTo>
                      <a:pt x="1093" y="4650"/>
                    </a:lnTo>
                    <a:lnTo>
                      <a:pt x="1083" y="4581"/>
                    </a:lnTo>
                    <a:lnTo>
                      <a:pt x="1069" y="4505"/>
                    </a:lnTo>
                    <a:lnTo>
                      <a:pt x="1051" y="4425"/>
                    </a:lnTo>
                    <a:lnTo>
                      <a:pt x="1025" y="4343"/>
                    </a:lnTo>
                    <a:lnTo>
                      <a:pt x="996" y="4260"/>
                    </a:lnTo>
                    <a:lnTo>
                      <a:pt x="958" y="4178"/>
                    </a:lnTo>
                    <a:lnTo>
                      <a:pt x="912" y="4096"/>
                    </a:lnTo>
                    <a:lnTo>
                      <a:pt x="858" y="4019"/>
                    </a:lnTo>
                    <a:lnTo>
                      <a:pt x="794" y="3947"/>
                    </a:lnTo>
                    <a:lnTo>
                      <a:pt x="792" y="3945"/>
                    </a:lnTo>
                    <a:lnTo>
                      <a:pt x="681" y="3843"/>
                    </a:lnTo>
                    <a:lnTo>
                      <a:pt x="575" y="3735"/>
                    </a:lnTo>
                    <a:lnTo>
                      <a:pt x="480" y="3620"/>
                    </a:lnTo>
                    <a:lnTo>
                      <a:pt x="390" y="3500"/>
                    </a:lnTo>
                    <a:lnTo>
                      <a:pt x="311" y="3375"/>
                    </a:lnTo>
                    <a:lnTo>
                      <a:pt x="239" y="3245"/>
                    </a:lnTo>
                    <a:lnTo>
                      <a:pt x="177" y="3112"/>
                    </a:lnTo>
                    <a:lnTo>
                      <a:pt x="123" y="2972"/>
                    </a:lnTo>
                    <a:lnTo>
                      <a:pt x="80" y="2831"/>
                    </a:lnTo>
                    <a:lnTo>
                      <a:pt x="46" y="2685"/>
                    </a:lnTo>
                    <a:lnTo>
                      <a:pt x="20" y="2537"/>
                    </a:lnTo>
                    <a:lnTo>
                      <a:pt x="4" y="2388"/>
                    </a:lnTo>
                    <a:lnTo>
                      <a:pt x="0" y="2237"/>
                    </a:lnTo>
                    <a:lnTo>
                      <a:pt x="6" y="2071"/>
                    </a:lnTo>
                    <a:lnTo>
                      <a:pt x="24" y="1908"/>
                    </a:lnTo>
                    <a:lnTo>
                      <a:pt x="54" y="1746"/>
                    </a:lnTo>
                    <a:lnTo>
                      <a:pt x="96" y="1591"/>
                    </a:lnTo>
                    <a:lnTo>
                      <a:pt x="145" y="1441"/>
                    </a:lnTo>
                    <a:lnTo>
                      <a:pt x="207" y="1296"/>
                    </a:lnTo>
                    <a:lnTo>
                      <a:pt x="279" y="1154"/>
                    </a:lnTo>
                    <a:lnTo>
                      <a:pt x="360" y="1021"/>
                    </a:lnTo>
                    <a:lnTo>
                      <a:pt x="450" y="891"/>
                    </a:lnTo>
                    <a:lnTo>
                      <a:pt x="550" y="769"/>
                    </a:lnTo>
                    <a:lnTo>
                      <a:pt x="655" y="656"/>
                    </a:lnTo>
                    <a:lnTo>
                      <a:pt x="769" y="550"/>
                    </a:lnTo>
                    <a:lnTo>
                      <a:pt x="890" y="450"/>
                    </a:lnTo>
                    <a:lnTo>
                      <a:pt x="1017" y="361"/>
                    </a:lnTo>
                    <a:lnTo>
                      <a:pt x="1153" y="281"/>
                    </a:lnTo>
                    <a:lnTo>
                      <a:pt x="1292" y="209"/>
                    </a:lnTo>
                    <a:lnTo>
                      <a:pt x="1440" y="147"/>
                    </a:lnTo>
                    <a:lnTo>
                      <a:pt x="1589" y="96"/>
                    </a:lnTo>
                    <a:lnTo>
                      <a:pt x="1744" y="54"/>
                    </a:lnTo>
                    <a:lnTo>
                      <a:pt x="1903" y="24"/>
                    </a:lnTo>
                    <a:lnTo>
                      <a:pt x="2067" y="6"/>
                    </a:lnTo>
                    <a:lnTo>
                      <a:pt x="223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8" b="0" i="0" u="none" strike="noStrike" kern="1200" cap="none" spc="0" normalizeH="0" baseline="0" noProof="0">
                  <a:ln>
                    <a:noFill/>
                  </a:ln>
                  <a:solidFill>
                    <a:srgbClr val="595959"/>
                  </a:solidFill>
                  <a:effectLst/>
                  <a:uLnTx/>
                  <a:uFillTx/>
                  <a:latin typeface="Arial"/>
                  <a:ea typeface="+mn-ea"/>
                  <a:cs typeface="+mn-cs"/>
                </a:endParaRPr>
              </a:p>
            </p:txBody>
          </p:sp>
          <p:sp>
            <p:nvSpPr>
              <p:cNvPr id="124" name="Freeform 192">
                <a:extLst>
                  <a:ext uri="{FF2B5EF4-FFF2-40B4-BE49-F238E27FC236}">
                    <a16:creationId xmlns:a16="http://schemas.microsoft.com/office/drawing/2014/main" id="{EC192C54-5248-264F-815C-0E668CC8DE44}"/>
                  </a:ext>
                </a:extLst>
              </p:cNvPr>
              <p:cNvSpPr>
                <a:spLocks/>
              </p:cNvSpPr>
              <p:nvPr/>
            </p:nvSpPr>
            <p:spPr bwMode="auto">
              <a:xfrm>
                <a:off x="7539038" y="5208588"/>
                <a:ext cx="1808163" cy="160338"/>
              </a:xfrm>
              <a:custGeom>
                <a:avLst/>
                <a:gdLst>
                  <a:gd name="T0" fmla="*/ 100 w 2280"/>
                  <a:gd name="T1" fmla="*/ 0 h 201"/>
                  <a:gd name="T2" fmla="*/ 2180 w 2280"/>
                  <a:gd name="T3" fmla="*/ 0 h 201"/>
                  <a:gd name="T4" fmla="*/ 2212 w 2280"/>
                  <a:gd name="T5" fmla="*/ 6 h 201"/>
                  <a:gd name="T6" fmla="*/ 2240 w 2280"/>
                  <a:gd name="T7" fmla="*/ 20 h 201"/>
                  <a:gd name="T8" fmla="*/ 2262 w 2280"/>
                  <a:gd name="T9" fmla="*/ 42 h 201"/>
                  <a:gd name="T10" fmla="*/ 2276 w 2280"/>
                  <a:gd name="T11" fmla="*/ 68 h 201"/>
                  <a:gd name="T12" fmla="*/ 2280 w 2280"/>
                  <a:gd name="T13" fmla="*/ 99 h 201"/>
                  <a:gd name="T14" fmla="*/ 2276 w 2280"/>
                  <a:gd name="T15" fmla="*/ 131 h 201"/>
                  <a:gd name="T16" fmla="*/ 2262 w 2280"/>
                  <a:gd name="T17" fmla="*/ 159 h 201"/>
                  <a:gd name="T18" fmla="*/ 2240 w 2280"/>
                  <a:gd name="T19" fmla="*/ 181 h 201"/>
                  <a:gd name="T20" fmla="*/ 2212 w 2280"/>
                  <a:gd name="T21" fmla="*/ 195 h 201"/>
                  <a:gd name="T22" fmla="*/ 2180 w 2280"/>
                  <a:gd name="T23" fmla="*/ 201 h 201"/>
                  <a:gd name="T24" fmla="*/ 100 w 2280"/>
                  <a:gd name="T25" fmla="*/ 201 h 201"/>
                  <a:gd name="T26" fmla="*/ 68 w 2280"/>
                  <a:gd name="T27" fmla="*/ 195 h 201"/>
                  <a:gd name="T28" fmla="*/ 42 w 2280"/>
                  <a:gd name="T29" fmla="*/ 181 h 201"/>
                  <a:gd name="T30" fmla="*/ 20 w 2280"/>
                  <a:gd name="T31" fmla="*/ 159 h 201"/>
                  <a:gd name="T32" fmla="*/ 6 w 2280"/>
                  <a:gd name="T33" fmla="*/ 131 h 201"/>
                  <a:gd name="T34" fmla="*/ 0 w 2280"/>
                  <a:gd name="T35" fmla="*/ 99 h 201"/>
                  <a:gd name="T36" fmla="*/ 6 w 2280"/>
                  <a:gd name="T37" fmla="*/ 68 h 201"/>
                  <a:gd name="T38" fmla="*/ 20 w 2280"/>
                  <a:gd name="T39" fmla="*/ 42 h 201"/>
                  <a:gd name="T40" fmla="*/ 42 w 2280"/>
                  <a:gd name="T41" fmla="*/ 20 h 201"/>
                  <a:gd name="T42" fmla="*/ 68 w 2280"/>
                  <a:gd name="T43" fmla="*/ 6 h 201"/>
                  <a:gd name="T44" fmla="*/ 100 w 2280"/>
                  <a:gd name="T4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80" h="201">
                    <a:moveTo>
                      <a:pt x="100" y="0"/>
                    </a:moveTo>
                    <a:lnTo>
                      <a:pt x="2180" y="0"/>
                    </a:lnTo>
                    <a:lnTo>
                      <a:pt x="2212" y="6"/>
                    </a:lnTo>
                    <a:lnTo>
                      <a:pt x="2240" y="20"/>
                    </a:lnTo>
                    <a:lnTo>
                      <a:pt x="2262" y="42"/>
                    </a:lnTo>
                    <a:lnTo>
                      <a:pt x="2276" y="68"/>
                    </a:lnTo>
                    <a:lnTo>
                      <a:pt x="2280" y="99"/>
                    </a:lnTo>
                    <a:lnTo>
                      <a:pt x="2276" y="131"/>
                    </a:lnTo>
                    <a:lnTo>
                      <a:pt x="2262" y="159"/>
                    </a:lnTo>
                    <a:lnTo>
                      <a:pt x="2240" y="181"/>
                    </a:lnTo>
                    <a:lnTo>
                      <a:pt x="2212" y="195"/>
                    </a:lnTo>
                    <a:lnTo>
                      <a:pt x="2180" y="201"/>
                    </a:lnTo>
                    <a:lnTo>
                      <a:pt x="100" y="201"/>
                    </a:lnTo>
                    <a:lnTo>
                      <a:pt x="68" y="195"/>
                    </a:lnTo>
                    <a:lnTo>
                      <a:pt x="42" y="181"/>
                    </a:lnTo>
                    <a:lnTo>
                      <a:pt x="20" y="159"/>
                    </a:lnTo>
                    <a:lnTo>
                      <a:pt x="6" y="131"/>
                    </a:lnTo>
                    <a:lnTo>
                      <a:pt x="0" y="99"/>
                    </a:lnTo>
                    <a:lnTo>
                      <a:pt x="6" y="68"/>
                    </a:lnTo>
                    <a:lnTo>
                      <a:pt x="20" y="42"/>
                    </a:lnTo>
                    <a:lnTo>
                      <a:pt x="42" y="20"/>
                    </a:lnTo>
                    <a:lnTo>
                      <a:pt x="68" y="6"/>
                    </a:lnTo>
                    <a:lnTo>
                      <a:pt x="10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8" b="0" i="0" u="none" strike="noStrike" kern="1200" cap="none" spc="0" normalizeH="0" baseline="0" noProof="0">
                  <a:ln>
                    <a:noFill/>
                  </a:ln>
                  <a:solidFill>
                    <a:srgbClr val="595959"/>
                  </a:solidFill>
                  <a:effectLst/>
                  <a:uLnTx/>
                  <a:uFillTx/>
                  <a:latin typeface="Arial"/>
                  <a:ea typeface="+mn-ea"/>
                  <a:cs typeface="+mn-cs"/>
                </a:endParaRPr>
              </a:p>
            </p:txBody>
          </p:sp>
          <p:sp>
            <p:nvSpPr>
              <p:cNvPr id="125" name="Freeform 193">
                <a:extLst>
                  <a:ext uri="{FF2B5EF4-FFF2-40B4-BE49-F238E27FC236}">
                    <a16:creationId xmlns:a16="http://schemas.microsoft.com/office/drawing/2014/main" id="{9993BCF0-3923-CD41-B534-5BB9115A4899}"/>
                  </a:ext>
                </a:extLst>
              </p:cNvPr>
              <p:cNvSpPr>
                <a:spLocks/>
              </p:cNvSpPr>
              <p:nvPr/>
            </p:nvSpPr>
            <p:spPr bwMode="auto">
              <a:xfrm>
                <a:off x="7539038" y="5689601"/>
                <a:ext cx="1808163" cy="158750"/>
              </a:xfrm>
              <a:custGeom>
                <a:avLst/>
                <a:gdLst>
                  <a:gd name="T0" fmla="*/ 100 w 2280"/>
                  <a:gd name="T1" fmla="*/ 0 h 199"/>
                  <a:gd name="T2" fmla="*/ 2180 w 2280"/>
                  <a:gd name="T3" fmla="*/ 0 h 199"/>
                  <a:gd name="T4" fmla="*/ 2212 w 2280"/>
                  <a:gd name="T5" fmla="*/ 4 h 199"/>
                  <a:gd name="T6" fmla="*/ 2240 w 2280"/>
                  <a:gd name="T7" fmla="*/ 20 h 199"/>
                  <a:gd name="T8" fmla="*/ 2262 w 2280"/>
                  <a:gd name="T9" fmla="*/ 40 h 199"/>
                  <a:gd name="T10" fmla="*/ 2276 w 2280"/>
                  <a:gd name="T11" fmla="*/ 68 h 199"/>
                  <a:gd name="T12" fmla="*/ 2280 w 2280"/>
                  <a:gd name="T13" fmla="*/ 99 h 199"/>
                  <a:gd name="T14" fmla="*/ 2276 w 2280"/>
                  <a:gd name="T15" fmla="*/ 131 h 199"/>
                  <a:gd name="T16" fmla="*/ 2262 w 2280"/>
                  <a:gd name="T17" fmla="*/ 159 h 199"/>
                  <a:gd name="T18" fmla="*/ 2240 w 2280"/>
                  <a:gd name="T19" fmla="*/ 181 h 199"/>
                  <a:gd name="T20" fmla="*/ 2212 w 2280"/>
                  <a:gd name="T21" fmla="*/ 195 h 199"/>
                  <a:gd name="T22" fmla="*/ 2180 w 2280"/>
                  <a:gd name="T23" fmla="*/ 199 h 199"/>
                  <a:gd name="T24" fmla="*/ 100 w 2280"/>
                  <a:gd name="T25" fmla="*/ 199 h 199"/>
                  <a:gd name="T26" fmla="*/ 68 w 2280"/>
                  <a:gd name="T27" fmla="*/ 195 h 199"/>
                  <a:gd name="T28" fmla="*/ 42 w 2280"/>
                  <a:gd name="T29" fmla="*/ 181 h 199"/>
                  <a:gd name="T30" fmla="*/ 20 w 2280"/>
                  <a:gd name="T31" fmla="*/ 159 h 199"/>
                  <a:gd name="T32" fmla="*/ 6 w 2280"/>
                  <a:gd name="T33" fmla="*/ 131 h 199"/>
                  <a:gd name="T34" fmla="*/ 0 w 2280"/>
                  <a:gd name="T35" fmla="*/ 99 h 199"/>
                  <a:gd name="T36" fmla="*/ 6 w 2280"/>
                  <a:gd name="T37" fmla="*/ 68 h 199"/>
                  <a:gd name="T38" fmla="*/ 20 w 2280"/>
                  <a:gd name="T39" fmla="*/ 40 h 199"/>
                  <a:gd name="T40" fmla="*/ 42 w 2280"/>
                  <a:gd name="T41" fmla="*/ 20 h 199"/>
                  <a:gd name="T42" fmla="*/ 68 w 2280"/>
                  <a:gd name="T43" fmla="*/ 4 h 199"/>
                  <a:gd name="T44" fmla="*/ 100 w 2280"/>
                  <a:gd name="T45"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80" h="199">
                    <a:moveTo>
                      <a:pt x="100" y="0"/>
                    </a:moveTo>
                    <a:lnTo>
                      <a:pt x="2180" y="0"/>
                    </a:lnTo>
                    <a:lnTo>
                      <a:pt x="2212" y="4"/>
                    </a:lnTo>
                    <a:lnTo>
                      <a:pt x="2240" y="20"/>
                    </a:lnTo>
                    <a:lnTo>
                      <a:pt x="2262" y="40"/>
                    </a:lnTo>
                    <a:lnTo>
                      <a:pt x="2276" y="68"/>
                    </a:lnTo>
                    <a:lnTo>
                      <a:pt x="2280" y="99"/>
                    </a:lnTo>
                    <a:lnTo>
                      <a:pt x="2276" y="131"/>
                    </a:lnTo>
                    <a:lnTo>
                      <a:pt x="2262" y="159"/>
                    </a:lnTo>
                    <a:lnTo>
                      <a:pt x="2240" y="181"/>
                    </a:lnTo>
                    <a:lnTo>
                      <a:pt x="2212" y="195"/>
                    </a:lnTo>
                    <a:lnTo>
                      <a:pt x="2180" y="199"/>
                    </a:lnTo>
                    <a:lnTo>
                      <a:pt x="100" y="199"/>
                    </a:lnTo>
                    <a:lnTo>
                      <a:pt x="68" y="195"/>
                    </a:lnTo>
                    <a:lnTo>
                      <a:pt x="42" y="181"/>
                    </a:lnTo>
                    <a:lnTo>
                      <a:pt x="20" y="159"/>
                    </a:lnTo>
                    <a:lnTo>
                      <a:pt x="6" y="131"/>
                    </a:lnTo>
                    <a:lnTo>
                      <a:pt x="0" y="99"/>
                    </a:lnTo>
                    <a:lnTo>
                      <a:pt x="6" y="68"/>
                    </a:lnTo>
                    <a:lnTo>
                      <a:pt x="20" y="40"/>
                    </a:lnTo>
                    <a:lnTo>
                      <a:pt x="42" y="20"/>
                    </a:lnTo>
                    <a:lnTo>
                      <a:pt x="68" y="4"/>
                    </a:lnTo>
                    <a:lnTo>
                      <a:pt x="10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8" b="0" i="0" u="none" strike="noStrike" kern="1200" cap="none" spc="0" normalizeH="0" baseline="0" noProof="0">
                  <a:ln>
                    <a:noFill/>
                  </a:ln>
                  <a:solidFill>
                    <a:srgbClr val="595959"/>
                  </a:solidFill>
                  <a:effectLst/>
                  <a:uLnTx/>
                  <a:uFillTx/>
                  <a:latin typeface="Arial"/>
                  <a:ea typeface="+mn-ea"/>
                  <a:cs typeface="+mn-cs"/>
                </a:endParaRPr>
              </a:p>
            </p:txBody>
          </p:sp>
          <p:sp>
            <p:nvSpPr>
              <p:cNvPr id="126" name="Freeform 194">
                <a:extLst>
                  <a:ext uri="{FF2B5EF4-FFF2-40B4-BE49-F238E27FC236}">
                    <a16:creationId xmlns:a16="http://schemas.microsoft.com/office/drawing/2014/main" id="{FC4563F9-AA9C-1E46-AA7B-4652CBD88DC8}"/>
                  </a:ext>
                </a:extLst>
              </p:cNvPr>
              <p:cNvSpPr>
                <a:spLocks/>
              </p:cNvSpPr>
              <p:nvPr/>
            </p:nvSpPr>
            <p:spPr bwMode="auto">
              <a:xfrm>
                <a:off x="8018463" y="6170613"/>
                <a:ext cx="850900" cy="158750"/>
              </a:xfrm>
              <a:custGeom>
                <a:avLst/>
                <a:gdLst>
                  <a:gd name="T0" fmla="*/ 100 w 1072"/>
                  <a:gd name="T1" fmla="*/ 0 h 199"/>
                  <a:gd name="T2" fmla="*/ 970 w 1072"/>
                  <a:gd name="T3" fmla="*/ 0 h 199"/>
                  <a:gd name="T4" fmla="*/ 1002 w 1072"/>
                  <a:gd name="T5" fmla="*/ 4 h 199"/>
                  <a:gd name="T6" fmla="*/ 1030 w 1072"/>
                  <a:gd name="T7" fmla="*/ 18 h 199"/>
                  <a:gd name="T8" fmla="*/ 1052 w 1072"/>
                  <a:gd name="T9" fmla="*/ 40 h 199"/>
                  <a:gd name="T10" fmla="*/ 1066 w 1072"/>
                  <a:gd name="T11" fmla="*/ 67 h 199"/>
                  <a:gd name="T12" fmla="*/ 1072 w 1072"/>
                  <a:gd name="T13" fmla="*/ 99 h 199"/>
                  <a:gd name="T14" fmla="*/ 1066 w 1072"/>
                  <a:gd name="T15" fmla="*/ 131 h 199"/>
                  <a:gd name="T16" fmla="*/ 1052 w 1072"/>
                  <a:gd name="T17" fmla="*/ 157 h 199"/>
                  <a:gd name="T18" fmla="*/ 1030 w 1072"/>
                  <a:gd name="T19" fmla="*/ 179 h 199"/>
                  <a:gd name="T20" fmla="*/ 1002 w 1072"/>
                  <a:gd name="T21" fmla="*/ 193 h 199"/>
                  <a:gd name="T22" fmla="*/ 970 w 1072"/>
                  <a:gd name="T23" fmla="*/ 199 h 199"/>
                  <a:gd name="T24" fmla="*/ 100 w 1072"/>
                  <a:gd name="T25" fmla="*/ 199 h 199"/>
                  <a:gd name="T26" fmla="*/ 68 w 1072"/>
                  <a:gd name="T27" fmla="*/ 193 h 199"/>
                  <a:gd name="T28" fmla="*/ 40 w 1072"/>
                  <a:gd name="T29" fmla="*/ 179 h 199"/>
                  <a:gd name="T30" fmla="*/ 18 w 1072"/>
                  <a:gd name="T31" fmla="*/ 157 h 199"/>
                  <a:gd name="T32" fmla="*/ 4 w 1072"/>
                  <a:gd name="T33" fmla="*/ 131 h 199"/>
                  <a:gd name="T34" fmla="*/ 0 w 1072"/>
                  <a:gd name="T35" fmla="*/ 99 h 199"/>
                  <a:gd name="T36" fmla="*/ 4 w 1072"/>
                  <a:gd name="T37" fmla="*/ 67 h 199"/>
                  <a:gd name="T38" fmla="*/ 18 w 1072"/>
                  <a:gd name="T39" fmla="*/ 40 h 199"/>
                  <a:gd name="T40" fmla="*/ 40 w 1072"/>
                  <a:gd name="T41" fmla="*/ 18 h 199"/>
                  <a:gd name="T42" fmla="*/ 68 w 1072"/>
                  <a:gd name="T43" fmla="*/ 4 h 199"/>
                  <a:gd name="T44" fmla="*/ 100 w 1072"/>
                  <a:gd name="T45"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72" h="199">
                    <a:moveTo>
                      <a:pt x="100" y="0"/>
                    </a:moveTo>
                    <a:lnTo>
                      <a:pt x="970" y="0"/>
                    </a:lnTo>
                    <a:lnTo>
                      <a:pt x="1002" y="4"/>
                    </a:lnTo>
                    <a:lnTo>
                      <a:pt x="1030" y="18"/>
                    </a:lnTo>
                    <a:lnTo>
                      <a:pt x="1052" y="40"/>
                    </a:lnTo>
                    <a:lnTo>
                      <a:pt x="1066" y="67"/>
                    </a:lnTo>
                    <a:lnTo>
                      <a:pt x="1072" y="99"/>
                    </a:lnTo>
                    <a:lnTo>
                      <a:pt x="1066" y="131"/>
                    </a:lnTo>
                    <a:lnTo>
                      <a:pt x="1052" y="157"/>
                    </a:lnTo>
                    <a:lnTo>
                      <a:pt x="1030" y="179"/>
                    </a:lnTo>
                    <a:lnTo>
                      <a:pt x="1002" y="193"/>
                    </a:lnTo>
                    <a:lnTo>
                      <a:pt x="970" y="199"/>
                    </a:lnTo>
                    <a:lnTo>
                      <a:pt x="100" y="199"/>
                    </a:lnTo>
                    <a:lnTo>
                      <a:pt x="68" y="193"/>
                    </a:lnTo>
                    <a:lnTo>
                      <a:pt x="40" y="179"/>
                    </a:lnTo>
                    <a:lnTo>
                      <a:pt x="18" y="157"/>
                    </a:lnTo>
                    <a:lnTo>
                      <a:pt x="4" y="131"/>
                    </a:lnTo>
                    <a:lnTo>
                      <a:pt x="0" y="99"/>
                    </a:lnTo>
                    <a:lnTo>
                      <a:pt x="4" y="67"/>
                    </a:lnTo>
                    <a:lnTo>
                      <a:pt x="18" y="40"/>
                    </a:lnTo>
                    <a:lnTo>
                      <a:pt x="40" y="18"/>
                    </a:lnTo>
                    <a:lnTo>
                      <a:pt x="68" y="4"/>
                    </a:lnTo>
                    <a:lnTo>
                      <a:pt x="10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8" b="0" i="0" u="none" strike="noStrike" kern="1200" cap="none" spc="0" normalizeH="0" baseline="0" noProof="0">
                  <a:ln>
                    <a:noFill/>
                  </a:ln>
                  <a:solidFill>
                    <a:srgbClr val="595959"/>
                  </a:solidFill>
                  <a:effectLst/>
                  <a:uLnTx/>
                  <a:uFillTx/>
                  <a:latin typeface="Arial"/>
                  <a:ea typeface="+mn-ea"/>
                  <a:cs typeface="+mn-cs"/>
                </a:endParaRPr>
              </a:p>
            </p:txBody>
          </p:sp>
        </p:grpSp>
      </p:grpSp>
      <p:sp>
        <p:nvSpPr>
          <p:cNvPr id="139" name="Round Same Side Corner Rectangle 138">
            <a:extLst>
              <a:ext uri="{FF2B5EF4-FFF2-40B4-BE49-F238E27FC236}">
                <a16:creationId xmlns:a16="http://schemas.microsoft.com/office/drawing/2014/main" id="{D85FB452-E0CA-194A-AC29-E472E55B15AF}"/>
              </a:ext>
            </a:extLst>
          </p:cNvPr>
          <p:cNvSpPr/>
          <p:nvPr userDrawn="1"/>
        </p:nvSpPr>
        <p:spPr>
          <a:xfrm>
            <a:off x="439839" y="4677940"/>
            <a:ext cx="6321310" cy="426726"/>
          </a:xfrm>
          <a:prstGeom prst="round2SameRect">
            <a:avLst/>
          </a:prstGeom>
          <a:gradFill>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a:ea typeface="+mn-ea"/>
              <a:cs typeface="+mn-cs"/>
            </a:endParaRPr>
          </a:p>
        </p:txBody>
      </p:sp>
      <p:sp>
        <p:nvSpPr>
          <p:cNvPr id="35" name="Rectangle 34">
            <a:hlinkClick r:id="rId2"/>
            <a:extLst>
              <a:ext uri="{FF2B5EF4-FFF2-40B4-BE49-F238E27FC236}">
                <a16:creationId xmlns:a16="http://schemas.microsoft.com/office/drawing/2014/main" id="{D2D0E473-9E1D-3043-9FCE-5B1C0C302CD2}"/>
              </a:ext>
            </a:extLst>
          </p:cNvPr>
          <p:cNvSpPr/>
          <p:nvPr userDrawn="1"/>
        </p:nvSpPr>
        <p:spPr>
          <a:xfrm>
            <a:off x="434307" y="1564070"/>
            <a:ext cx="6320150" cy="918907"/>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36" name="Text Placeholder 17">
            <a:extLst>
              <a:ext uri="{FF2B5EF4-FFF2-40B4-BE49-F238E27FC236}">
                <a16:creationId xmlns:a16="http://schemas.microsoft.com/office/drawing/2014/main" id="{F27132F1-DA2B-104F-8D65-F5BA543972F6}"/>
              </a:ext>
            </a:extLst>
          </p:cNvPr>
          <p:cNvSpPr>
            <a:spLocks noGrp="1"/>
          </p:cNvSpPr>
          <p:nvPr>
            <p:ph type="body" sz="quarter" idx="19" hasCustomPrompt="1"/>
          </p:nvPr>
        </p:nvSpPr>
        <p:spPr>
          <a:xfrm>
            <a:off x="466010" y="1568836"/>
            <a:ext cx="6039612" cy="923330"/>
          </a:xfrm>
        </p:spPr>
        <p:txBody>
          <a:bodyPr/>
          <a:lstStyle>
            <a:lvl1pPr marL="308517" indent="-171399" algn="just" defTabSz="914126" rtl="0" eaLnBrk="1" latinLnBrk="0" hangingPunct="1">
              <a:lnSpc>
                <a:spcPct val="100000"/>
              </a:lnSpc>
              <a:spcBef>
                <a:spcPts val="110"/>
              </a:spcBef>
              <a:buFont typeface="Arial" panose="020B0604020202020204" pitchFamily="34" charset="0"/>
              <a:buChar char="•"/>
              <a:defRPr lang="en-US" sz="1100" b="0" kern="1200" baseline="0" dirty="0" smtClean="0">
                <a:solidFill>
                  <a:srgbClr val="595959"/>
                </a:solidFill>
                <a:latin typeface="Calibri" panose="020F0502020204030204" pitchFamily="34" charset="0"/>
                <a:ea typeface="+mn-ea"/>
                <a:cs typeface="Calibri" panose="020F0502020204030204" pitchFamily="34" charset="0"/>
              </a:defRPr>
            </a:lvl1pPr>
            <a:lvl2pPr marL="228532" indent="0" algn="just">
              <a:buFont typeface="Arial" panose="020B0604020202020204" pitchFamily="34" charset="0"/>
              <a:buNone/>
              <a:defRPr sz="1100">
                <a:solidFill>
                  <a:srgbClr val="595959"/>
                </a:solidFill>
                <a:latin typeface="Calibri" panose="020F0502020204030204" pitchFamily="34" charset="0"/>
                <a:cs typeface="Calibri" panose="020F0502020204030204" pitchFamily="34" charset="0"/>
              </a:defRPr>
            </a:lvl2pPr>
            <a:lvl3pPr marL="457063" indent="0">
              <a:buNone/>
              <a:defRPr/>
            </a:lvl3pPr>
            <a:lvl4pPr marL="685594" indent="0">
              <a:buNone/>
              <a:defRPr/>
            </a:lvl4pPr>
            <a:lvl5pPr marL="914126" indent="0">
              <a:buNone/>
              <a:defRPr/>
            </a:lvl5pPr>
          </a:lstStyle>
          <a:p>
            <a:pPr lvl="0"/>
            <a:r>
              <a:rPr lang="en-US" dirty="0"/>
              <a:t>Provide Case Study background (which client it is for and the basic project). Provide at least 3 challenges that will be addressed by the eClerx solution and the outcome.</a:t>
            </a:r>
          </a:p>
          <a:p>
            <a:pPr lvl="1"/>
            <a:endParaRPr lang="en-US" dirty="0"/>
          </a:p>
          <a:p>
            <a:pPr lvl="1"/>
            <a:endParaRPr lang="en-US" dirty="0"/>
          </a:p>
        </p:txBody>
      </p:sp>
      <p:sp>
        <p:nvSpPr>
          <p:cNvPr id="38" name="Round Same Side Corner Rectangle 37">
            <a:extLst>
              <a:ext uri="{FF2B5EF4-FFF2-40B4-BE49-F238E27FC236}">
                <a16:creationId xmlns:a16="http://schemas.microsoft.com/office/drawing/2014/main" id="{5FCC1839-E410-7845-95A4-6FEFCFF3F1A2}"/>
              </a:ext>
            </a:extLst>
          </p:cNvPr>
          <p:cNvSpPr/>
          <p:nvPr userDrawn="1"/>
        </p:nvSpPr>
        <p:spPr>
          <a:xfrm rot="10800000">
            <a:off x="440999" y="2534345"/>
            <a:ext cx="6320150" cy="194555"/>
          </a:xfrm>
          <a:prstGeom prst="round2Same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a:ea typeface="+mn-ea"/>
              <a:cs typeface="+mn-cs"/>
            </a:endParaRPr>
          </a:p>
        </p:txBody>
      </p:sp>
      <p:sp>
        <p:nvSpPr>
          <p:cNvPr id="34" name="Round Same Side Corner Rectangle 33">
            <a:extLst>
              <a:ext uri="{FF2B5EF4-FFF2-40B4-BE49-F238E27FC236}">
                <a16:creationId xmlns:a16="http://schemas.microsoft.com/office/drawing/2014/main" id="{F308598E-1C84-824D-9914-653228C88B19}"/>
              </a:ext>
            </a:extLst>
          </p:cNvPr>
          <p:cNvSpPr/>
          <p:nvPr userDrawn="1"/>
        </p:nvSpPr>
        <p:spPr>
          <a:xfrm>
            <a:off x="439839" y="1086195"/>
            <a:ext cx="6321310" cy="426726"/>
          </a:xfrm>
          <a:prstGeom prst="round2Same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a:ea typeface="+mn-ea"/>
              <a:cs typeface="+mn-cs"/>
            </a:endParaRPr>
          </a:p>
        </p:txBody>
      </p:sp>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3" name="Picture Placeholder 22">
            <a:extLst>
              <a:ext uri="{FF2B5EF4-FFF2-40B4-BE49-F238E27FC236}">
                <a16:creationId xmlns:a16="http://schemas.microsoft.com/office/drawing/2014/main" id="{044147F0-34DB-6E40-8FFA-D2D79B938246}"/>
              </a:ext>
            </a:extLst>
          </p:cNvPr>
          <p:cNvSpPr>
            <a:spLocks noGrp="1"/>
          </p:cNvSpPr>
          <p:nvPr>
            <p:ph type="pic" sz="quarter" idx="14"/>
          </p:nvPr>
        </p:nvSpPr>
        <p:spPr>
          <a:xfrm>
            <a:off x="6886687" y="1099480"/>
            <a:ext cx="4833703" cy="307777"/>
          </a:xfrm>
        </p:spPr>
        <p:txBody>
          <a:bodyPr/>
          <a:lstStyle/>
          <a:p>
            <a:endParaRPr lang="en-US" dirty="0"/>
          </a:p>
        </p:txBody>
      </p:sp>
      <p:sp>
        <p:nvSpPr>
          <p:cNvPr id="19" name="Text Placeholder 17">
            <a:extLst>
              <a:ext uri="{FF2B5EF4-FFF2-40B4-BE49-F238E27FC236}">
                <a16:creationId xmlns:a16="http://schemas.microsoft.com/office/drawing/2014/main" id="{47CCD5B3-2F42-864B-B597-60218A0F966A}"/>
              </a:ext>
            </a:extLst>
          </p:cNvPr>
          <p:cNvSpPr>
            <a:spLocks noGrp="1"/>
          </p:cNvSpPr>
          <p:nvPr>
            <p:ph type="body" sz="quarter" idx="17" hasCustomPrompt="1"/>
          </p:nvPr>
        </p:nvSpPr>
        <p:spPr>
          <a:xfrm>
            <a:off x="6371908" y="-1673665"/>
            <a:ext cx="5958115" cy="1354217"/>
          </a:xfrm>
        </p:spPr>
        <p:txBody>
          <a:bodyPr/>
          <a:lstStyle>
            <a:lvl1pPr marL="137160" indent="0" algn="l" defTabSz="914400" rtl="0" eaLnBrk="1" latinLnBrk="0" hangingPunct="1">
              <a:lnSpc>
                <a:spcPct val="100000"/>
              </a:lnSpc>
              <a:spcBef>
                <a:spcPts val="110"/>
              </a:spcBef>
              <a:buNone/>
              <a:defRPr lang="en-US" sz="1800" b="1" kern="1200" dirty="0" smtClean="0">
                <a:solidFill>
                  <a:srgbClr val="004F98"/>
                </a:solidFill>
                <a:latin typeface="+mn-lt"/>
                <a:ea typeface="+mn-ea"/>
                <a:cs typeface="Arial"/>
              </a:defRPr>
            </a:lvl1pPr>
            <a:lvl2pPr marL="228600" indent="0">
              <a:buFont typeface="Arial" panose="020B0604020202020204" pitchFamily="34" charset="0"/>
              <a:buNone/>
              <a:defRPr sz="1100">
                <a:solidFill>
                  <a:srgbClr val="595959"/>
                </a:solidFill>
              </a:defRPr>
            </a:lvl2pPr>
            <a:lvl3pPr marL="457200" indent="0">
              <a:buNone/>
              <a:defRPr/>
            </a:lvl3pPr>
            <a:lvl4pPr marL="685800" indent="0">
              <a:buNone/>
              <a:defRPr/>
            </a:lvl4pPr>
            <a:lvl5pPr marL="914400" indent="0">
              <a:buNone/>
              <a:defRPr/>
            </a:lvl5pPr>
          </a:lstStyle>
          <a:p>
            <a:pPr lvl="0"/>
            <a:r>
              <a:rPr lang="en-US" dirty="0"/>
              <a:t>BENEFITS DERIVED</a:t>
            </a:r>
          </a:p>
          <a:p>
            <a:pPr lvl="1"/>
            <a:endParaRPr lang="en-US" dirty="0"/>
          </a:p>
          <a:p>
            <a:pPr lvl="1"/>
            <a:endParaRPr lang="en-US" dirty="0"/>
          </a:p>
          <a:p>
            <a:pPr lvl="1"/>
            <a:endParaRPr lang="en-US" dirty="0"/>
          </a:p>
          <a:p>
            <a:pPr lvl="1"/>
            <a:endParaRPr lang="en-US" dirty="0"/>
          </a:p>
        </p:txBody>
      </p:sp>
      <p:grpSp>
        <p:nvGrpSpPr>
          <p:cNvPr id="29" name="Group 28">
            <a:extLst>
              <a:ext uri="{FF2B5EF4-FFF2-40B4-BE49-F238E27FC236}">
                <a16:creationId xmlns:a16="http://schemas.microsoft.com/office/drawing/2014/main" id="{94B7E9F9-4111-E24C-A95E-6F02292E9105}"/>
              </a:ext>
            </a:extLst>
          </p:cNvPr>
          <p:cNvGrpSpPr/>
          <p:nvPr userDrawn="1"/>
        </p:nvGrpSpPr>
        <p:grpSpPr>
          <a:xfrm>
            <a:off x="6027369" y="-1706642"/>
            <a:ext cx="427105" cy="372868"/>
            <a:chOff x="9005888" y="1238250"/>
            <a:chExt cx="1465263" cy="1279526"/>
          </a:xfrm>
          <a:gradFill>
            <a:gsLst>
              <a:gs pos="0">
                <a:schemeClr val="accent1">
                  <a:lumMod val="75000"/>
                </a:schemeClr>
              </a:gs>
              <a:gs pos="95000">
                <a:schemeClr val="accent2"/>
              </a:gs>
            </a:gsLst>
            <a:lin ang="5400000" scaled="0"/>
          </a:gradFill>
        </p:grpSpPr>
        <p:sp>
          <p:nvSpPr>
            <p:cNvPr id="30" name="Freeform 53">
              <a:extLst>
                <a:ext uri="{FF2B5EF4-FFF2-40B4-BE49-F238E27FC236}">
                  <a16:creationId xmlns:a16="http://schemas.microsoft.com/office/drawing/2014/main" id="{C589BDF2-231A-4142-BECF-6C87C6625A57}"/>
                </a:ext>
              </a:extLst>
            </p:cNvPr>
            <p:cNvSpPr>
              <a:spLocks/>
            </p:cNvSpPr>
            <p:nvPr/>
          </p:nvSpPr>
          <p:spPr bwMode="auto">
            <a:xfrm>
              <a:off x="9983788" y="1420813"/>
              <a:ext cx="201613" cy="411163"/>
            </a:xfrm>
            <a:custGeom>
              <a:avLst/>
              <a:gdLst>
                <a:gd name="T0" fmla="*/ 291 w 506"/>
                <a:gd name="T1" fmla="*/ 3 h 1034"/>
                <a:gd name="T2" fmla="*/ 316 w 506"/>
                <a:gd name="T3" fmla="*/ 40 h 1034"/>
                <a:gd name="T4" fmla="*/ 318 w 506"/>
                <a:gd name="T5" fmla="*/ 118 h 1034"/>
                <a:gd name="T6" fmla="*/ 321 w 506"/>
                <a:gd name="T7" fmla="*/ 122 h 1034"/>
                <a:gd name="T8" fmla="*/ 335 w 506"/>
                <a:gd name="T9" fmla="*/ 124 h 1034"/>
                <a:gd name="T10" fmla="*/ 383 w 506"/>
                <a:gd name="T11" fmla="*/ 134 h 1034"/>
                <a:gd name="T12" fmla="*/ 440 w 506"/>
                <a:gd name="T13" fmla="*/ 150 h 1034"/>
                <a:gd name="T14" fmla="*/ 473 w 506"/>
                <a:gd name="T15" fmla="*/ 172 h 1034"/>
                <a:gd name="T16" fmla="*/ 454 w 506"/>
                <a:gd name="T17" fmla="*/ 248 h 1034"/>
                <a:gd name="T18" fmla="*/ 429 w 506"/>
                <a:gd name="T19" fmla="*/ 272 h 1034"/>
                <a:gd name="T20" fmla="*/ 399 w 506"/>
                <a:gd name="T21" fmla="*/ 268 h 1034"/>
                <a:gd name="T22" fmla="*/ 376 w 506"/>
                <a:gd name="T23" fmla="*/ 258 h 1034"/>
                <a:gd name="T24" fmla="*/ 320 w 506"/>
                <a:gd name="T25" fmla="*/ 244 h 1034"/>
                <a:gd name="T26" fmla="*/ 243 w 506"/>
                <a:gd name="T27" fmla="*/ 240 h 1034"/>
                <a:gd name="T28" fmla="*/ 188 w 506"/>
                <a:gd name="T29" fmla="*/ 261 h 1034"/>
                <a:gd name="T30" fmla="*/ 162 w 506"/>
                <a:gd name="T31" fmla="*/ 296 h 1034"/>
                <a:gd name="T32" fmla="*/ 159 w 506"/>
                <a:gd name="T33" fmla="*/ 338 h 1034"/>
                <a:gd name="T34" fmla="*/ 180 w 506"/>
                <a:gd name="T35" fmla="*/ 378 h 1034"/>
                <a:gd name="T36" fmla="*/ 237 w 506"/>
                <a:gd name="T37" fmla="*/ 415 h 1034"/>
                <a:gd name="T38" fmla="*/ 345 w 506"/>
                <a:gd name="T39" fmla="*/ 462 h 1034"/>
                <a:gd name="T40" fmla="*/ 446 w 506"/>
                <a:gd name="T41" fmla="*/ 529 h 1034"/>
                <a:gd name="T42" fmla="*/ 497 w 506"/>
                <a:gd name="T43" fmla="*/ 614 h 1034"/>
                <a:gd name="T44" fmla="*/ 504 w 506"/>
                <a:gd name="T45" fmla="*/ 718 h 1034"/>
                <a:gd name="T46" fmla="*/ 466 w 506"/>
                <a:gd name="T47" fmla="*/ 811 h 1034"/>
                <a:gd name="T48" fmla="*/ 388 w 506"/>
                <a:gd name="T49" fmla="*/ 878 h 1034"/>
                <a:gd name="T50" fmla="*/ 315 w 506"/>
                <a:gd name="T51" fmla="*/ 904 h 1034"/>
                <a:gd name="T52" fmla="*/ 310 w 506"/>
                <a:gd name="T53" fmla="*/ 907 h 1034"/>
                <a:gd name="T54" fmla="*/ 309 w 506"/>
                <a:gd name="T55" fmla="*/ 994 h 1034"/>
                <a:gd name="T56" fmla="*/ 283 w 506"/>
                <a:gd name="T57" fmla="*/ 1032 h 1034"/>
                <a:gd name="T58" fmla="*/ 214 w 506"/>
                <a:gd name="T59" fmla="*/ 1032 h 1034"/>
                <a:gd name="T60" fmla="*/ 188 w 506"/>
                <a:gd name="T61" fmla="*/ 994 h 1034"/>
                <a:gd name="T62" fmla="*/ 187 w 506"/>
                <a:gd name="T63" fmla="*/ 911 h 1034"/>
                <a:gd name="T64" fmla="*/ 181 w 506"/>
                <a:gd name="T65" fmla="*/ 908 h 1034"/>
                <a:gd name="T66" fmla="*/ 165 w 506"/>
                <a:gd name="T67" fmla="*/ 906 h 1034"/>
                <a:gd name="T68" fmla="*/ 106 w 506"/>
                <a:gd name="T69" fmla="*/ 893 h 1034"/>
                <a:gd name="T70" fmla="*/ 38 w 506"/>
                <a:gd name="T71" fmla="*/ 872 h 1034"/>
                <a:gd name="T72" fmla="*/ 2 w 506"/>
                <a:gd name="T73" fmla="*/ 846 h 1034"/>
                <a:gd name="T74" fmla="*/ 21 w 506"/>
                <a:gd name="T75" fmla="*/ 769 h 1034"/>
                <a:gd name="T76" fmla="*/ 46 w 506"/>
                <a:gd name="T77" fmla="*/ 746 h 1034"/>
                <a:gd name="T78" fmla="*/ 69 w 506"/>
                <a:gd name="T79" fmla="*/ 746 h 1034"/>
                <a:gd name="T80" fmla="*/ 85 w 506"/>
                <a:gd name="T81" fmla="*/ 753 h 1034"/>
                <a:gd name="T82" fmla="*/ 128 w 506"/>
                <a:gd name="T83" fmla="*/ 768 h 1034"/>
                <a:gd name="T84" fmla="*/ 187 w 506"/>
                <a:gd name="T85" fmla="*/ 785 h 1034"/>
                <a:gd name="T86" fmla="*/ 259 w 506"/>
                <a:gd name="T87" fmla="*/ 787 h 1034"/>
                <a:gd name="T88" fmla="*/ 329 w 506"/>
                <a:gd name="T89" fmla="*/ 754 h 1034"/>
                <a:gd name="T90" fmla="*/ 356 w 506"/>
                <a:gd name="T91" fmla="*/ 691 h 1034"/>
                <a:gd name="T92" fmla="*/ 334 w 506"/>
                <a:gd name="T93" fmla="*/ 631 h 1034"/>
                <a:gd name="T94" fmla="*/ 263 w 506"/>
                <a:gd name="T95" fmla="*/ 581 h 1034"/>
                <a:gd name="T96" fmla="*/ 167 w 506"/>
                <a:gd name="T97" fmla="*/ 540 h 1034"/>
                <a:gd name="T98" fmla="*/ 86 w 506"/>
                <a:gd name="T99" fmla="*/ 493 h 1034"/>
                <a:gd name="T100" fmla="*/ 29 w 506"/>
                <a:gd name="T101" fmla="*/ 427 h 1034"/>
                <a:gd name="T102" fmla="*/ 8 w 506"/>
                <a:gd name="T103" fmla="*/ 338 h 1034"/>
                <a:gd name="T104" fmla="*/ 30 w 506"/>
                <a:gd name="T105" fmla="*/ 244 h 1034"/>
                <a:gd name="T106" fmla="*/ 92 w 506"/>
                <a:gd name="T107" fmla="*/ 171 h 1034"/>
                <a:gd name="T108" fmla="*/ 188 w 506"/>
                <a:gd name="T109" fmla="*/ 127 h 1034"/>
                <a:gd name="T110" fmla="*/ 194 w 506"/>
                <a:gd name="T111" fmla="*/ 125 h 1034"/>
                <a:gd name="T112" fmla="*/ 197 w 506"/>
                <a:gd name="T113" fmla="*/ 118 h 1034"/>
                <a:gd name="T114" fmla="*/ 209 w 506"/>
                <a:gd name="T115" fmla="*/ 11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06" h="1034">
                  <a:moveTo>
                    <a:pt x="239" y="0"/>
                  </a:moveTo>
                  <a:lnTo>
                    <a:pt x="274" y="0"/>
                  </a:lnTo>
                  <a:lnTo>
                    <a:pt x="291" y="3"/>
                  </a:lnTo>
                  <a:lnTo>
                    <a:pt x="305" y="11"/>
                  </a:lnTo>
                  <a:lnTo>
                    <a:pt x="314" y="24"/>
                  </a:lnTo>
                  <a:lnTo>
                    <a:pt x="316" y="40"/>
                  </a:lnTo>
                  <a:lnTo>
                    <a:pt x="317" y="114"/>
                  </a:lnTo>
                  <a:lnTo>
                    <a:pt x="317" y="117"/>
                  </a:lnTo>
                  <a:lnTo>
                    <a:pt x="318" y="118"/>
                  </a:lnTo>
                  <a:lnTo>
                    <a:pt x="319" y="119"/>
                  </a:lnTo>
                  <a:lnTo>
                    <a:pt x="320" y="121"/>
                  </a:lnTo>
                  <a:lnTo>
                    <a:pt x="321" y="122"/>
                  </a:lnTo>
                  <a:lnTo>
                    <a:pt x="323" y="122"/>
                  </a:lnTo>
                  <a:lnTo>
                    <a:pt x="326" y="122"/>
                  </a:lnTo>
                  <a:lnTo>
                    <a:pt x="335" y="124"/>
                  </a:lnTo>
                  <a:lnTo>
                    <a:pt x="348" y="126"/>
                  </a:lnTo>
                  <a:lnTo>
                    <a:pt x="364" y="129"/>
                  </a:lnTo>
                  <a:lnTo>
                    <a:pt x="383" y="134"/>
                  </a:lnTo>
                  <a:lnTo>
                    <a:pt x="402" y="138"/>
                  </a:lnTo>
                  <a:lnTo>
                    <a:pt x="422" y="144"/>
                  </a:lnTo>
                  <a:lnTo>
                    <a:pt x="440" y="150"/>
                  </a:lnTo>
                  <a:lnTo>
                    <a:pt x="457" y="156"/>
                  </a:lnTo>
                  <a:lnTo>
                    <a:pt x="466" y="162"/>
                  </a:lnTo>
                  <a:lnTo>
                    <a:pt x="473" y="172"/>
                  </a:lnTo>
                  <a:lnTo>
                    <a:pt x="476" y="183"/>
                  </a:lnTo>
                  <a:lnTo>
                    <a:pt x="474" y="197"/>
                  </a:lnTo>
                  <a:lnTo>
                    <a:pt x="454" y="248"/>
                  </a:lnTo>
                  <a:lnTo>
                    <a:pt x="448" y="258"/>
                  </a:lnTo>
                  <a:lnTo>
                    <a:pt x="439" y="266"/>
                  </a:lnTo>
                  <a:lnTo>
                    <a:pt x="429" y="272"/>
                  </a:lnTo>
                  <a:lnTo>
                    <a:pt x="418" y="273"/>
                  </a:lnTo>
                  <a:lnTo>
                    <a:pt x="408" y="272"/>
                  </a:lnTo>
                  <a:lnTo>
                    <a:pt x="399" y="268"/>
                  </a:lnTo>
                  <a:lnTo>
                    <a:pt x="396" y="267"/>
                  </a:lnTo>
                  <a:lnTo>
                    <a:pt x="389" y="264"/>
                  </a:lnTo>
                  <a:lnTo>
                    <a:pt x="376" y="258"/>
                  </a:lnTo>
                  <a:lnTo>
                    <a:pt x="361" y="254"/>
                  </a:lnTo>
                  <a:lnTo>
                    <a:pt x="342" y="248"/>
                  </a:lnTo>
                  <a:lnTo>
                    <a:pt x="320" y="244"/>
                  </a:lnTo>
                  <a:lnTo>
                    <a:pt x="296" y="240"/>
                  </a:lnTo>
                  <a:lnTo>
                    <a:pt x="269" y="239"/>
                  </a:lnTo>
                  <a:lnTo>
                    <a:pt x="243" y="240"/>
                  </a:lnTo>
                  <a:lnTo>
                    <a:pt x="222" y="245"/>
                  </a:lnTo>
                  <a:lnTo>
                    <a:pt x="204" y="253"/>
                  </a:lnTo>
                  <a:lnTo>
                    <a:pt x="188" y="261"/>
                  </a:lnTo>
                  <a:lnTo>
                    <a:pt x="177" y="272"/>
                  </a:lnTo>
                  <a:lnTo>
                    <a:pt x="168" y="284"/>
                  </a:lnTo>
                  <a:lnTo>
                    <a:pt x="162" y="296"/>
                  </a:lnTo>
                  <a:lnTo>
                    <a:pt x="158" y="310"/>
                  </a:lnTo>
                  <a:lnTo>
                    <a:pt x="157" y="323"/>
                  </a:lnTo>
                  <a:lnTo>
                    <a:pt x="159" y="338"/>
                  </a:lnTo>
                  <a:lnTo>
                    <a:pt x="162" y="352"/>
                  </a:lnTo>
                  <a:lnTo>
                    <a:pt x="169" y="365"/>
                  </a:lnTo>
                  <a:lnTo>
                    <a:pt x="180" y="378"/>
                  </a:lnTo>
                  <a:lnTo>
                    <a:pt x="195" y="390"/>
                  </a:lnTo>
                  <a:lnTo>
                    <a:pt x="214" y="402"/>
                  </a:lnTo>
                  <a:lnTo>
                    <a:pt x="237" y="415"/>
                  </a:lnTo>
                  <a:lnTo>
                    <a:pt x="265" y="428"/>
                  </a:lnTo>
                  <a:lnTo>
                    <a:pt x="300" y="442"/>
                  </a:lnTo>
                  <a:lnTo>
                    <a:pt x="345" y="462"/>
                  </a:lnTo>
                  <a:lnTo>
                    <a:pt x="384" y="483"/>
                  </a:lnTo>
                  <a:lnTo>
                    <a:pt x="418" y="505"/>
                  </a:lnTo>
                  <a:lnTo>
                    <a:pt x="446" y="529"/>
                  </a:lnTo>
                  <a:lnTo>
                    <a:pt x="468" y="556"/>
                  </a:lnTo>
                  <a:lnTo>
                    <a:pt x="485" y="584"/>
                  </a:lnTo>
                  <a:lnTo>
                    <a:pt x="497" y="614"/>
                  </a:lnTo>
                  <a:lnTo>
                    <a:pt x="504" y="646"/>
                  </a:lnTo>
                  <a:lnTo>
                    <a:pt x="506" y="682"/>
                  </a:lnTo>
                  <a:lnTo>
                    <a:pt x="504" y="718"/>
                  </a:lnTo>
                  <a:lnTo>
                    <a:pt x="496" y="751"/>
                  </a:lnTo>
                  <a:lnTo>
                    <a:pt x="484" y="782"/>
                  </a:lnTo>
                  <a:lnTo>
                    <a:pt x="466" y="811"/>
                  </a:lnTo>
                  <a:lnTo>
                    <a:pt x="444" y="836"/>
                  </a:lnTo>
                  <a:lnTo>
                    <a:pt x="418" y="859"/>
                  </a:lnTo>
                  <a:lnTo>
                    <a:pt x="388" y="878"/>
                  </a:lnTo>
                  <a:lnTo>
                    <a:pt x="353" y="892"/>
                  </a:lnTo>
                  <a:lnTo>
                    <a:pt x="316" y="904"/>
                  </a:lnTo>
                  <a:lnTo>
                    <a:pt x="315" y="904"/>
                  </a:lnTo>
                  <a:lnTo>
                    <a:pt x="314" y="905"/>
                  </a:lnTo>
                  <a:lnTo>
                    <a:pt x="311" y="906"/>
                  </a:lnTo>
                  <a:lnTo>
                    <a:pt x="310" y="907"/>
                  </a:lnTo>
                  <a:lnTo>
                    <a:pt x="309" y="909"/>
                  </a:lnTo>
                  <a:lnTo>
                    <a:pt x="309" y="912"/>
                  </a:lnTo>
                  <a:lnTo>
                    <a:pt x="309" y="994"/>
                  </a:lnTo>
                  <a:lnTo>
                    <a:pt x="306" y="1010"/>
                  </a:lnTo>
                  <a:lnTo>
                    <a:pt x="297" y="1023"/>
                  </a:lnTo>
                  <a:lnTo>
                    <a:pt x="283" y="1032"/>
                  </a:lnTo>
                  <a:lnTo>
                    <a:pt x="268" y="1034"/>
                  </a:lnTo>
                  <a:lnTo>
                    <a:pt x="230" y="1034"/>
                  </a:lnTo>
                  <a:lnTo>
                    <a:pt x="214" y="1032"/>
                  </a:lnTo>
                  <a:lnTo>
                    <a:pt x="200" y="1023"/>
                  </a:lnTo>
                  <a:lnTo>
                    <a:pt x="192" y="1010"/>
                  </a:lnTo>
                  <a:lnTo>
                    <a:pt x="188" y="994"/>
                  </a:lnTo>
                  <a:lnTo>
                    <a:pt x="188" y="917"/>
                  </a:lnTo>
                  <a:lnTo>
                    <a:pt x="188" y="914"/>
                  </a:lnTo>
                  <a:lnTo>
                    <a:pt x="187" y="911"/>
                  </a:lnTo>
                  <a:lnTo>
                    <a:pt x="185" y="910"/>
                  </a:lnTo>
                  <a:lnTo>
                    <a:pt x="184" y="909"/>
                  </a:lnTo>
                  <a:lnTo>
                    <a:pt x="181" y="908"/>
                  </a:lnTo>
                  <a:lnTo>
                    <a:pt x="180" y="908"/>
                  </a:lnTo>
                  <a:lnTo>
                    <a:pt x="176" y="908"/>
                  </a:lnTo>
                  <a:lnTo>
                    <a:pt x="165" y="906"/>
                  </a:lnTo>
                  <a:lnTo>
                    <a:pt x="149" y="902"/>
                  </a:lnTo>
                  <a:lnTo>
                    <a:pt x="129" y="898"/>
                  </a:lnTo>
                  <a:lnTo>
                    <a:pt x="106" y="893"/>
                  </a:lnTo>
                  <a:lnTo>
                    <a:pt x="84" y="887"/>
                  </a:lnTo>
                  <a:lnTo>
                    <a:pt x="60" y="880"/>
                  </a:lnTo>
                  <a:lnTo>
                    <a:pt x="38" y="872"/>
                  </a:lnTo>
                  <a:lnTo>
                    <a:pt x="19" y="863"/>
                  </a:lnTo>
                  <a:lnTo>
                    <a:pt x="10" y="857"/>
                  </a:lnTo>
                  <a:lnTo>
                    <a:pt x="2" y="846"/>
                  </a:lnTo>
                  <a:lnTo>
                    <a:pt x="0" y="835"/>
                  </a:lnTo>
                  <a:lnTo>
                    <a:pt x="2" y="822"/>
                  </a:lnTo>
                  <a:lnTo>
                    <a:pt x="21" y="769"/>
                  </a:lnTo>
                  <a:lnTo>
                    <a:pt x="27" y="759"/>
                  </a:lnTo>
                  <a:lnTo>
                    <a:pt x="36" y="751"/>
                  </a:lnTo>
                  <a:lnTo>
                    <a:pt x="46" y="746"/>
                  </a:lnTo>
                  <a:lnTo>
                    <a:pt x="58" y="744"/>
                  </a:lnTo>
                  <a:lnTo>
                    <a:pt x="64" y="745"/>
                  </a:lnTo>
                  <a:lnTo>
                    <a:pt x="69" y="746"/>
                  </a:lnTo>
                  <a:lnTo>
                    <a:pt x="75" y="748"/>
                  </a:lnTo>
                  <a:lnTo>
                    <a:pt x="78" y="749"/>
                  </a:lnTo>
                  <a:lnTo>
                    <a:pt x="85" y="753"/>
                  </a:lnTo>
                  <a:lnTo>
                    <a:pt x="96" y="757"/>
                  </a:lnTo>
                  <a:lnTo>
                    <a:pt x="111" y="763"/>
                  </a:lnTo>
                  <a:lnTo>
                    <a:pt x="128" y="768"/>
                  </a:lnTo>
                  <a:lnTo>
                    <a:pt x="147" y="775"/>
                  </a:lnTo>
                  <a:lnTo>
                    <a:pt x="167" y="780"/>
                  </a:lnTo>
                  <a:lnTo>
                    <a:pt x="187" y="785"/>
                  </a:lnTo>
                  <a:lnTo>
                    <a:pt x="208" y="788"/>
                  </a:lnTo>
                  <a:lnTo>
                    <a:pt x="227" y="789"/>
                  </a:lnTo>
                  <a:lnTo>
                    <a:pt x="259" y="787"/>
                  </a:lnTo>
                  <a:lnTo>
                    <a:pt x="287" y="779"/>
                  </a:lnTo>
                  <a:lnTo>
                    <a:pt x="310" y="768"/>
                  </a:lnTo>
                  <a:lnTo>
                    <a:pt x="329" y="754"/>
                  </a:lnTo>
                  <a:lnTo>
                    <a:pt x="344" y="736"/>
                  </a:lnTo>
                  <a:lnTo>
                    <a:pt x="353" y="714"/>
                  </a:lnTo>
                  <a:lnTo>
                    <a:pt x="356" y="691"/>
                  </a:lnTo>
                  <a:lnTo>
                    <a:pt x="354" y="669"/>
                  </a:lnTo>
                  <a:lnTo>
                    <a:pt x="346" y="650"/>
                  </a:lnTo>
                  <a:lnTo>
                    <a:pt x="334" y="631"/>
                  </a:lnTo>
                  <a:lnTo>
                    <a:pt x="317" y="614"/>
                  </a:lnTo>
                  <a:lnTo>
                    <a:pt x="293" y="597"/>
                  </a:lnTo>
                  <a:lnTo>
                    <a:pt x="263" y="581"/>
                  </a:lnTo>
                  <a:lnTo>
                    <a:pt x="227" y="566"/>
                  </a:lnTo>
                  <a:lnTo>
                    <a:pt x="197" y="553"/>
                  </a:lnTo>
                  <a:lnTo>
                    <a:pt x="167" y="540"/>
                  </a:lnTo>
                  <a:lnTo>
                    <a:pt x="138" y="525"/>
                  </a:lnTo>
                  <a:lnTo>
                    <a:pt x="111" y="510"/>
                  </a:lnTo>
                  <a:lnTo>
                    <a:pt x="86" y="493"/>
                  </a:lnTo>
                  <a:lnTo>
                    <a:pt x="64" y="473"/>
                  </a:lnTo>
                  <a:lnTo>
                    <a:pt x="45" y="452"/>
                  </a:lnTo>
                  <a:lnTo>
                    <a:pt x="29" y="427"/>
                  </a:lnTo>
                  <a:lnTo>
                    <a:pt x="18" y="400"/>
                  </a:lnTo>
                  <a:lnTo>
                    <a:pt x="10" y="370"/>
                  </a:lnTo>
                  <a:lnTo>
                    <a:pt x="8" y="338"/>
                  </a:lnTo>
                  <a:lnTo>
                    <a:pt x="10" y="304"/>
                  </a:lnTo>
                  <a:lnTo>
                    <a:pt x="18" y="273"/>
                  </a:lnTo>
                  <a:lnTo>
                    <a:pt x="30" y="244"/>
                  </a:lnTo>
                  <a:lnTo>
                    <a:pt x="47" y="217"/>
                  </a:lnTo>
                  <a:lnTo>
                    <a:pt x="67" y="192"/>
                  </a:lnTo>
                  <a:lnTo>
                    <a:pt x="92" y="171"/>
                  </a:lnTo>
                  <a:lnTo>
                    <a:pt x="121" y="153"/>
                  </a:lnTo>
                  <a:lnTo>
                    <a:pt x="152" y="138"/>
                  </a:lnTo>
                  <a:lnTo>
                    <a:pt x="188" y="127"/>
                  </a:lnTo>
                  <a:lnTo>
                    <a:pt x="189" y="127"/>
                  </a:lnTo>
                  <a:lnTo>
                    <a:pt x="192" y="126"/>
                  </a:lnTo>
                  <a:lnTo>
                    <a:pt x="194" y="125"/>
                  </a:lnTo>
                  <a:lnTo>
                    <a:pt x="195" y="123"/>
                  </a:lnTo>
                  <a:lnTo>
                    <a:pt x="197" y="121"/>
                  </a:lnTo>
                  <a:lnTo>
                    <a:pt x="197" y="118"/>
                  </a:lnTo>
                  <a:lnTo>
                    <a:pt x="197" y="40"/>
                  </a:lnTo>
                  <a:lnTo>
                    <a:pt x="200" y="24"/>
                  </a:lnTo>
                  <a:lnTo>
                    <a:pt x="209" y="11"/>
                  </a:lnTo>
                  <a:lnTo>
                    <a:pt x="223" y="3"/>
                  </a:lnTo>
                  <a:lnTo>
                    <a:pt x="2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31" name="Freeform 54">
              <a:extLst>
                <a:ext uri="{FF2B5EF4-FFF2-40B4-BE49-F238E27FC236}">
                  <a16:creationId xmlns:a16="http://schemas.microsoft.com/office/drawing/2014/main" id="{B555599D-AF38-EA42-A45B-D98498A2B10C}"/>
                </a:ext>
              </a:extLst>
            </p:cNvPr>
            <p:cNvSpPr>
              <a:spLocks noEditPoints="1"/>
            </p:cNvSpPr>
            <p:nvPr/>
          </p:nvSpPr>
          <p:spPr bwMode="auto">
            <a:xfrm>
              <a:off x="9696451" y="1238250"/>
              <a:ext cx="774700" cy="774700"/>
            </a:xfrm>
            <a:custGeom>
              <a:avLst/>
              <a:gdLst>
                <a:gd name="T0" fmla="*/ 835 w 1954"/>
                <a:gd name="T1" fmla="*/ 241 h 1952"/>
                <a:gd name="T2" fmla="*/ 639 w 1954"/>
                <a:gd name="T3" fmla="*/ 308 h 1952"/>
                <a:gd name="T4" fmla="*/ 471 w 1954"/>
                <a:gd name="T5" fmla="*/ 423 h 1952"/>
                <a:gd name="T6" fmla="*/ 341 w 1954"/>
                <a:gd name="T7" fmla="*/ 578 h 1952"/>
                <a:gd name="T8" fmla="*/ 257 w 1954"/>
                <a:gd name="T9" fmla="*/ 765 h 1952"/>
                <a:gd name="T10" fmla="*/ 227 w 1954"/>
                <a:gd name="T11" fmla="*/ 977 h 1952"/>
                <a:gd name="T12" fmla="*/ 257 w 1954"/>
                <a:gd name="T13" fmla="*/ 1187 h 1952"/>
                <a:gd name="T14" fmla="*/ 341 w 1954"/>
                <a:gd name="T15" fmla="*/ 1374 h 1952"/>
                <a:gd name="T16" fmla="*/ 471 w 1954"/>
                <a:gd name="T17" fmla="*/ 1529 h 1952"/>
                <a:gd name="T18" fmla="*/ 639 w 1954"/>
                <a:gd name="T19" fmla="*/ 1646 h 1952"/>
                <a:gd name="T20" fmla="*/ 835 w 1954"/>
                <a:gd name="T21" fmla="*/ 1712 h 1952"/>
                <a:gd name="T22" fmla="*/ 1050 w 1954"/>
                <a:gd name="T23" fmla="*/ 1722 h 1952"/>
                <a:gd name="T24" fmla="*/ 1254 w 1954"/>
                <a:gd name="T25" fmla="*/ 1673 h 1952"/>
                <a:gd name="T26" fmla="*/ 1431 w 1954"/>
                <a:gd name="T27" fmla="*/ 1573 h 1952"/>
                <a:gd name="T28" fmla="*/ 1574 w 1954"/>
                <a:gd name="T29" fmla="*/ 1430 h 1952"/>
                <a:gd name="T30" fmla="*/ 1675 w 1954"/>
                <a:gd name="T31" fmla="*/ 1252 h 1952"/>
                <a:gd name="T32" fmla="*/ 1724 w 1954"/>
                <a:gd name="T33" fmla="*/ 1048 h 1952"/>
                <a:gd name="T34" fmla="*/ 1714 w 1954"/>
                <a:gd name="T35" fmla="*/ 833 h 1952"/>
                <a:gd name="T36" fmla="*/ 1647 w 1954"/>
                <a:gd name="T37" fmla="*/ 638 h 1952"/>
                <a:gd name="T38" fmla="*/ 1532 w 1954"/>
                <a:gd name="T39" fmla="*/ 471 h 1952"/>
                <a:gd name="T40" fmla="*/ 1376 w 1954"/>
                <a:gd name="T41" fmla="*/ 341 h 1952"/>
                <a:gd name="T42" fmla="*/ 1188 w 1954"/>
                <a:gd name="T43" fmla="*/ 256 h 1952"/>
                <a:gd name="T44" fmla="*/ 977 w 1954"/>
                <a:gd name="T45" fmla="*/ 227 h 1952"/>
                <a:gd name="T46" fmla="*/ 1135 w 1954"/>
                <a:gd name="T47" fmla="*/ 14 h 1952"/>
                <a:gd name="T48" fmla="*/ 1357 w 1954"/>
                <a:gd name="T49" fmla="*/ 77 h 1952"/>
                <a:gd name="T50" fmla="*/ 1554 w 1954"/>
                <a:gd name="T51" fmla="*/ 189 h 1952"/>
                <a:gd name="T52" fmla="*/ 1719 w 1954"/>
                <a:gd name="T53" fmla="*/ 341 h 1952"/>
                <a:gd name="T54" fmla="*/ 1845 w 1954"/>
                <a:gd name="T55" fmla="*/ 528 h 1952"/>
                <a:gd name="T56" fmla="*/ 1926 w 1954"/>
                <a:gd name="T57" fmla="*/ 742 h 1952"/>
                <a:gd name="T58" fmla="*/ 1954 w 1954"/>
                <a:gd name="T59" fmla="*/ 977 h 1952"/>
                <a:gd name="T60" fmla="*/ 1926 w 1954"/>
                <a:gd name="T61" fmla="*/ 1210 h 1952"/>
                <a:gd name="T62" fmla="*/ 1845 w 1954"/>
                <a:gd name="T63" fmla="*/ 1424 h 1952"/>
                <a:gd name="T64" fmla="*/ 1719 w 1954"/>
                <a:gd name="T65" fmla="*/ 1611 h 1952"/>
                <a:gd name="T66" fmla="*/ 1554 w 1954"/>
                <a:gd name="T67" fmla="*/ 1763 h 1952"/>
                <a:gd name="T68" fmla="*/ 1357 w 1954"/>
                <a:gd name="T69" fmla="*/ 1875 h 1952"/>
                <a:gd name="T70" fmla="*/ 1135 w 1954"/>
                <a:gd name="T71" fmla="*/ 1939 h 1952"/>
                <a:gd name="T72" fmla="*/ 896 w 1954"/>
                <a:gd name="T73" fmla="*/ 1949 h 1952"/>
                <a:gd name="T74" fmla="*/ 668 w 1954"/>
                <a:gd name="T75" fmla="*/ 1902 h 1952"/>
                <a:gd name="T76" fmla="*/ 463 w 1954"/>
                <a:gd name="T77" fmla="*/ 1805 h 1952"/>
                <a:gd name="T78" fmla="*/ 286 w 1954"/>
                <a:gd name="T79" fmla="*/ 1666 h 1952"/>
                <a:gd name="T80" fmla="*/ 147 w 1954"/>
                <a:gd name="T81" fmla="*/ 1490 h 1952"/>
                <a:gd name="T82" fmla="*/ 50 w 1954"/>
                <a:gd name="T83" fmla="*/ 1284 h 1952"/>
                <a:gd name="T84" fmla="*/ 4 w 1954"/>
                <a:gd name="T85" fmla="*/ 1056 h 1952"/>
                <a:gd name="T86" fmla="*/ 13 w 1954"/>
                <a:gd name="T87" fmla="*/ 818 h 1952"/>
                <a:gd name="T88" fmla="*/ 77 w 1954"/>
                <a:gd name="T89" fmla="*/ 596 h 1952"/>
                <a:gd name="T90" fmla="*/ 189 w 1954"/>
                <a:gd name="T91" fmla="*/ 399 h 1952"/>
                <a:gd name="T92" fmla="*/ 341 w 1954"/>
                <a:gd name="T93" fmla="*/ 235 h 1952"/>
                <a:gd name="T94" fmla="*/ 528 w 1954"/>
                <a:gd name="T95" fmla="*/ 110 h 1952"/>
                <a:gd name="T96" fmla="*/ 742 w 1954"/>
                <a:gd name="T97" fmla="*/ 29 h 1952"/>
                <a:gd name="T98" fmla="*/ 977 w 1954"/>
                <a:gd name="T99" fmla="*/ 0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954" h="1952">
                  <a:moveTo>
                    <a:pt x="977" y="227"/>
                  </a:moveTo>
                  <a:lnTo>
                    <a:pt x="904" y="231"/>
                  </a:lnTo>
                  <a:lnTo>
                    <a:pt x="835" y="241"/>
                  </a:lnTo>
                  <a:lnTo>
                    <a:pt x="767" y="256"/>
                  </a:lnTo>
                  <a:lnTo>
                    <a:pt x="700" y="279"/>
                  </a:lnTo>
                  <a:lnTo>
                    <a:pt x="639" y="308"/>
                  </a:lnTo>
                  <a:lnTo>
                    <a:pt x="578" y="341"/>
                  </a:lnTo>
                  <a:lnTo>
                    <a:pt x="524" y="379"/>
                  </a:lnTo>
                  <a:lnTo>
                    <a:pt x="471" y="423"/>
                  </a:lnTo>
                  <a:lnTo>
                    <a:pt x="423" y="471"/>
                  </a:lnTo>
                  <a:lnTo>
                    <a:pt x="380" y="522"/>
                  </a:lnTo>
                  <a:lnTo>
                    <a:pt x="341" y="578"/>
                  </a:lnTo>
                  <a:lnTo>
                    <a:pt x="307" y="638"/>
                  </a:lnTo>
                  <a:lnTo>
                    <a:pt x="279" y="700"/>
                  </a:lnTo>
                  <a:lnTo>
                    <a:pt x="257" y="765"/>
                  </a:lnTo>
                  <a:lnTo>
                    <a:pt x="240" y="833"/>
                  </a:lnTo>
                  <a:lnTo>
                    <a:pt x="230" y="904"/>
                  </a:lnTo>
                  <a:lnTo>
                    <a:pt x="227" y="977"/>
                  </a:lnTo>
                  <a:lnTo>
                    <a:pt x="230" y="1048"/>
                  </a:lnTo>
                  <a:lnTo>
                    <a:pt x="240" y="1119"/>
                  </a:lnTo>
                  <a:lnTo>
                    <a:pt x="257" y="1187"/>
                  </a:lnTo>
                  <a:lnTo>
                    <a:pt x="279" y="1252"/>
                  </a:lnTo>
                  <a:lnTo>
                    <a:pt x="307" y="1314"/>
                  </a:lnTo>
                  <a:lnTo>
                    <a:pt x="341" y="1374"/>
                  </a:lnTo>
                  <a:lnTo>
                    <a:pt x="380" y="1430"/>
                  </a:lnTo>
                  <a:lnTo>
                    <a:pt x="423" y="1481"/>
                  </a:lnTo>
                  <a:lnTo>
                    <a:pt x="471" y="1529"/>
                  </a:lnTo>
                  <a:lnTo>
                    <a:pt x="524" y="1573"/>
                  </a:lnTo>
                  <a:lnTo>
                    <a:pt x="578" y="1612"/>
                  </a:lnTo>
                  <a:lnTo>
                    <a:pt x="639" y="1646"/>
                  </a:lnTo>
                  <a:lnTo>
                    <a:pt x="700" y="1673"/>
                  </a:lnTo>
                  <a:lnTo>
                    <a:pt x="767" y="1696"/>
                  </a:lnTo>
                  <a:lnTo>
                    <a:pt x="835" y="1712"/>
                  </a:lnTo>
                  <a:lnTo>
                    <a:pt x="904" y="1722"/>
                  </a:lnTo>
                  <a:lnTo>
                    <a:pt x="977" y="1726"/>
                  </a:lnTo>
                  <a:lnTo>
                    <a:pt x="1050" y="1722"/>
                  </a:lnTo>
                  <a:lnTo>
                    <a:pt x="1119" y="1712"/>
                  </a:lnTo>
                  <a:lnTo>
                    <a:pt x="1188" y="1696"/>
                  </a:lnTo>
                  <a:lnTo>
                    <a:pt x="1254" y="1673"/>
                  </a:lnTo>
                  <a:lnTo>
                    <a:pt x="1315" y="1646"/>
                  </a:lnTo>
                  <a:lnTo>
                    <a:pt x="1376" y="1612"/>
                  </a:lnTo>
                  <a:lnTo>
                    <a:pt x="1431" y="1573"/>
                  </a:lnTo>
                  <a:lnTo>
                    <a:pt x="1483" y="1529"/>
                  </a:lnTo>
                  <a:lnTo>
                    <a:pt x="1532" y="1481"/>
                  </a:lnTo>
                  <a:lnTo>
                    <a:pt x="1574" y="1430"/>
                  </a:lnTo>
                  <a:lnTo>
                    <a:pt x="1613" y="1374"/>
                  </a:lnTo>
                  <a:lnTo>
                    <a:pt x="1647" y="1314"/>
                  </a:lnTo>
                  <a:lnTo>
                    <a:pt x="1675" y="1252"/>
                  </a:lnTo>
                  <a:lnTo>
                    <a:pt x="1697" y="1187"/>
                  </a:lnTo>
                  <a:lnTo>
                    <a:pt x="1714" y="1119"/>
                  </a:lnTo>
                  <a:lnTo>
                    <a:pt x="1724" y="1048"/>
                  </a:lnTo>
                  <a:lnTo>
                    <a:pt x="1728" y="977"/>
                  </a:lnTo>
                  <a:lnTo>
                    <a:pt x="1724" y="904"/>
                  </a:lnTo>
                  <a:lnTo>
                    <a:pt x="1714" y="833"/>
                  </a:lnTo>
                  <a:lnTo>
                    <a:pt x="1697" y="765"/>
                  </a:lnTo>
                  <a:lnTo>
                    <a:pt x="1675" y="700"/>
                  </a:lnTo>
                  <a:lnTo>
                    <a:pt x="1647" y="638"/>
                  </a:lnTo>
                  <a:lnTo>
                    <a:pt x="1613" y="578"/>
                  </a:lnTo>
                  <a:lnTo>
                    <a:pt x="1574" y="522"/>
                  </a:lnTo>
                  <a:lnTo>
                    <a:pt x="1532" y="471"/>
                  </a:lnTo>
                  <a:lnTo>
                    <a:pt x="1483" y="423"/>
                  </a:lnTo>
                  <a:lnTo>
                    <a:pt x="1431" y="379"/>
                  </a:lnTo>
                  <a:lnTo>
                    <a:pt x="1376" y="341"/>
                  </a:lnTo>
                  <a:lnTo>
                    <a:pt x="1315" y="308"/>
                  </a:lnTo>
                  <a:lnTo>
                    <a:pt x="1254" y="279"/>
                  </a:lnTo>
                  <a:lnTo>
                    <a:pt x="1188" y="256"/>
                  </a:lnTo>
                  <a:lnTo>
                    <a:pt x="1119" y="241"/>
                  </a:lnTo>
                  <a:lnTo>
                    <a:pt x="1050" y="231"/>
                  </a:lnTo>
                  <a:lnTo>
                    <a:pt x="977" y="227"/>
                  </a:lnTo>
                  <a:close/>
                  <a:moveTo>
                    <a:pt x="977" y="0"/>
                  </a:moveTo>
                  <a:lnTo>
                    <a:pt x="1058" y="3"/>
                  </a:lnTo>
                  <a:lnTo>
                    <a:pt x="1135" y="14"/>
                  </a:lnTo>
                  <a:lnTo>
                    <a:pt x="1212" y="29"/>
                  </a:lnTo>
                  <a:lnTo>
                    <a:pt x="1286" y="50"/>
                  </a:lnTo>
                  <a:lnTo>
                    <a:pt x="1357" y="77"/>
                  </a:lnTo>
                  <a:lnTo>
                    <a:pt x="1426" y="110"/>
                  </a:lnTo>
                  <a:lnTo>
                    <a:pt x="1491" y="147"/>
                  </a:lnTo>
                  <a:lnTo>
                    <a:pt x="1554" y="189"/>
                  </a:lnTo>
                  <a:lnTo>
                    <a:pt x="1613" y="235"/>
                  </a:lnTo>
                  <a:lnTo>
                    <a:pt x="1668" y="286"/>
                  </a:lnTo>
                  <a:lnTo>
                    <a:pt x="1719" y="341"/>
                  </a:lnTo>
                  <a:lnTo>
                    <a:pt x="1766" y="399"/>
                  </a:lnTo>
                  <a:lnTo>
                    <a:pt x="1807" y="462"/>
                  </a:lnTo>
                  <a:lnTo>
                    <a:pt x="1845" y="528"/>
                  </a:lnTo>
                  <a:lnTo>
                    <a:pt x="1878" y="596"/>
                  </a:lnTo>
                  <a:lnTo>
                    <a:pt x="1904" y="668"/>
                  </a:lnTo>
                  <a:lnTo>
                    <a:pt x="1926" y="742"/>
                  </a:lnTo>
                  <a:lnTo>
                    <a:pt x="1941" y="818"/>
                  </a:lnTo>
                  <a:lnTo>
                    <a:pt x="1950" y="896"/>
                  </a:lnTo>
                  <a:lnTo>
                    <a:pt x="1954" y="977"/>
                  </a:lnTo>
                  <a:lnTo>
                    <a:pt x="1950" y="1056"/>
                  </a:lnTo>
                  <a:lnTo>
                    <a:pt x="1941" y="1134"/>
                  </a:lnTo>
                  <a:lnTo>
                    <a:pt x="1926" y="1210"/>
                  </a:lnTo>
                  <a:lnTo>
                    <a:pt x="1904" y="1284"/>
                  </a:lnTo>
                  <a:lnTo>
                    <a:pt x="1878" y="1356"/>
                  </a:lnTo>
                  <a:lnTo>
                    <a:pt x="1845" y="1424"/>
                  </a:lnTo>
                  <a:lnTo>
                    <a:pt x="1807" y="1490"/>
                  </a:lnTo>
                  <a:lnTo>
                    <a:pt x="1766" y="1553"/>
                  </a:lnTo>
                  <a:lnTo>
                    <a:pt x="1719" y="1611"/>
                  </a:lnTo>
                  <a:lnTo>
                    <a:pt x="1668" y="1666"/>
                  </a:lnTo>
                  <a:lnTo>
                    <a:pt x="1613" y="1717"/>
                  </a:lnTo>
                  <a:lnTo>
                    <a:pt x="1554" y="1763"/>
                  </a:lnTo>
                  <a:lnTo>
                    <a:pt x="1491" y="1805"/>
                  </a:lnTo>
                  <a:lnTo>
                    <a:pt x="1426" y="1842"/>
                  </a:lnTo>
                  <a:lnTo>
                    <a:pt x="1357" y="1875"/>
                  </a:lnTo>
                  <a:lnTo>
                    <a:pt x="1286" y="1902"/>
                  </a:lnTo>
                  <a:lnTo>
                    <a:pt x="1212" y="1923"/>
                  </a:lnTo>
                  <a:lnTo>
                    <a:pt x="1135" y="1939"/>
                  </a:lnTo>
                  <a:lnTo>
                    <a:pt x="1058" y="1949"/>
                  </a:lnTo>
                  <a:lnTo>
                    <a:pt x="977" y="1952"/>
                  </a:lnTo>
                  <a:lnTo>
                    <a:pt x="896" y="1949"/>
                  </a:lnTo>
                  <a:lnTo>
                    <a:pt x="819" y="1939"/>
                  </a:lnTo>
                  <a:lnTo>
                    <a:pt x="742" y="1923"/>
                  </a:lnTo>
                  <a:lnTo>
                    <a:pt x="668" y="1902"/>
                  </a:lnTo>
                  <a:lnTo>
                    <a:pt x="597" y="1875"/>
                  </a:lnTo>
                  <a:lnTo>
                    <a:pt x="528" y="1842"/>
                  </a:lnTo>
                  <a:lnTo>
                    <a:pt x="463" y="1805"/>
                  </a:lnTo>
                  <a:lnTo>
                    <a:pt x="400" y="1763"/>
                  </a:lnTo>
                  <a:lnTo>
                    <a:pt x="341" y="1717"/>
                  </a:lnTo>
                  <a:lnTo>
                    <a:pt x="286" y="1666"/>
                  </a:lnTo>
                  <a:lnTo>
                    <a:pt x="236" y="1611"/>
                  </a:lnTo>
                  <a:lnTo>
                    <a:pt x="189" y="1553"/>
                  </a:lnTo>
                  <a:lnTo>
                    <a:pt x="147" y="1490"/>
                  </a:lnTo>
                  <a:lnTo>
                    <a:pt x="109" y="1424"/>
                  </a:lnTo>
                  <a:lnTo>
                    <a:pt x="77" y="1356"/>
                  </a:lnTo>
                  <a:lnTo>
                    <a:pt x="50" y="1284"/>
                  </a:lnTo>
                  <a:lnTo>
                    <a:pt x="28" y="1210"/>
                  </a:lnTo>
                  <a:lnTo>
                    <a:pt x="13" y="1134"/>
                  </a:lnTo>
                  <a:lnTo>
                    <a:pt x="4" y="1056"/>
                  </a:lnTo>
                  <a:lnTo>
                    <a:pt x="0" y="977"/>
                  </a:lnTo>
                  <a:lnTo>
                    <a:pt x="4" y="896"/>
                  </a:lnTo>
                  <a:lnTo>
                    <a:pt x="13" y="818"/>
                  </a:lnTo>
                  <a:lnTo>
                    <a:pt x="28" y="742"/>
                  </a:lnTo>
                  <a:lnTo>
                    <a:pt x="50" y="668"/>
                  </a:lnTo>
                  <a:lnTo>
                    <a:pt x="77" y="596"/>
                  </a:lnTo>
                  <a:lnTo>
                    <a:pt x="109" y="528"/>
                  </a:lnTo>
                  <a:lnTo>
                    <a:pt x="147" y="462"/>
                  </a:lnTo>
                  <a:lnTo>
                    <a:pt x="189" y="399"/>
                  </a:lnTo>
                  <a:lnTo>
                    <a:pt x="236" y="341"/>
                  </a:lnTo>
                  <a:lnTo>
                    <a:pt x="286" y="286"/>
                  </a:lnTo>
                  <a:lnTo>
                    <a:pt x="341" y="235"/>
                  </a:lnTo>
                  <a:lnTo>
                    <a:pt x="400" y="189"/>
                  </a:lnTo>
                  <a:lnTo>
                    <a:pt x="463" y="147"/>
                  </a:lnTo>
                  <a:lnTo>
                    <a:pt x="528" y="110"/>
                  </a:lnTo>
                  <a:lnTo>
                    <a:pt x="597" y="77"/>
                  </a:lnTo>
                  <a:lnTo>
                    <a:pt x="668" y="50"/>
                  </a:lnTo>
                  <a:lnTo>
                    <a:pt x="742" y="29"/>
                  </a:lnTo>
                  <a:lnTo>
                    <a:pt x="819" y="14"/>
                  </a:lnTo>
                  <a:lnTo>
                    <a:pt x="896" y="3"/>
                  </a:lnTo>
                  <a:lnTo>
                    <a:pt x="9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32" name="Freeform 55">
              <a:extLst>
                <a:ext uri="{FF2B5EF4-FFF2-40B4-BE49-F238E27FC236}">
                  <a16:creationId xmlns:a16="http://schemas.microsoft.com/office/drawing/2014/main" id="{55EA1FC7-4710-6D4F-A772-F4FD8D4C333E}"/>
                </a:ext>
              </a:extLst>
            </p:cNvPr>
            <p:cNvSpPr>
              <a:spLocks/>
            </p:cNvSpPr>
            <p:nvPr/>
          </p:nvSpPr>
          <p:spPr bwMode="auto">
            <a:xfrm>
              <a:off x="9409113" y="2049463"/>
              <a:ext cx="1062038" cy="468313"/>
            </a:xfrm>
            <a:custGeom>
              <a:avLst/>
              <a:gdLst>
                <a:gd name="T0" fmla="*/ 846 w 2677"/>
                <a:gd name="T1" fmla="*/ 14 h 1177"/>
                <a:gd name="T2" fmla="*/ 1051 w 2677"/>
                <a:gd name="T3" fmla="*/ 60 h 1177"/>
                <a:gd name="T4" fmla="*/ 1272 w 2677"/>
                <a:gd name="T5" fmla="*/ 122 h 1177"/>
                <a:gd name="T6" fmla="*/ 1477 w 2677"/>
                <a:gd name="T7" fmla="*/ 187 h 1177"/>
                <a:gd name="T8" fmla="*/ 1635 w 2677"/>
                <a:gd name="T9" fmla="*/ 237 h 1177"/>
                <a:gd name="T10" fmla="*/ 1722 w 2677"/>
                <a:gd name="T11" fmla="*/ 263 h 1177"/>
                <a:gd name="T12" fmla="*/ 1776 w 2677"/>
                <a:gd name="T13" fmla="*/ 316 h 1177"/>
                <a:gd name="T14" fmla="*/ 1783 w 2677"/>
                <a:gd name="T15" fmla="*/ 395 h 1177"/>
                <a:gd name="T16" fmla="*/ 1730 w 2677"/>
                <a:gd name="T17" fmla="*/ 473 h 1177"/>
                <a:gd name="T18" fmla="*/ 1606 w 2677"/>
                <a:gd name="T19" fmla="*/ 521 h 1177"/>
                <a:gd name="T20" fmla="*/ 1442 w 2677"/>
                <a:gd name="T21" fmla="*/ 530 h 1177"/>
                <a:gd name="T22" fmla="*/ 1273 w 2677"/>
                <a:gd name="T23" fmla="*/ 513 h 1177"/>
                <a:gd name="T24" fmla="*/ 1122 w 2677"/>
                <a:gd name="T25" fmla="*/ 488 h 1177"/>
                <a:gd name="T26" fmla="*/ 1013 w 2677"/>
                <a:gd name="T27" fmla="*/ 469 h 1177"/>
                <a:gd name="T28" fmla="*/ 972 w 2677"/>
                <a:gd name="T29" fmla="*/ 475 h 1177"/>
                <a:gd name="T30" fmla="*/ 1029 w 2677"/>
                <a:gd name="T31" fmla="*/ 543 h 1177"/>
                <a:gd name="T32" fmla="*/ 1173 w 2677"/>
                <a:gd name="T33" fmla="*/ 601 h 1177"/>
                <a:gd name="T34" fmla="*/ 1366 w 2677"/>
                <a:gd name="T35" fmla="*/ 639 h 1177"/>
                <a:gd name="T36" fmla="*/ 1568 w 2677"/>
                <a:gd name="T37" fmla="*/ 653 h 1177"/>
                <a:gd name="T38" fmla="*/ 1809 w 2677"/>
                <a:gd name="T39" fmla="*/ 625 h 1177"/>
                <a:gd name="T40" fmla="*/ 2218 w 2677"/>
                <a:gd name="T41" fmla="*/ 502 h 1177"/>
                <a:gd name="T42" fmla="*/ 2511 w 2677"/>
                <a:gd name="T43" fmla="*/ 366 h 1177"/>
                <a:gd name="T44" fmla="*/ 2616 w 2677"/>
                <a:gd name="T45" fmla="*/ 375 h 1177"/>
                <a:gd name="T46" fmla="*/ 2673 w 2677"/>
                <a:gd name="T47" fmla="*/ 457 h 1177"/>
                <a:gd name="T48" fmla="*/ 2647 w 2677"/>
                <a:gd name="T49" fmla="*/ 583 h 1177"/>
                <a:gd name="T50" fmla="*/ 2550 w 2677"/>
                <a:gd name="T51" fmla="*/ 687 h 1177"/>
                <a:gd name="T52" fmla="*/ 2416 w 2677"/>
                <a:gd name="T53" fmla="*/ 779 h 1177"/>
                <a:gd name="T54" fmla="*/ 2234 w 2677"/>
                <a:gd name="T55" fmla="*/ 892 h 1177"/>
                <a:gd name="T56" fmla="*/ 2033 w 2677"/>
                <a:gd name="T57" fmla="*/ 1005 h 1177"/>
                <a:gd name="T58" fmla="*/ 1840 w 2677"/>
                <a:gd name="T59" fmla="*/ 1102 h 1177"/>
                <a:gd name="T60" fmla="*/ 1684 w 2677"/>
                <a:gd name="T61" fmla="*/ 1164 h 1177"/>
                <a:gd name="T62" fmla="*/ 1576 w 2677"/>
                <a:gd name="T63" fmla="*/ 1177 h 1177"/>
                <a:gd name="T64" fmla="*/ 1395 w 2677"/>
                <a:gd name="T65" fmla="*/ 1161 h 1177"/>
                <a:gd name="T66" fmla="*/ 1159 w 2677"/>
                <a:gd name="T67" fmla="*/ 1130 h 1177"/>
                <a:gd name="T68" fmla="*/ 898 w 2677"/>
                <a:gd name="T69" fmla="*/ 1089 h 1177"/>
                <a:gd name="T70" fmla="*/ 647 w 2677"/>
                <a:gd name="T71" fmla="*/ 1047 h 1177"/>
                <a:gd name="T72" fmla="*/ 440 w 2677"/>
                <a:gd name="T73" fmla="*/ 1009 h 1177"/>
                <a:gd name="T74" fmla="*/ 309 w 2677"/>
                <a:gd name="T75" fmla="*/ 984 h 1177"/>
                <a:gd name="T76" fmla="*/ 200 w 2677"/>
                <a:gd name="T77" fmla="*/ 988 h 1177"/>
                <a:gd name="T78" fmla="*/ 87 w 2677"/>
                <a:gd name="T79" fmla="*/ 1052 h 1177"/>
                <a:gd name="T80" fmla="*/ 28 w 2677"/>
                <a:gd name="T81" fmla="*/ 1089 h 1177"/>
                <a:gd name="T82" fmla="*/ 5 w 2677"/>
                <a:gd name="T83" fmla="*/ 1069 h 1177"/>
                <a:gd name="T84" fmla="*/ 0 w 2677"/>
                <a:gd name="T85" fmla="*/ 1048 h 1177"/>
                <a:gd name="T86" fmla="*/ 18 w 2677"/>
                <a:gd name="T87" fmla="*/ 776 h 1177"/>
                <a:gd name="T88" fmla="*/ 38 w 2677"/>
                <a:gd name="T89" fmla="*/ 461 h 1177"/>
                <a:gd name="T90" fmla="*/ 56 w 2677"/>
                <a:gd name="T91" fmla="*/ 179 h 1177"/>
                <a:gd name="T92" fmla="*/ 75 w 2677"/>
                <a:gd name="T93" fmla="*/ 86 h 1177"/>
                <a:gd name="T94" fmla="*/ 127 w 2677"/>
                <a:gd name="T95" fmla="*/ 70 h 1177"/>
                <a:gd name="T96" fmla="*/ 269 w 2677"/>
                <a:gd name="T97" fmla="*/ 48 h 1177"/>
                <a:gd name="T98" fmla="*/ 468 w 2677"/>
                <a:gd name="T99" fmla="*/ 20 h 1177"/>
                <a:gd name="T100" fmla="*/ 653 w 2677"/>
                <a:gd name="T101" fmla="*/ 2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77" h="1177">
                  <a:moveTo>
                    <a:pt x="722" y="0"/>
                  </a:moveTo>
                  <a:lnTo>
                    <a:pt x="760" y="2"/>
                  </a:lnTo>
                  <a:lnTo>
                    <a:pt x="802" y="8"/>
                  </a:lnTo>
                  <a:lnTo>
                    <a:pt x="846" y="14"/>
                  </a:lnTo>
                  <a:lnTo>
                    <a:pt x="895" y="23"/>
                  </a:lnTo>
                  <a:lnTo>
                    <a:pt x="945" y="35"/>
                  </a:lnTo>
                  <a:lnTo>
                    <a:pt x="998" y="47"/>
                  </a:lnTo>
                  <a:lnTo>
                    <a:pt x="1051" y="60"/>
                  </a:lnTo>
                  <a:lnTo>
                    <a:pt x="1106" y="75"/>
                  </a:lnTo>
                  <a:lnTo>
                    <a:pt x="1162" y="90"/>
                  </a:lnTo>
                  <a:lnTo>
                    <a:pt x="1217" y="106"/>
                  </a:lnTo>
                  <a:lnTo>
                    <a:pt x="1272" y="122"/>
                  </a:lnTo>
                  <a:lnTo>
                    <a:pt x="1326" y="139"/>
                  </a:lnTo>
                  <a:lnTo>
                    <a:pt x="1378" y="155"/>
                  </a:lnTo>
                  <a:lnTo>
                    <a:pt x="1429" y="171"/>
                  </a:lnTo>
                  <a:lnTo>
                    <a:pt x="1477" y="187"/>
                  </a:lnTo>
                  <a:lnTo>
                    <a:pt x="1522" y="201"/>
                  </a:lnTo>
                  <a:lnTo>
                    <a:pt x="1563" y="215"/>
                  </a:lnTo>
                  <a:lnTo>
                    <a:pt x="1601" y="226"/>
                  </a:lnTo>
                  <a:lnTo>
                    <a:pt x="1635" y="237"/>
                  </a:lnTo>
                  <a:lnTo>
                    <a:pt x="1663" y="245"/>
                  </a:lnTo>
                  <a:lnTo>
                    <a:pt x="1686" y="252"/>
                  </a:lnTo>
                  <a:lnTo>
                    <a:pt x="1704" y="256"/>
                  </a:lnTo>
                  <a:lnTo>
                    <a:pt x="1722" y="263"/>
                  </a:lnTo>
                  <a:lnTo>
                    <a:pt x="1739" y="273"/>
                  </a:lnTo>
                  <a:lnTo>
                    <a:pt x="1754" y="285"/>
                  </a:lnTo>
                  <a:lnTo>
                    <a:pt x="1766" y="300"/>
                  </a:lnTo>
                  <a:lnTo>
                    <a:pt x="1776" y="316"/>
                  </a:lnTo>
                  <a:lnTo>
                    <a:pt x="1782" y="334"/>
                  </a:lnTo>
                  <a:lnTo>
                    <a:pt x="1786" y="354"/>
                  </a:lnTo>
                  <a:lnTo>
                    <a:pt x="1786" y="375"/>
                  </a:lnTo>
                  <a:lnTo>
                    <a:pt x="1783" y="395"/>
                  </a:lnTo>
                  <a:lnTo>
                    <a:pt x="1775" y="416"/>
                  </a:lnTo>
                  <a:lnTo>
                    <a:pt x="1765" y="436"/>
                  </a:lnTo>
                  <a:lnTo>
                    <a:pt x="1749" y="455"/>
                  </a:lnTo>
                  <a:lnTo>
                    <a:pt x="1730" y="473"/>
                  </a:lnTo>
                  <a:lnTo>
                    <a:pt x="1705" y="489"/>
                  </a:lnTo>
                  <a:lnTo>
                    <a:pt x="1676" y="502"/>
                  </a:lnTo>
                  <a:lnTo>
                    <a:pt x="1643" y="513"/>
                  </a:lnTo>
                  <a:lnTo>
                    <a:pt x="1606" y="521"/>
                  </a:lnTo>
                  <a:lnTo>
                    <a:pt x="1567" y="527"/>
                  </a:lnTo>
                  <a:lnTo>
                    <a:pt x="1526" y="530"/>
                  </a:lnTo>
                  <a:lnTo>
                    <a:pt x="1485" y="531"/>
                  </a:lnTo>
                  <a:lnTo>
                    <a:pt x="1442" y="530"/>
                  </a:lnTo>
                  <a:lnTo>
                    <a:pt x="1400" y="528"/>
                  </a:lnTo>
                  <a:lnTo>
                    <a:pt x="1356" y="524"/>
                  </a:lnTo>
                  <a:lnTo>
                    <a:pt x="1315" y="519"/>
                  </a:lnTo>
                  <a:lnTo>
                    <a:pt x="1273" y="513"/>
                  </a:lnTo>
                  <a:lnTo>
                    <a:pt x="1232" y="507"/>
                  </a:lnTo>
                  <a:lnTo>
                    <a:pt x="1194" y="500"/>
                  </a:lnTo>
                  <a:lnTo>
                    <a:pt x="1157" y="493"/>
                  </a:lnTo>
                  <a:lnTo>
                    <a:pt x="1122" y="488"/>
                  </a:lnTo>
                  <a:lnTo>
                    <a:pt x="1089" y="481"/>
                  </a:lnTo>
                  <a:lnTo>
                    <a:pt x="1060" y="476"/>
                  </a:lnTo>
                  <a:lnTo>
                    <a:pt x="1035" y="472"/>
                  </a:lnTo>
                  <a:lnTo>
                    <a:pt x="1013" y="469"/>
                  </a:lnTo>
                  <a:lnTo>
                    <a:pt x="995" y="467"/>
                  </a:lnTo>
                  <a:lnTo>
                    <a:pt x="983" y="467"/>
                  </a:lnTo>
                  <a:lnTo>
                    <a:pt x="974" y="471"/>
                  </a:lnTo>
                  <a:lnTo>
                    <a:pt x="972" y="475"/>
                  </a:lnTo>
                  <a:lnTo>
                    <a:pt x="975" y="493"/>
                  </a:lnTo>
                  <a:lnTo>
                    <a:pt x="986" y="510"/>
                  </a:lnTo>
                  <a:lnTo>
                    <a:pt x="1004" y="527"/>
                  </a:lnTo>
                  <a:lnTo>
                    <a:pt x="1029" y="543"/>
                  </a:lnTo>
                  <a:lnTo>
                    <a:pt x="1058" y="559"/>
                  </a:lnTo>
                  <a:lnTo>
                    <a:pt x="1093" y="574"/>
                  </a:lnTo>
                  <a:lnTo>
                    <a:pt x="1131" y="587"/>
                  </a:lnTo>
                  <a:lnTo>
                    <a:pt x="1173" y="601"/>
                  </a:lnTo>
                  <a:lnTo>
                    <a:pt x="1218" y="612"/>
                  </a:lnTo>
                  <a:lnTo>
                    <a:pt x="1266" y="622"/>
                  </a:lnTo>
                  <a:lnTo>
                    <a:pt x="1316" y="631"/>
                  </a:lnTo>
                  <a:lnTo>
                    <a:pt x="1366" y="639"/>
                  </a:lnTo>
                  <a:lnTo>
                    <a:pt x="1418" y="645"/>
                  </a:lnTo>
                  <a:lnTo>
                    <a:pt x="1468" y="650"/>
                  </a:lnTo>
                  <a:lnTo>
                    <a:pt x="1518" y="652"/>
                  </a:lnTo>
                  <a:lnTo>
                    <a:pt x="1568" y="653"/>
                  </a:lnTo>
                  <a:lnTo>
                    <a:pt x="1616" y="652"/>
                  </a:lnTo>
                  <a:lnTo>
                    <a:pt x="1661" y="650"/>
                  </a:lnTo>
                  <a:lnTo>
                    <a:pt x="1702" y="644"/>
                  </a:lnTo>
                  <a:lnTo>
                    <a:pt x="1809" y="625"/>
                  </a:lnTo>
                  <a:lnTo>
                    <a:pt x="1915" y="601"/>
                  </a:lnTo>
                  <a:lnTo>
                    <a:pt x="2019" y="571"/>
                  </a:lnTo>
                  <a:lnTo>
                    <a:pt x="2120" y="538"/>
                  </a:lnTo>
                  <a:lnTo>
                    <a:pt x="2218" y="502"/>
                  </a:lnTo>
                  <a:lnTo>
                    <a:pt x="2311" y="463"/>
                  </a:lnTo>
                  <a:lnTo>
                    <a:pt x="2399" y="422"/>
                  </a:lnTo>
                  <a:lnTo>
                    <a:pt x="2481" y="379"/>
                  </a:lnTo>
                  <a:lnTo>
                    <a:pt x="2511" y="366"/>
                  </a:lnTo>
                  <a:lnTo>
                    <a:pt x="2540" y="360"/>
                  </a:lnTo>
                  <a:lnTo>
                    <a:pt x="2567" y="359"/>
                  </a:lnTo>
                  <a:lnTo>
                    <a:pt x="2593" y="365"/>
                  </a:lnTo>
                  <a:lnTo>
                    <a:pt x="2616" y="375"/>
                  </a:lnTo>
                  <a:lnTo>
                    <a:pt x="2636" y="389"/>
                  </a:lnTo>
                  <a:lnTo>
                    <a:pt x="2653" y="408"/>
                  </a:lnTo>
                  <a:lnTo>
                    <a:pt x="2665" y="432"/>
                  </a:lnTo>
                  <a:lnTo>
                    <a:pt x="2673" y="457"/>
                  </a:lnTo>
                  <a:lnTo>
                    <a:pt x="2677" y="485"/>
                  </a:lnTo>
                  <a:lnTo>
                    <a:pt x="2673" y="517"/>
                  </a:lnTo>
                  <a:lnTo>
                    <a:pt x="2663" y="549"/>
                  </a:lnTo>
                  <a:lnTo>
                    <a:pt x="2647" y="583"/>
                  </a:lnTo>
                  <a:lnTo>
                    <a:pt x="2623" y="617"/>
                  </a:lnTo>
                  <a:lnTo>
                    <a:pt x="2591" y="652"/>
                  </a:lnTo>
                  <a:lnTo>
                    <a:pt x="2573" y="668"/>
                  </a:lnTo>
                  <a:lnTo>
                    <a:pt x="2550" y="687"/>
                  </a:lnTo>
                  <a:lnTo>
                    <a:pt x="2523" y="707"/>
                  </a:lnTo>
                  <a:lnTo>
                    <a:pt x="2491" y="729"/>
                  </a:lnTo>
                  <a:lnTo>
                    <a:pt x="2455" y="754"/>
                  </a:lnTo>
                  <a:lnTo>
                    <a:pt x="2416" y="779"/>
                  </a:lnTo>
                  <a:lnTo>
                    <a:pt x="2374" y="807"/>
                  </a:lnTo>
                  <a:lnTo>
                    <a:pt x="2329" y="834"/>
                  </a:lnTo>
                  <a:lnTo>
                    <a:pt x="2282" y="863"/>
                  </a:lnTo>
                  <a:lnTo>
                    <a:pt x="2234" y="892"/>
                  </a:lnTo>
                  <a:lnTo>
                    <a:pt x="2185" y="922"/>
                  </a:lnTo>
                  <a:lnTo>
                    <a:pt x="2134" y="950"/>
                  </a:lnTo>
                  <a:lnTo>
                    <a:pt x="2083" y="977"/>
                  </a:lnTo>
                  <a:lnTo>
                    <a:pt x="2033" y="1005"/>
                  </a:lnTo>
                  <a:lnTo>
                    <a:pt x="1982" y="1032"/>
                  </a:lnTo>
                  <a:lnTo>
                    <a:pt x="1934" y="1057"/>
                  </a:lnTo>
                  <a:lnTo>
                    <a:pt x="1886" y="1080"/>
                  </a:lnTo>
                  <a:lnTo>
                    <a:pt x="1840" y="1102"/>
                  </a:lnTo>
                  <a:lnTo>
                    <a:pt x="1796" y="1122"/>
                  </a:lnTo>
                  <a:lnTo>
                    <a:pt x="1756" y="1139"/>
                  </a:lnTo>
                  <a:lnTo>
                    <a:pt x="1718" y="1153"/>
                  </a:lnTo>
                  <a:lnTo>
                    <a:pt x="1684" y="1164"/>
                  </a:lnTo>
                  <a:lnTo>
                    <a:pt x="1654" y="1172"/>
                  </a:lnTo>
                  <a:lnTo>
                    <a:pt x="1634" y="1175"/>
                  </a:lnTo>
                  <a:lnTo>
                    <a:pt x="1608" y="1177"/>
                  </a:lnTo>
                  <a:lnTo>
                    <a:pt x="1576" y="1177"/>
                  </a:lnTo>
                  <a:lnTo>
                    <a:pt x="1537" y="1174"/>
                  </a:lnTo>
                  <a:lnTo>
                    <a:pt x="1495" y="1171"/>
                  </a:lnTo>
                  <a:lnTo>
                    <a:pt x="1447" y="1167"/>
                  </a:lnTo>
                  <a:lnTo>
                    <a:pt x="1395" y="1161"/>
                  </a:lnTo>
                  <a:lnTo>
                    <a:pt x="1340" y="1154"/>
                  </a:lnTo>
                  <a:lnTo>
                    <a:pt x="1282" y="1147"/>
                  </a:lnTo>
                  <a:lnTo>
                    <a:pt x="1222" y="1139"/>
                  </a:lnTo>
                  <a:lnTo>
                    <a:pt x="1159" y="1130"/>
                  </a:lnTo>
                  <a:lnTo>
                    <a:pt x="1094" y="1121"/>
                  </a:lnTo>
                  <a:lnTo>
                    <a:pt x="1029" y="1111"/>
                  </a:lnTo>
                  <a:lnTo>
                    <a:pt x="964" y="1101"/>
                  </a:lnTo>
                  <a:lnTo>
                    <a:pt x="898" y="1089"/>
                  </a:lnTo>
                  <a:lnTo>
                    <a:pt x="833" y="1079"/>
                  </a:lnTo>
                  <a:lnTo>
                    <a:pt x="769" y="1068"/>
                  </a:lnTo>
                  <a:lnTo>
                    <a:pt x="708" y="1057"/>
                  </a:lnTo>
                  <a:lnTo>
                    <a:pt x="647" y="1047"/>
                  </a:lnTo>
                  <a:lnTo>
                    <a:pt x="590" y="1037"/>
                  </a:lnTo>
                  <a:lnTo>
                    <a:pt x="536" y="1027"/>
                  </a:lnTo>
                  <a:lnTo>
                    <a:pt x="486" y="1018"/>
                  </a:lnTo>
                  <a:lnTo>
                    <a:pt x="440" y="1009"/>
                  </a:lnTo>
                  <a:lnTo>
                    <a:pt x="398" y="1001"/>
                  </a:lnTo>
                  <a:lnTo>
                    <a:pt x="363" y="994"/>
                  </a:lnTo>
                  <a:lnTo>
                    <a:pt x="332" y="989"/>
                  </a:lnTo>
                  <a:lnTo>
                    <a:pt x="309" y="984"/>
                  </a:lnTo>
                  <a:lnTo>
                    <a:pt x="292" y="980"/>
                  </a:lnTo>
                  <a:lnTo>
                    <a:pt x="262" y="976"/>
                  </a:lnTo>
                  <a:lnTo>
                    <a:pt x="230" y="980"/>
                  </a:lnTo>
                  <a:lnTo>
                    <a:pt x="200" y="988"/>
                  </a:lnTo>
                  <a:lnTo>
                    <a:pt x="171" y="1000"/>
                  </a:lnTo>
                  <a:lnTo>
                    <a:pt x="142" y="1016"/>
                  </a:lnTo>
                  <a:lnTo>
                    <a:pt x="114" y="1033"/>
                  </a:lnTo>
                  <a:lnTo>
                    <a:pt x="87" y="1052"/>
                  </a:lnTo>
                  <a:lnTo>
                    <a:pt x="64" y="1073"/>
                  </a:lnTo>
                  <a:lnTo>
                    <a:pt x="49" y="1083"/>
                  </a:lnTo>
                  <a:lnTo>
                    <a:pt x="37" y="1088"/>
                  </a:lnTo>
                  <a:lnTo>
                    <a:pt x="28" y="1089"/>
                  </a:lnTo>
                  <a:lnTo>
                    <a:pt x="20" y="1087"/>
                  </a:lnTo>
                  <a:lnTo>
                    <a:pt x="13" y="1083"/>
                  </a:lnTo>
                  <a:lnTo>
                    <a:pt x="9" y="1077"/>
                  </a:lnTo>
                  <a:lnTo>
                    <a:pt x="5" y="1069"/>
                  </a:lnTo>
                  <a:lnTo>
                    <a:pt x="2" y="1062"/>
                  </a:lnTo>
                  <a:lnTo>
                    <a:pt x="1" y="1056"/>
                  </a:lnTo>
                  <a:lnTo>
                    <a:pt x="1" y="1050"/>
                  </a:lnTo>
                  <a:lnTo>
                    <a:pt x="0" y="1048"/>
                  </a:lnTo>
                  <a:lnTo>
                    <a:pt x="4" y="989"/>
                  </a:lnTo>
                  <a:lnTo>
                    <a:pt x="9" y="923"/>
                  </a:lnTo>
                  <a:lnTo>
                    <a:pt x="13" y="852"/>
                  </a:lnTo>
                  <a:lnTo>
                    <a:pt x="18" y="776"/>
                  </a:lnTo>
                  <a:lnTo>
                    <a:pt x="23" y="699"/>
                  </a:lnTo>
                  <a:lnTo>
                    <a:pt x="28" y="620"/>
                  </a:lnTo>
                  <a:lnTo>
                    <a:pt x="33" y="539"/>
                  </a:lnTo>
                  <a:lnTo>
                    <a:pt x="38" y="461"/>
                  </a:lnTo>
                  <a:lnTo>
                    <a:pt x="43" y="384"/>
                  </a:lnTo>
                  <a:lnTo>
                    <a:pt x="48" y="311"/>
                  </a:lnTo>
                  <a:lnTo>
                    <a:pt x="52" y="241"/>
                  </a:lnTo>
                  <a:lnTo>
                    <a:pt x="56" y="179"/>
                  </a:lnTo>
                  <a:lnTo>
                    <a:pt x="60" y="123"/>
                  </a:lnTo>
                  <a:lnTo>
                    <a:pt x="62" y="107"/>
                  </a:lnTo>
                  <a:lnTo>
                    <a:pt x="67" y="95"/>
                  </a:lnTo>
                  <a:lnTo>
                    <a:pt x="75" y="86"/>
                  </a:lnTo>
                  <a:lnTo>
                    <a:pt x="85" y="80"/>
                  </a:lnTo>
                  <a:lnTo>
                    <a:pt x="97" y="76"/>
                  </a:lnTo>
                  <a:lnTo>
                    <a:pt x="111" y="73"/>
                  </a:lnTo>
                  <a:lnTo>
                    <a:pt x="127" y="70"/>
                  </a:lnTo>
                  <a:lnTo>
                    <a:pt x="145" y="67"/>
                  </a:lnTo>
                  <a:lnTo>
                    <a:pt x="182" y="61"/>
                  </a:lnTo>
                  <a:lnTo>
                    <a:pt x="224" y="55"/>
                  </a:lnTo>
                  <a:lnTo>
                    <a:pt x="269" y="48"/>
                  </a:lnTo>
                  <a:lnTo>
                    <a:pt x="317" y="40"/>
                  </a:lnTo>
                  <a:lnTo>
                    <a:pt x="366" y="33"/>
                  </a:lnTo>
                  <a:lnTo>
                    <a:pt x="417" y="27"/>
                  </a:lnTo>
                  <a:lnTo>
                    <a:pt x="468" y="20"/>
                  </a:lnTo>
                  <a:lnTo>
                    <a:pt x="518" y="14"/>
                  </a:lnTo>
                  <a:lnTo>
                    <a:pt x="566" y="9"/>
                  </a:lnTo>
                  <a:lnTo>
                    <a:pt x="611" y="4"/>
                  </a:lnTo>
                  <a:lnTo>
                    <a:pt x="653" y="2"/>
                  </a:lnTo>
                  <a:lnTo>
                    <a:pt x="691" y="0"/>
                  </a:lnTo>
                  <a:lnTo>
                    <a:pt x="7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33" name="Freeform 56">
              <a:extLst>
                <a:ext uri="{FF2B5EF4-FFF2-40B4-BE49-F238E27FC236}">
                  <a16:creationId xmlns:a16="http://schemas.microsoft.com/office/drawing/2014/main" id="{7DFCDDE0-2A4F-314A-9FAC-F9BFAB685191}"/>
                </a:ext>
              </a:extLst>
            </p:cNvPr>
            <p:cNvSpPr>
              <a:spLocks noEditPoints="1"/>
            </p:cNvSpPr>
            <p:nvPr/>
          </p:nvSpPr>
          <p:spPr bwMode="auto">
            <a:xfrm>
              <a:off x="9005888" y="2062163"/>
              <a:ext cx="336550" cy="433388"/>
            </a:xfrm>
            <a:custGeom>
              <a:avLst/>
              <a:gdLst>
                <a:gd name="T0" fmla="*/ 440 w 849"/>
                <a:gd name="T1" fmla="*/ 654 h 1093"/>
                <a:gd name="T2" fmla="*/ 408 w 849"/>
                <a:gd name="T3" fmla="*/ 658 h 1093"/>
                <a:gd name="T4" fmla="*/ 379 w 849"/>
                <a:gd name="T5" fmla="*/ 667 h 1093"/>
                <a:gd name="T6" fmla="*/ 352 w 849"/>
                <a:gd name="T7" fmla="*/ 681 h 1093"/>
                <a:gd name="T8" fmla="*/ 328 w 849"/>
                <a:gd name="T9" fmla="*/ 700 h 1093"/>
                <a:gd name="T10" fmla="*/ 309 w 849"/>
                <a:gd name="T11" fmla="*/ 724 h 1093"/>
                <a:gd name="T12" fmla="*/ 295 w 849"/>
                <a:gd name="T13" fmla="*/ 749 h 1093"/>
                <a:gd name="T14" fmla="*/ 286 w 849"/>
                <a:gd name="T15" fmla="*/ 780 h 1093"/>
                <a:gd name="T16" fmla="*/ 282 w 849"/>
                <a:gd name="T17" fmla="*/ 811 h 1093"/>
                <a:gd name="T18" fmla="*/ 286 w 849"/>
                <a:gd name="T19" fmla="*/ 842 h 1093"/>
                <a:gd name="T20" fmla="*/ 295 w 849"/>
                <a:gd name="T21" fmla="*/ 873 h 1093"/>
                <a:gd name="T22" fmla="*/ 309 w 849"/>
                <a:gd name="T23" fmla="*/ 899 h 1093"/>
                <a:gd name="T24" fmla="*/ 328 w 849"/>
                <a:gd name="T25" fmla="*/ 923 h 1093"/>
                <a:gd name="T26" fmla="*/ 352 w 849"/>
                <a:gd name="T27" fmla="*/ 942 h 1093"/>
                <a:gd name="T28" fmla="*/ 379 w 849"/>
                <a:gd name="T29" fmla="*/ 956 h 1093"/>
                <a:gd name="T30" fmla="*/ 408 w 849"/>
                <a:gd name="T31" fmla="*/ 965 h 1093"/>
                <a:gd name="T32" fmla="*/ 440 w 849"/>
                <a:gd name="T33" fmla="*/ 969 h 1093"/>
                <a:gd name="T34" fmla="*/ 472 w 849"/>
                <a:gd name="T35" fmla="*/ 965 h 1093"/>
                <a:gd name="T36" fmla="*/ 501 w 849"/>
                <a:gd name="T37" fmla="*/ 956 h 1093"/>
                <a:gd name="T38" fmla="*/ 528 w 849"/>
                <a:gd name="T39" fmla="*/ 942 h 1093"/>
                <a:gd name="T40" fmla="*/ 551 w 849"/>
                <a:gd name="T41" fmla="*/ 923 h 1093"/>
                <a:gd name="T42" fmla="*/ 570 w 849"/>
                <a:gd name="T43" fmla="*/ 899 h 1093"/>
                <a:gd name="T44" fmla="*/ 585 w 849"/>
                <a:gd name="T45" fmla="*/ 873 h 1093"/>
                <a:gd name="T46" fmla="*/ 594 w 849"/>
                <a:gd name="T47" fmla="*/ 842 h 1093"/>
                <a:gd name="T48" fmla="*/ 597 w 849"/>
                <a:gd name="T49" fmla="*/ 811 h 1093"/>
                <a:gd name="T50" fmla="*/ 594 w 849"/>
                <a:gd name="T51" fmla="*/ 780 h 1093"/>
                <a:gd name="T52" fmla="*/ 585 w 849"/>
                <a:gd name="T53" fmla="*/ 749 h 1093"/>
                <a:gd name="T54" fmla="*/ 570 w 849"/>
                <a:gd name="T55" fmla="*/ 724 h 1093"/>
                <a:gd name="T56" fmla="*/ 551 w 849"/>
                <a:gd name="T57" fmla="*/ 700 h 1093"/>
                <a:gd name="T58" fmla="*/ 528 w 849"/>
                <a:gd name="T59" fmla="*/ 681 h 1093"/>
                <a:gd name="T60" fmla="*/ 501 w 849"/>
                <a:gd name="T61" fmla="*/ 667 h 1093"/>
                <a:gd name="T62" fmla="*/ 472 w 849"/>
                <a:gd name="T63" fmla="*/ 658 h 1093"/>
                <a:gd name="T64" fmla="*/ 440 w 849"/>
                <a:gd name="T65" fmla="*/ 654 h 1093"/>
                <a:gd name="T66" fmla="*/ 206 w 849"/>
                <a:gd name="T67" fmla="*/ 0 h 1093"/>
                <a:gd name="T68" fmla="*/ 775 w 849"/>
                <a:gd name="T69" fmla="*/ 28 h 1093"/>
                <a:gd name="T70" fmla="*/ 796 w 849"/>
                <a:gd name="T71" fmla="*/ 32 h 1093"/>
                <a:gd name="T72" fmla="*/ 814 w 849"/>
                <a:gd name="T73" fmla="*/ 41 h 1093"/>
                <a:gd name="T74" fmla="*/ 830 w 849"/>
                <a:gd name="T75" fmla="*/ 55 h 1093"/>
                <a:gd name="T76" fmla="*/ 841 w 849"/>
                <a:gd name="T77" fmla="*/ 72 h 1093"/>
                <a:gd name="T78" fmla="*/ 848 w 849"/>
                <a:gd name="T79" fmla="*/ 91 h 1093"/>
                <a:gd name="T80" fmla="*/ 849 w 849"/>
                <a:gd name="T81" fmla="*/ 112 h 1093"/>
                <a:gd name="T82" fmla="*/ 780 w 849"/>
                <a:gd name="T83" fmla="*/ 1016 h 1093"/>
                <a:gd name="T84" fmla="*/ 775 w 849"/>
                <a:gd name="T85" fmla="*/ 1037 h 1093"/>
                <a:gd name="T86" fmla="*/ 765 w 849"/>
                <a:gd name="T87" fmla="*/ 1056 h 1093"/>
                <a:gd name="T88" fmla="*/ 752 w 849"/>
                <a:gd name="T89" fmla="*/ 1072 h 1093"/>
                <a:gd name="T90" fmla="*/ 735 w 849"/>
                <a:gd name="T91" fmla="*/ 1083 h 1093"/>
                <a:gd name="T92" fmla="*/ 715 w 849"/>
                <a:gd name="T93" fmla="*/ 1091 h 1093"/>
                <a:gd name="T94" fmla="*/ 693 w 849"/>
                <a:gd name="T95" fmla="*/ 1093 h 1093"/>
                <a:gd name="T96" fmla="*/ 63 w 849"/>
                <a:gd name="T97" fmla="*/ 1093 h 1093"/>
                <a:gd name="T98" fmla="*/ 43 w 849"/>
                <a:gd name="T99" fmla="*/ 1090 h 1093"/>
                <a:gd name="T100" fmla="*/ 25 w 849"/>
                <a:gd name="T101" fmla="*/ 1081 h 1093"/>
                <a:gd name="T102" fmla="*/ 12 w 849"/>
                <a:gd name="T103" fmla="*/ 1068 h 1093"/>
                <a:gd name="T104" fmla="*/ 3 w 849"/>
                <a:gd name="T105" fmla="*/ 1051 h 1093"/>
                <a:gd name="T106" fmla="*/ 0 w 849"/>
                <a:gd name="T107" fmla="*/ 1032 h 1093"/>
                <a:gd name="T108" fmla="*/ 2 w 849"/>
                <a:gd name="T109" fmla="*/ 1012 h 1093"/>
                <a:gd name="T110" fmla="*/ 106 w 849"/>
                <a:gd name="T111" fmla="*/ 74 h 1093"/>
                <a:gd name="T112" fmla="*/ 114 w 849"/>
                <a:gd name="T113" fmla="*/ 54 h 1093"/>
                <a:gd name="T114" fmla="*/ 127 w 849"/>
                <a:gd name="T115" fmla="*/ 36 h 1093"/>
                <a:gd name="T116" fmla="*/ 143 w 849"/>
                <a:gd name="T117" fmla="*/ 20 h 1093"/>
                <a:gd name="T118" fmla="*/ 162 w 849"/>
                <a:gd name="T119" fmla="*/ 9 h 1093"/>
                <a:gd name="T120" fmla="*/ 184 w 849"/>
                <a:gd name="T121" fmla="*/ 2 h 1093"/>
                <a:gd name="T122" fmla="*/ 206 w 849"/>
                <a:gd name="T123" fmla="*/ 0 h 10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49" h="1093">
                  <a:moveTo>
                    <a:pt x="440" y="654"/>
                  </a:moveTo>
                  <a:lnTo>
                    <a:pt x="408" y="658"/>
                  </a:lnTo>
                  <a:lnTo>
                    <a:pt x="379" y="667"/>
                  </a:lnTo>
                  <a:lnTo>
                    <a:pt x="352" y="681"/>
                  </a:lnTo>
                  <a:lnTo>
                    <a:pt x="328" y="700"/>
                  </a:lnTo>
                  <a:lnTo>
                    <a:pt x="309" y="724"/>
                  </a:lnTo>
                  <a:lnTo>
                    <a:pt x="295" y="749"/>
                  </a:lnTo>
                  <a:lnTo>
                    <a:pt x="286" y="780"/>
                  </a:lnTo>
                  <a:lnTo>
                    <a:pt x="282" y="811"/>
                  </a:lnTo>
                  <a:lnTo>
                    <a:pt x="286" y="842"/>
                  </a:lnTo>
                  <a:lnTo>
                    <a:pt x="295" y="873"/>
                  </a:lnTo>
                  <a:lnTo>
                    <a:pt x="309" y="899"/>
                  </a:lnTo>
                  <a:lnTo>
                    <a:pt x="328" y="923"/>
                  </a:lnTo>
                  <a:lnTo>
                    <a:pt x="352" y="942"/>
                  </a:lnTo>
                  <a:lnTo>
                    <a:pt x="379" y="956"/>
                  </a:lnTo>
                  <a:lnTo>
                    <a:pt x="408" y="965"/>
                  </a:lnTo>
                  <a:lnTo>
                    <a:pt x="440" y="969"/>
                  </a:lnTo>
                  <a:lnTo>
                    <a:pt x="472" y="965"/>
                  </a:lnTo>
                  <a:lnTo>
                    <a:pt x="501" y="956"/>
                  </a:lnTo>
                  <a:lnTo>
                    <a:pt x="528" y="942"/>
                  </a:lnTo>
                  <a:lnTo>
                    <a:pt x="551" y="923"/>
                  </a:lnTo>
                  <a:lnTo>
                    <a:pt x="570" y="899"/>
                  </a:lnTo>
                  <a:lnTo>
                    <a:pt x="585" y="873"/>
                  </a:lnTo>
                  <a:lnTo>
                    <a:pt x="594" y="842"/>
                  </a:lnTo>
                  <a:lnTo>
                    <a:pt x="597" y="811"/>
                  </a:lnTo>
                  <a:lnTo>
                    <a:pt x="594" y="780"/>
                  </a:lnTo>
                  <a:lnTo>
                    <a:pt x="585" y="749"/>
                  </a:lnTo>
                  <a:lnTo>
                    <a:pt x="570" y="724"/>
                  </a:lnTo>
                  <a:lnTo>
                    <a:pt x="551" y="700"/>
                  </a:lnTo>
                  <a:lnTo>
                    <a:pt x="528" y="681"/>
                  </a:lnTo>
                  <a:lnTo>
                    <a:pt x="501" y="667"/>
                  </a:lnTo>
                  <a:lnTo>
                    <a:pt x="472" y="658"/>
                  </a:lnTo>
                  <a:lnTo>
                    <a:pt x="440" y="654"/>
                  </a:lnTo>
                  <a:close/>
                  <a:moveTo>
                    <a:pt x="206" y="0"/>
                  </a:moveTo>
                  <a:lnTo>
                    <a:pt x="775" y="28"/>
                  </a:lnTo>
                  <a:lnTo>
                    <a:pt x="796" y="32"/>
                  </a:lnTo>
                  <a:lnTo>
                    <a:pt x="814" y="41"/>
                  </a:lnTo>
                  <a:lnTo>
                    <a:pt x="830" y="55"/>
                  </a:lnTo>
                  <a:lnTo>
                    <a:pt x="841" y="72"/>
                  </a:lnTo>
                  <a:lnTo>
                    <a:pt x="848" y="91"/>
                  </a:lnTo>
                  <a:lnTo>
                    <a:pt x="849" y="112"/>
                  </a:lnTo>
                  <a:lnTo>
                    <a:pt x="780" y="1016"/>
                  </a:lnTo>
                  <a:lnTo>
                    <a:pt x="775" y="1037"/>
                  </a:lnTo>
                  <a:lnTo>
                    <a:pt x="765" y="1056"/>
                  </a:lnTo>
                  <a:lnTo>
                    <a:pt x="752" y="1072"/>
                  </a:lnTo>
                  <a:lnTo>
                    <a:pt x="735" y="1083"/>
                  </a:lnTo>
                  <a:lnTo>
                    <a:pt x="715" y="1091"/>
                  </a:lnTo>
                  <a:lnTo>
                    <a:pt x="693" y="1093"/>
                  </a:lnTo>
                  <a:lnTo>
                    <a:pt x="63" y="1093"/>
                  </a:lnTo>
                  <a:lnTo>
                    <a:pt x="43" y="1090"/>
                  </a:lnTo>
                  <a:lnTo>
                    <a:pt x="25" y="1081"/>
                  </a:lnTo>
                  <a:lnTo>
                    <a:pt x="12" y="1068"/>
                  </a:lnTo>
                  <a:lnTo>
                    <a:pt x="3" y="1051"/>
                  </a:lnTo>
                  <a:lnTo>
                    <a:pt x="0" y="1032"/>
                  </a:lnTo>
                  <a:lnTo>
                    <a:pt x="2" y="1012"/>
                  </a:lnTo>
                  <a:lnTo>
                    <a:pt x="106" y="74"/>
                  </a:lnTo>
                  <a:lnTo>
                    <a:pt x="114" y="54"/>
                  </a:lnTo>
                  <a:lnTo>
                    <a:pt x="127" y="36"/>
                  </a:lnTo>
                  <a:lnTo>
                    <a:pt x="143" y="20"/>
                  </a:lnTo>
                  <a:lnTo>
                    <a:pt x="162" y="9"/>
                  </a:lnTo>
                  <a:lnTo>
                    <a:pt x="184" y="2"/>
                  </a:lnTo>
                  <a:lnTo>
                    <a:pt x="20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grpSp>
      <p:sp>
        <p:nvSpPr>
          <p:cNvPr id="24" name="Title 1">
            <a:extLst>
              <a:ext uri="{FF2B5EF4-FFF2-40B4-BE49-F238E27FC236}">
                <a16:creationId xmlns:a16="http://schemas.microsoft.com/office/drawing/2014/main" id="{BFFE4F93-6461-6844-A364-5F9611F6BA7B}"/>
              </a:ext>
            </a:extLst>
          </p:cNvPr>
          <p:cNvSpPr>
            <a:spLocks noGrp="1"/>
          </p:cNvSpPr>
          <p:nvPr>
            <p:ph type="title" hasCustomPrompt="1"/>
          </p:nvPr>
        </p:nvSpPr>
        <p:spPr>
          <a:xfrm>
            <a:off x="434307" y="235778"/>
            <a:ext cx="11286083" cy="424732"/>
          </a:xfrm>
        </p:spPr>
        <p:txBody>
          <a:bodyPr/>
          <a:lstStyle>
            <a:lvl1pPr>
              <a:defRPr>
                <a:solidFill>
                  <a:srgbClr val="313131"/>
                </a:solidFill>
              </a:defRPr>
            </a:lvl1pPr>
          </a:lstStyle>
          <a:p>
            <a:r>
              <a:rPr lang="en-US" dirty="0"/>
              <a:t>Case Study</a:t>
            </a:r>
          </a:p>
        </p:txBody>
      </p:sp>
      <p:sp>
        <p:nvSpPr>
          <p:cNvPr id="25" name="Text Placeholder 9">
            <a:extLst>
              <a:ext uri="{FF2B5EF4-FFF2-40B4-BE49-F238E27FC236}">
                <a16:creationId xmlns:a16="http://schemas.microsoft.com/office/drawing/2014/main" id="{3F4445C6-294C-0B44-B892-491637819D67}"/>
              </a:ext>
            </a:extLst>
          </p:cNvPr>
          <p:cNvSpPr>
            <a:spLocks noGrp="1"/>
          </p:cNvSpPr>
          <p:nvPr>
            <p:ph type="body" sz="quarter" idx="10" hasCustomPrompt="1"/>
          </p:nvPr>
        </p:nvSpPr>
        <p:spPr>
          <a:xfrm>
            <a:off x="434307" y="618463"/>
            <a:ext cx="11286083" cy="369332"/>
          </a:xfrm>
        </p:spPr>
        <p:txBody>
          <a:bodyPr/>
          <a:lstStyle>
            <a:lvl1pPr marL="0" indent="0" algn="ctr">
              <a:buNone/>
              <a:defRPr sz="1800" baseline="0">
                <a:solidFill>
                  <a:srgbClr val="1966B4"/>
                </a:solidFill>
                <a:latin typeface="Calibri" panose="020F0502020204030204" pitchFamily="34" charset="0"/>
                <a:cs typeface="Calibri" panose="020F0502020204030204" pitchFamily="34" charset="0"/>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Short solution section, large vertical picture</a:t>
            </a:r>
          </a:p>
        </p:txBody>
      </p:sp>
      <p:sp>
        <p:nvSpPr>
          <p:cNvPr id="37" name="TextBox 36">
            <a:extLst>
              <a:ext uri="{FF2B5EF4-FFF2-40B4-BE49-F238E27FC236}">
                <a16:creationId xmlns:a16="http://schemas.microsoft.com/office/drawing/2014/main" id="{246BF6FC-F6A0-2B41-8B2B-DC88DBEEEB5E}"/>
              </a:ext>
            </a:extLst>
          </p:cNvPr>
          <p:cNvSpPr txBox="1"/>
          <p:nvPr userDrawn="1"/>
        </p:nvSpPr>
        <p:spPr>
          <a:xfrm>
            <a:off x="1108640" y="1110874"/>
            <a:ext cx="4701407" cy="400110"/>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BACKGROUND &amp; CHALLENGES</a:t>
            </a:r>
          </a:p>
        </p:txBody>
      </p:sp>
      <p:grpSp>
        <p:nvGrpSpPr>
          <p:cNvPr id="39" name="Group 38">
            <a:extLst>
              <a:ext uri="{FF2B5EF4-FFF2-40B4-BE49-F238E27FC236}">
                <a16:creationId xmlns:a16="http://schemas.microsoft.com/office/drawing/2014/main" id="{7D3C3514-A452-3642-8AA4-D420BA80C431}"/>
              </a:ext>
            </a:extLst>
          </p:cNvPr>
          <p:cNvGrpSpPr>
            <a:grpSpLocks noChangeAspect="1"/>
          </p:cNvGrpSpPr>
          <p:nvPr userDrawn="1"/>
        </p:nvGrpSpPr>
        <p:grpSpPr>
          <a:xfrm>
            <a:off x="619194" y="1141208"/>
            <a:ext cx="316748" cy="310773"/>
            <a:chOff x="5300663" y="4529138"/>
            <a:chExt cx="1093787" cy="1073150"/>
          </a:xfrm>
          <a:gradFill>
            <a:gsLst>
              <a:gs pos="0">
                <a:srgbClr val="1473BF">
                  <a:lumMod val="75000"/>
                </a:srgbClr>
              </a:gs>
              <a:gs pos="95000">
                <a:srgbClr val="002B53"/>
              </a:gs>
            </a:gsLst>
            <a:lin ang="0" scaled="1"/>
          </a:gradFill>
        </p:grpSpPr>
        <p:sp>
          <p:nvSpPr>
            <p:cNvPr id="40" name="Freeform 80">
              <a:extLst>
                <a:ext uri="{FF2B5EF4-FFF2-40B4-BE49-F238E27FC236}">
                  <a16:creationId xmlns:a16="http://schemas.microsoft.com/office/drawing/2014/main" id="{A3775E27-44D4-A545-870E-F501FE22FA6F}"/>
                </a:ext>
              </a:extLst>
            </p:cNvPr>
            <p:cNvSpPr>
              <a:spLocks noEditPoints="1"/>
            </p:cNvSpPr>
            <p:nvPr/>
          </p:nvSpPr>
          <p:spPr bwMode="auto">
            <a:xfrm>
              <a:off x="5300663" y="4529138"/>
              <a:ext cx="679450" cy="357187"/>
            </a:xfrm>
            <a:custGeom>
              <a:avLst/>
              <a:gdLst>
                <a:gd name="T0" fmla="*/ 0 w 5066"/>
                <a:gd name="T1" fmla="*/ 0 h 2666"/>
                <a:gd name="T2" fmla="*/ 0 w 5066"/>
                <a:gd name="T3" fmla="*/ 2133 h 2666"/>
                <a:gd name="T4" fmla="*/ 557 w 5066"/>
                <a:gd name="T5" fmla="*/ 2133 h 2666"/>
                <a:gd name="T6" fmla="*/ 533 w 5066"/>
                <a:gd name="T7" fmla="*/ 2267 h 2666"/>
                <a:gd name="T8" fmla="*/ 933 w 5066"/>
                <a:gd name="T9" fmla="*/ 2666 h 2666"/>
                <a:gd name="T10" fmla="*/ 1333 w 5066"/>
                <a:gd name="T11" fmla="*/ 2267 h 2666"/>
                <a:gd name="T12" fmla="*/ 1308 w 5066"/>
                <a:gd name="T13" fmla="*/ 2133 h 2666"/>
                <a:gd name="T14" fmla="*/ 3491 w 5066"/>
                <a:gd name="T15" fmla="*/ 2133 h 2666"/>
                <a:gd name="T16" fmla="*/ 3466 w 5066"/>
                <a:gd name="T17" fmla="*/ 2267 h 2666"/>
                <a:gd name="T18" fmla="*/ 3866 w 5066"/>
                <a:gd name="T19" fmla="*/ 2666 h 2666"/>
                <a:gd name="T20" fmla="*/ 4266 w 5066"/>
                <a:gd name="T21" fmla="*/ 2267 h 2666"/>
                <a:gd name="T22" fmla="*/ 4241 w 5066"/>
                <a:gd name="T23" fmla="*/ 2133 h 2666"/>
                <a:gd name="T24" fmla="*/ 5066 w 5066"/>
                <a:gd name="T25" fmla="*/ 2133 h 2666"/>
                <a:gd name="T26" fmla="*/ 5066 w 5066"/>
                <a:gd name="T27" fmla="*/ 1011 h 2666"/>
                <a:gd name="T28" fmla="*/ 4588 w 5066"/>
                <a:gd name="T29" fmla="*/ 533 h 2666"/>
                <a:gd name="T30" fmla="*/ 3999 w 5066"/>
                <a:gd name="T31" fmla="*/ 533 h 2666"/>
                <a:gd name="T32" fmla="*/ 3999 w 5066"/>
                <a:gd name="T33" fmla="*/ 0 h 2666"/>
                <a:gd name="T34" fmla="*/ 0 w 5066"/>
                <a:gd name="T35" fmla="*/ 0 h 2666"/>
                <a:gd name="T36" fmla="*/ 266 w 5066"/>
                <a:gd name="T37" fmla="*/ 267 h 2666"/>
                <a:gd name="T38" fmla="*/ 3733 w 5066"/>
                <a:gd name="T39" fmla="*/ 267 h 2666"/>
                <a:gd name="T40" fmla="*/ 3733 w 5066"/>
                <a:gd name="T41" fmla="*/ 1867 h 2666"/>
                <a:gd name="T42" fmla="*/ 266 w 5066"/>
                <a:gd name="T43" fmla="*/ 1867 h 2666"/>
                <a:gd name="T44" fmla="*/ 266 w 5066"/>
                <a:gd name="T45" fmla="*/ 267 h 2666"/>
                <a:gd name="T46" fmla="*/ 1066 w 5066"/>
                <a:gd name="T47" fmla="*/ 2267 h 2666"/>
                <a:gd name="T48" fmla="*/ 933 w 5066"/>
                <a:gd name="T49" fmla="*/ 2400 h 2666"/>
                <a:gd name="T50" fmla="*/ 799 w 5066"/>
                <a:gd name="T51" fmla="*/ 2267 h 2666"/>
                <a:gd name="T52" fmla="*/ 933 w 5066"/>
                <a:gd name="T53" fmla="*/ 2133 h 2666"/>
                <a:gd name="T54" fmla="*/ 1066 w 5066"/>
                <a:gd name="T55" fmla="*/ 2267 h 2666"/>
                <a:gd name="T56" fmla="*/ 3866 w 5066"/>
                <a:gd name="T57" fmla="*/ 2400 h 2666"/>
                <a:gd name="T58" fmla="*/ 3733 w 5066"/>
                <a:gd name="T59" fmla="*/ 2267 h 2666"/>
                <a:gd name="T60" fmla="*/ 3866 w 5066"/>
                <a:gd name="T61" fmla="*/ 2133 h 2666"/>
                <a:gd name="T62" fmla="*/ 3999 w 5066"/>
                <a:gd name="T63" fmla="*/ 2267 h 2666"/>
                <a:gd name="T64" fmla="*/ 3866 w 5066"/>
                <a:gd name="T65" fmla="*/ 2400 h 2666"/>
                <a:gd name="T66" fmla="*/ 4477 w 5066"/>
                <a:gd name="T67" fmla="*/ 800 h 2666"/>
                <a:gd name="T68" fmla="*/ 4799 w 5066"/>
                <a:gd name="T69" fmla="*/ 1122 h 2666"/>
                <a:gd name="T70" fmla="*/ 4799 w 5066"/>
                <a:gd name="T71" fmla="*/ 1867 h 2666"/>
                <a:gd name="T72" fmla="*/ 3999 w 5066"/>
                <a:gd name="T73" fmla="*/ 1867 h 2666"/>
                <a:gd name="T74" fmla="*/ 3999 w 5066"/>
                <a:gd name="T75" fmla="*/ 800 h 2666"/>
                <a:gd name="T76" fmla="*/ 4477 w 5066"/>
                <a:gd name="T77" fmla="*/ 800 h 2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66" h="2666">
                  <a:moveTo>
                    <a:pt x="0" y="0"/>
                  </a:moveTo>
                  <a:lnTo>
                    <a:pt x="0" y="2133"/>
                  </a:lnTo>
                  <a:lnTo>
                    <a:pt x="557" y="2133"/>
                  </a:lnTo>
                  <a:cubicBezTo>
                    <a:pt x="542" y="2176"/>
                    <a:pt x="533" y="2221"/>
                    <a:pt x="533" y="2267"/>
                  </a:cubicBezTo>
                  <a:cubicBezTo>
                    <a:pt x="533" y="2487"/>
                    <a:pt x="712" y="2666"/>
                    <a:pt x="933" y="2666"/>
                  </a:cubicBezTo>
                  <a:cubicBezTo>
                    <a:pt x="1154" y="2666"/>
                    <a:pt x="1333" y="2487"/>
                    <a:pt x="1333" y="2267"/>
                  </a:cubicBezTo>
                  <a:cubicBezTo>
                    <a:pt x="1332" y="2221"/>
                    <a:pt x="1324" y="2176"/>
                    <a:pt x="1308" y="2133"/>
                  </a:cubicBezTo>
                  <a:lnTo>
                    <a:pt x="3491" y="2133"/>
                  </a:lnTo>
                  <a:cubicBezTo>
                    <a:pt x="3475" y="2176"/>
                    <a:pt x="3466" y="2221"/>
                    <a:pt x="3466" y="2267"/>
                  </a:cubicBezTo>
                  <a:cubicBezTo>
                    <a:pt x="3466" y="2487"/>
                    <a:pt x="3645" y="2666"/>
                    <a:pt x="3866" y="2666"/>
                  </a:cubicBezTo>
                  <a:cubicBezTo>
                    <a:pt x="4087" y="2666"/>
                    <a:pt x="4266" y="2487"/>
                    <a:pt x="4266" y="2267"/>
                  </a:cubicBezTo>
                  <a:cubicBezTo>
                    <a:pt x="4265" y="2221"/>
                    <a:pt x="4257" y="2176"/>
                    <a:pt x="4241" y="2133"/>
                  </a:cubicBezTo>
                  <a:lnTo>
                    <a:pt x="5066" y="2133"/>
                  </a:lnTo>
                  <a:lnTo>
                    <a:pt x="5066" y="1011"/>
                  </a:lnTo>
                  <a:lnTo>
                    <a:pt x="4588" y="533"/>
                  </a:lnTo>
                  <a:lnTo>
                    <a:pt x="3999" y="533"/>
                  </a:lnTo>
                  <a:lnTo>
                    <a:pt x="3999" y="0"/>
                  </a:lnTo>
                  <a:lnTo>
                    <a:pt x="0" y="0"/>
                  </a:lnTo>
                  <a:close/>
                  <a:moveTo>
                    <a:pt x="266" y="267"/>
                  </a:moveTo>
                  <a:lnTo>
                    <a:pt x="3733" y="267"/>
                  </a:lnTo>
                  <a:lnTo>
                    <a:pt x="3733" y="1867"/>
                  </a:lnTo>
                  <a:lnTo>
                    <a:pt x="266" y="1867"/>
                  </a:lnTo>
                  <a:lnTo>
                    <a:pt x="266" y="267"/>
                  </a:lnTo>
                  <a:close/>
                  <a:moveTo>
                    <a:pt x="1066" y="2267"/>
                  </a:moveTo>
                  <a:cubicBezTo>
                    <a:pt x="1066" y="2340"/>
                    <a:pt x="1006" y="2400"/>
                    <a:pt x="933" y="2400"/>
                  </a:cubicBezTo>
                  <a:cubicBezTo>
                    <a:pt x="859" y="2400"/>
                    <a:pt x="799" y="2340"/>
                    <a:pt x="799" y="2267"/>
                  </a:cubicBezTo>
                  <a:cubicBezTo>
                    <a:pt x="799" y="2193"/>
                    <a:pt x="859" y="2133"/>
                    <a:pt x="933" y="2133"/>
                  </a:cubicBezTo>
                  <a:cubicBezTo>
                    <a:pt x="1006" y="2133"/>
                    <a:pt x="1066" y="2193"/>
                    <a:pt x="1066" y="2267"/>
                  </a:cubicBezTo>
                  <a:close/>
                  <a:moveTo>
                    <a:pt x="3866" y="2400"/>
                  </a:moveTo>
                  <a:cubicBezTo>
                    <a:pt x="3792" y="2400"/>
                    <a:pt x="3733" y="2340"/>
                    <a:pt x="3733" y="2267"/>
                  </a:cubicBezTo>
                  <a:cubicBezTo>
                    <a:pt x="3733" y="2193"/>
                    <a:pt x="3792" y="2133"/>
                    <a:pt x="3866" y="2133"/>
                  </a:cubicBezTo>
                  <a:cubicBezTo>
                    <a:pt x="3940" y="2133"/>
                    <a:pt x="3999" y="2193"/>
                    <a:pt x="3999" y="2267"/>
                  </a:cubicBezTo>
                  <a:cubicBezTo>
                    <a:pt x="3999" y="2340"/>
                    <a:pt x="3940" y="2400"/>
                    <a:pt x="3866" y="2400"/>
                  </a:cubicBezTo>
                  <a:close/>
                  <a:moveTo>
                    <a:pt x="4477" y="800"/>
                  </a:moveTo>
                  <a:lnTo>
                    <a:pt x="4799" y="1122"/>
                  </a:lnTo>
                  <a:lnTo>
                    <a:pt x="4799" y="1867"/>
                  </a:lnTo>
                  <a:lnTo>
                    <a:pt x="3999" y="1867"/>
                  </a:lnTo>
                  <a:lnTo>
                    <a:pt x="3999" y="800"/>
                  </a:lnTo>
                  <a:lnTo>
                    <a:pt x="4477" y="80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41" name="Freeform 81">
              <a:extLst>
                <a:ext uri="{FF2B5EF4-FFF2-40B4-BE49-F238E27FC236}">
                  <a16:creationId xmlns:a16="http://schemas.microsoft.com/office/drawing/2014/main" id="{E4B5EFC6-A1EB-294C-B854-1C759FC5D08B}"/>
                </a:ext>
              </a:extLst>
            </p:cNvPr>
            <p:cNvSpPr>
              <a:spLocks noEditPoints="1"/>
            </p:cNvSpPr>
            <p:nvPr/>
          </p:nvSpPr>
          <p:spPr bwMode="auto">
            <a:xfrm>
              <a:off x="6072188" y="5153025"/>
              <a:ext cx="214312" cy="215900"/>
            </a:xfrm>
            <a:custGeom>
              <a:avLst/>
              <a:gdLst>
                <a:gd name="T0" fmla="*/ 800 w 1600"/>
                <a:gd name="T1" fmla="*/ 1600 h 1600"/>
                <a:gd name="T2" fmla="*/ 1600 w 1600"/>
                <a:gd name="T3" fmla="*/ 800 h 1600"/>
                <a:gd name="T4" fmla="*/ 800 w 1600"/>
                <a:gd name="T5" fmla="*/ 0 h 1600"/>
                <a:gd name="T6" fmla="*/ 0 w 1600"/>
                <a:gd name="T7" fmla="*/ 800 h 1600"/>
                <a:gd name="T8" fmla="*/ 800 w 1600"/>
                <a:gd name="T9" fmla="*/ 1600 h 1600"/>
                <a:gd name="T10" fmla="*/ 800 w 1600"/>
                <a:gd name="T11" fmla="*/ 267 h 1600"/>
                <a:gd name="T12" fmla="*/ 1333 w 1600"/>
                <a:gd name="T13" fmla="*/ 800 h 1600"/>
                <a:gd name="T14" fmla="*/ 800 w 1600"/>
                <a:gd name="T15" fmla="*/ 1334 h 1600"/>
                <a:gd name="T16" fmla="*/ 267 w 1600"/>
                <a:gd name="T17" fmla="*/ 800 h 1600"/>
                <a:gd name="T18" fmla="*/ 800 w 1600"/>
                <a:gd name="T19" fmla="*/ 267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0" h="1600">
                  <a:moveTo>
                    <a:pt x="800" y="1600"/>
                  </a:moveTo>
                  <a:cubicBezTo>
                    <a:pt x="1242" y="1600"/>
                    <a:pt x="1600" y="1242"/>
                    <a:pt x="1600" y="800"/>
                  </a:cubicBezTo>
                  <a:cubicBezTo>
                    <a:pt x="1600" y="359"/>
                    <a:pt x="1242" y="0"/>
                    <a:pt x="800" y="0"/>
                  </a:cubicBezTo>
                  <a:cubicBezTo>
                    <a:pt x="358" y="0"/>
                    <a:pt x="0" y="359"/>
                    <a:pt x="0" y="800"/>
                  </a:cubicBezTo>
                  <a:cubicBezTo>
                    <a:pt x="0" y="1242"/>
                    <a:pt x="358" y="1600"/>
                    <a:pt x="800" y="1600"/>
                  </a:cubicBezTo>
                  <a:close/>
                  <a:moveTo>
                    <a:pt x="800" y="267"/>
                  </a:moveTo>
                  <a:cubicBezTo>
                    <a:pt x="1094" y="267"/>
                    <a:pt x="1333" y="506"/>
                    <a:pt x="1333" y="800"/>
                  </a:cubicBezTo>
                  <a:cubicBezTo>
                    <a:pt x="1333" y="1095"/>
                    <a:pt x="1094" y="1334"/>
                    <a:pt x="800" y="1334"/>
                  </a:cubicBezTo>
                  <a:cubicBezTo>
                    <a:pt x="505" y="1334"/>
                    <a:pt x="267" y="1095"/>
                    <a:pt x="267" y="800"/>
                  </a:cubicBezTo>
                  <a:cubicBezTo>
                    <a:pt x="267" y="506"/>
                    <a:pt x="505" y="267"/>
                    <a:pt x="800" y="2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42" name="Freeform 82">
              <a:extLst>
                <a:ext uri="{FF2B5EF4-FFF2-40B4-BE49-F238E27FC236}">
                  <a16:creationId xmlns:a16="http://schemas.microsoft.com/office/drawing/2014/main" id="{A5C06AEC-4BDE-AD4B-AA65-15427AC92B4B}"/>
                </a:ext>
              </a:extLst>
            </p:cNvPr>
            <p:cNvSpPr>
              <a:spLocks noEditPoints="1"/>
            </p:cNvSpPr>
            <p:nvPr/>
          </p:nvSpPr>
          <p:spPr bwMode="auto">
            <a:xfrm>
              <a:off x="5961063" y="5051425"/>
              <a:ext cx="433387" cy="546100"/>
            </a:xfrm>
            <a:custGeom>
              <a:avLst/>
              <a:gdLst>
                <a:gd name="T0" fmla="*/ 436 w 3235"/>
                <a:gd name="T1" fmla="*/ 2435 h 4071"/>
                <a:gd name="T2" fmla="*/ 1617 w 3235"/>
                <a:gd name="T3" fmla="*/ 4071 h 4071"/>
                <a:gd name="T4" fmla="*/ 2799 w 3235"/>
                <a:gd name="T5" fmla="*/ 2435 h 4071"/>
                <a:gd name="T6" fmla="*/ 2591 w 3235"/>
                <a:gd name="T7" fmla="*/ 498 h 4071"/>
                <a:gd name="T8" fmla="*/ 643 w 3235"/>
                <a:gd name="T9" fmla="*/ 498 h 4071"/>
                <a:gd name="T10" fmla="*/ 436 w 3235"/>
                <a:gd name="T11" fmla="*/ 2435 h 4071"/>
                <a:gd name="T12" fmla="*/ 776 w 3235"/>
                <a:gd name="T13" fmla="*/ 740 h 4071"/>
                <a:gd name="T14" fmla="*/ 2390 w 3235"/>
                <a:gd name="T15" fmla="*/ 675 h 4071"/>
                <a:gd name="T16" fmla="*/ 2582 w 3235"/>
                <a:gd name="T17" fmla="*/ 2279 h 4071"/>
                <a:gd name="T18" fmla="*/ 1617 w 3235"/>
                <a:gd name="T19" fmla="*/ 3615 h 4071"/>
                <a:gd name="T20" fmla="*/ 652 w 3235"/>
                <a:gd name="T21" fmla="*/ 2279 h 4071"/>
                <a:gd name="T22" fmla="*/ 776 w 3235"/>
                <a:gd name="T23" fmla="*/ 740 h 4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35" h="4071">
                  <a:moveTo>
                    <a:pt x="436" y="2435"/>
                  </a:moveTo>
                  <a:lnTo>
                    <a:pt x="1617" y="4071"/>
                  </a:lnTo>
                  <a:lnTo>
                    <a:pt x="2799" y="2435"/>
                  </a:lnTo>
                  <a:cubicBezTo>
                    <a:pt x="3235" y="1831"/>
                    <a:pt x="3145" y="996"/>
                    <a:pt x="2591" y="498"/>
                  </a:cubicBezTo>
                  <a:cubicBezTo>
                    <a:pt x="2038" y="0"/>
                    <a:pt x="1197" y="0"/>
                    <a:pt x="643" y="498"/>
                  </a:cubicBezTo>
                  <a:cubicBezTo>
                    <a:pt x="89" y="996"/>
                    <a:pt x="0" y="1831"/>
                    <a:pt x="436" y="2435"/>
                  </a:cubicBezTo>
                  <a:close/>
                  <a:moveTo>
                    <a:pt x="776" y="740"/>
                  </a:moveTo>
                  <a:cubicBezTo>
                    <a:pt x="1215" y="301"/>
                    <a:pt x="1917" y="273"/>
                    <a:pt x="2390" y="675"/>
                  </a:cubicBezTo>
                  <a:cubicBezTo>
                    <a:pt x="2862" y="1078"/>
                    <a:pt x="2946" y="1776"/>
                    <a:pt x="2582" y="2279"/>
                  </a:cubicBezTo>
                  <a:lnTo>
                    <a:pt x="1617" y="3615"/>
                  </a:lnTo>
                  <a:lnTo>
                    <a:pt x="652" y="2279"/>
                  </a:lnTo>
                  <a:cubicBezTo>
                    <a:pt x="308" y="1806"/>
                    <a:pt x="361" y="1152"/>
                    <a:pt x="776" y="7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43" name="Rectangle 83">
              <a:extLst>
                <a:ext uri="{FF2B5EF4-FFF2-40B4-BE49-F238E27FC236}">
                  <a16:creationId xmlns:a16="http://schemas.microsoft.com/office/drawing/2014/main" id="{902F0D96-67B3-9D4D-9DBD-8FB1AF49C13E}"/>
                </a:ext>
              </a:extLst>
            </p:cNvPr>
            <p:cNvSpPr>
              <a:spLocks noChangeArrowheads="1"/>
            </p:cNvSpPr>
            <p:nvPr/>
          </p:nvSpPr>
          <p:spPr bwMode="auto">
            <a:xfrm>
              <a:off x="6121400" y="4922838"/>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44" name="Rectangle 84">
              <a:extLst>
                <a:ext uri="{FF2B5EF4-FFF2-40B4-BE49-F238E27FC236}">
                  <a16:creationId xmlns:a16="http://schemas.microsoft.com/office/drawing/2014/main" id="{FF929583-C8A8-B448-BD8E-AC633F6B5971}"/>
                </a:ext>
              </a:extLst>
            </p:cNvPr>
            <p:cNvSpPr>
              <a:spLocks noChangeArrowheads="1"/>
            </p:cNvSpPr>
            <p:nvPr/>
          </p:nvSpPr>
          <p:spPr bwMode="auto">
            <a:xfrm>
              <a:off x="6124575" y="4708525"/>
              <a:ext cx="52387"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45" name="Rectangle 85">
              <a:extLst>
                <a:ext uri="{FF2B5EF4-FFF2-40B4-BE49-F238E27FC236}">
                  <a16:creationId xmlns:a16="http://schemas.microsoft.com/office/drawing/2014/main" id="{10FE2912-7872-8B4C-92FA-EC2939BD1933}"/>
                </a:ext>
              </a:extLst>
            </p:cNvPr>
            <p:cNvSpPr>
              <a:spLocks noChangeArrowheads="1"/>
            </p:cNvSpPr>
            <p:nvPr/>
          </p:nvSpPr>
          <p:spPr bwMode="auto">
            <a:xfrm>
              <a:off x="5580063" y="5353050"/>
              <a:ext cx="52387"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46" name="Rectangle 86">
              <a:extLst>
                <a:ext uri="{FF2B5EF4-FFF2-40B4-BE49-F238E27FC236}">
                  <a16:creationId xmlns:a16="http://schemas.microsoft.com/office/drawing/2014/main" id="{CA066BE2-0116-B846-91C7-84EF8A3107F5}"/>
                </a:ext>
              </a:extLst>
            </p:cNvPr>
            <p:cNvSpPr>
              <a:spLocks noChangeArrowheads="1"/>
            </p:cNvSpPr>
            <p:nvPr/>
          </p:nvSpPr>
          <p:spPr bwMode="auto">
            <a:xfrm>
              <a:off x="5686425" y="5353050"/>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47" name="Freeform 87">
              <a:extLst>
                <a:ext uri="{FF2B5EF4-FFF2-40B4-BE49-F238E27FC236}">
                  <a16:creationId xmlns:a16="http://schemas.microsoft.com/office/drawing/2014/main" id="{3FB16E20-4EFC-1246-9C68-5BF82DA6A25B}"/>
                </a:ext>
              </a:extLst>
            </p:cNvPr>
            <p:cNvSpPr>
              <a:spLocks/>
            </p:cNvSpPr>
            <p:nvPr/>
          </p:nvSpPr>
          <p:spPr bwMode="auto">
            <a:xfrm>
              <a:off x="5735638" y="5137150"/>
              <a:ext cx="53975" cy="36512"/>
            </a:xfrm>
            <a:custGeom>
              <a:avLst/>
              <a:gdLst>
                <a:gd name="T0" fmla="*/ 393 w 406"/>
                <a:gd name="T1" fmla="*/ 267 h 267"/>
                <a:gd name="T2" fmla="*/ 406 w 406"/>
                <a:gd name="T3" fmla="*/ 1 h 267"/>
                <a:gd name="T4" fmla="*/ 361 w 406"/>
                <a:gd name="T5" fmla="*/ 0 h 267"/>
                <a:gd name="T6" fmla="*/ 0 w 406"/>
                <a:gd name="T7" fmla="*/ 0 h 267"/>
                <a:gd name="T8" fmla="*/ 0 w 406"/>
                <a:gd name="T9" fmla="*/ 267 h 267"/>
                <a:gd name="T10" fmla="*/ 361 w 406"/>
                <a:gd name="T11" fmla="*/ 267 h 267"/>
                <a:gd name="T12" fmla="*/ 393 w 406"/>
                <a:gd name="T13" fmla="*/ 267 h 267"/>
              </a:gdLst>
              <a:ahLst/>
              <a:cxnLst>
                <a:cxn ang="0">
                  <a:pos x="T0" y="T1"/>
                </a:cxn>
                <a:cxn ang="0">
                  <a:pos x="T2" y="T3"/>
                </a:cxn>
                <a:cxn ang="0">
                  <a:pos x="T4" y="T5"/>
                </a:cxn>
                <a:cxn ang="0">
                  <a:pos x="T6" y="T7"/>
                </a:cxn>
                <a:cxn ang="0">
                  <a:pos x="T8" y="T9"/>
                </a:cxn>
                <a:cxn ang="0">
                  <a:pos x="T10" y="T11"/>
                </a:cxn>
                <a:cxn ang="0">
                  <a:pos x="T12" y="T13"/>
                </a:cxn>
              </a:cxnLst>
              <a:rect l="0" t="0" r="r" b="b"/>
              <a:pathLst>
                <a:path w="406" h="267">
                  <a:moveTo>
                    <a:pt x="393" y="267"/>
                  </a:moveTo>
                  <a:lnTo>
                    <a:pt x="406" y="1"/>
                  </a:lnTo>
                  <a:cubicBezTo>
                    <a:pt x="392" y="0"/>
                    <a:pt x="376" y="0"/>
                    <a:pt x="361" y="0"/>
                  </a:cubicBezTo>
                  <a:lnTo>
                    <a:pt x="0" y="0"/>
                  </a:lnTo>
                  <a:lnTo>
                    <a:pt x="0" y="267"/>
                  </a:lnTo>
                  <a:lnTo>
                    <a:pt x="361" y="267"/>
                  </a:lnTo>
                  <a:cubicBezTo>
                    <a:pt x="372" y="267"/>
                    <a:pt x="382" y="267"/>
                    <a:pt x="393" y="2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48" name="Freeform 88">
              <a:extLst>
                <a:ext uri="{FF2B5EF4-FFF2-40B4-BE49-F238E27FC236}">
                  <a16:creationId xmlns:a16="http://schemas.microsoft.com/office/drawing/2014/main" id="{AFB8584C-8EB8-8446-BE6B-83FD2B0A521A}"/>
                </a:ext>
              </a:extLst>
            </p:cNvPr>
            <p:cNvSpPr>
              <a:spLocks/>
            </p:cNvSpPr>
            <p:nvPr/>
          </p:nvSpPr>
          <p:spPr bwMode="auto">
            <a:xfrm>
              <a:off x="5300663" y="5418138"/>
              <a:ext cx="46037" cy="58737"/>
            </a:xfrm>
            <a:custGeom>
              <a:avLst/>
              <a:gdLst>
                <a:gd name="T0" fmla="*/ 267 w 348"/>
                <a:gd name="T1" fmla="*/ 448 h 448"/>
                <a:gd name="T2" fmla="*/ 348 w 348"/>
                <a:gd name="T3" fmla="*/ 128 h 448"/>
                <a:gd name="T4" fmla="*/ 115 w 348"/>
                <a:gd name="T5" fmla="*/ 0 h 448"/>
                <a:gd name="T6" fmla="*/ 1 w 348"/>
                <a:gd name="T7" fmla="*/ 448 h 448"/>
                <a:gd name="T8" fmla="*/ 267 w 348"/>
                <a:gd name="T9" fmla="*/ 448 h 448"/>
              </a:gdLst>
              <a:ahLst/>
              <a:cxnLst>
                <a:cxn ang="0">
                  <a:pos x="T0" y="T1"/>
                </a:cxn>
                <a:cxn ang="0">
                  <a:pos x="T2" y="T3"/>
                </a:cxn>
                <a:cxn ang="0">
                  <a:pos x="T4" y="T5"/>
                </a:cxn>
                <a:cxn ang="0">
                  <a:pos x="T6" y="T7"/>
                </a:cxn>
                <a:cxn ang="0">
                  <a:pos x="T8" y="T9"/>
                </a:cxn>
              </a:cxnLst>
              <a:rect l="0" t="0" r="r" b="b"/>
              <a:pathLst>
                <a:path w="348" h="448">
                  <a:moveTo>
                    <a:pt x="267" y="448"/>
                  </a:moveTo>
                  <a:cubicBezTo>
                    <a:pt x="267" y="336"/>
                    <a:pt x="295" y="226"/>
                    <a:pt x="348" y="128"/>
                  </a:cubicBezTo>
                  <a:lnTo>
                    <a:pt x="115" y="0"/>
                  </a:lnTo>
                  <a:cubicBezTo>
                    <a:pt x="40" y="138"/>
                    <a:pt x="0" y="292"/>
                    <a:pt x="1" y="448"/>
                  </a:cubicBezTo>
                  <a:lnTo>
                    <a:pt x="267" y="4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49" name="Freeform 89">
              <a:extLst>
                <a:ext uri="{FF2B5EF4-FFF2-40B4-BE49-F238E27FC236}">
                  <a16:creationId xmlns:a16="http://schemas.microsoft.com/office/drawing/2014/main" id="{EE342D48-D8DD-8B44-9A86-C887B700AA0F}"/>
                </a:ext>
              </a:extLst>
            </p:cNvPr>
            <p:cNvSpPr>
              <a:spLocks/>
            </p:cNvSpPr>
            <p:nvPr/>
          </p:nvSpPr>
          <p:spPr bwMode="auto">
            <a:xfrm>
              <a:off x="5584825" y="4922838"/>
              <a:ext cx="53975" cy="36512"/>
            </a:xfrm>
            <a:custGeom>
              <a:avLst/>
              <a:gdLst>
                <a:gd name="T0" fmla="*/ 403 w 403"/>
                <a:gd name="T1" fmla="*/ 0 h 267"/>
                <a:gd name="T2" fmla="*/ 0 w 403"/>
                <a:gd name="T3" fmla="*/ 0 h 267"/>
                <a:gd name="T4" fmla="*/ 5 w 403"/>
                <a:gd name="T5" fmla="*/ 267 h 267"/>
                <a:gd name="T6" fmla="*/ 403 w 403"/>
                <a:gd name="T7" fmla="*/ 267 h 267"/>
                <a:gd name="T8" fmla="*/ 403 w 403"/>
                <a:gd name="T9" fmla="*/ 0 h 267"/>
              </a:gdLst>
              <a:ahLst/>
              <a:cxnLst>
                <a:cxn ang="0">
                  <a:pos x="T0" y="T1"/>
                </a:cxn>
                <a:cxn ang="0">
                  <a:pos x="T2" y="T3"/>
                </a:cxn>
                <a:cxn ang="0">
                  <a:pos x="T4" y="T5"/>
                </a:cxn>
                <a:cxn ang="0">
                  <a:pos x="T6" y="T7"/>
                </a:cxn>
                <a:cxn ang="0">
                  <a:pos x="T8" y="T9"/>
                </a:cxn>
              </a:cxnLst>
              <a:rect l="0" t="0" r="r" b="b"/>
              <a:pathLst>
                <a:path w="403" h="267">
                  <a:moveTo>
                    <a:pt x="403" y="0"/>
                  </a:moveTo>
                  <a:lnTo>
                    <a:pt x="0" y="0"/>
                  </a:lnTo>
                  <a:lnTo>
                    <a:pt x="5" y="267"/>
                  </a:lnTo>
                  <a:lnTo>
                    <a:pt x="403" y="267"/>
                  </a:lnTo>
                  <a:lnTo>
                    <a:pt x="40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51" name="Rectangle 90">
              <a:extLst>
                <a:ext uri="{FF2B5EF4-FFF2-40B4-BE49-F238E27FC236}">
                  <a16:creationId xmlns:a16="http://schemas.microsoft.com/office/drawing/2014/main" id="{90CC68F6-A43C-D04B-B454-C4CEAF075E5F}"/>
                </a:ext>
              </a:extLst>
            </p:cNvPr>
            <p:cNvSpPr>
              <a:spLocks noChangeArrowheads="1"/>
            </p:cNvSpPr>
            <p:nvPr/>
          </p:nvSpPr>
          <p:spPr bwMode="auto">
            <a:xfrm>
              <a:off x="5627688" y="5137150"/>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52" name="Rectangle 91">
              <a:extLst>
                <a:ext uri="{FF2B5EF4-FFF2-40B4-BE49-F238E27FC236}">
                  <a16:creationId xmlns:a16="http://schemas.microsoft.com/office/drawing/2014/main" id="{357270FF-6ECE-2940-98EB-49405F611B62}"/>
                </a:ext>
              </a:extLst>
            </p:cNvPr>
            <p:cNvSpPr>
              <a:spLocks noChangeArrowheads="1"/>
            </p:cNvSpPr>
            <p:nvPr/>
          </p:nvSpPr>
          <p:spPr bwMode="auto">
            <a:xfrm>
              <a:off x="5526088"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53" name="Rectangle 92">
              <a:extLst>
                <a:ext uri="{FF2B5EF4-FFF2-40B4-BE49-F238E27FC236}">
                  <a16:creationId xmlns:a16="http://schemas.microsoft.com/office/drawing/2014/main" id="{04AA0773-F296-7244-9C3D-162E6FF7F837}"/>
                </a:ext>
              </a:extLst>
            </p:cNvPr>
            <p:cNvSpPr>
              <a:spLocks noChangeArrowheads="1"/>
            </p:cNvSpPr>
            <p:nvPr/>
          </p:nvSpPr>
          <p:spPr bwMode="auto">
            <a:xfrm>
              <a:off x="5691188" y="4922838"/>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54" name="Freeform 93">
              <a:extLst>
                <a:ext uri="{FF2B5EF4-FFF2-40B4-BE49-F238E27FC236}">
                  <a16:creationId xmlns:a16="http://schemas.microsoft.com/office/drawing/2014/main" id="{A38439C4-AA91-4A42-A6EF-A02724638048}"/>
                </a:ext>
              </a:extLst>
            </p:cNvPr>
            <p:cNvSpPr>
              <a:spLocks/>
            </p:cNvSpPr>
            <p:nvPr/>
          </p:nvSpPr>
          <p:spPr bwMode="auto">
            <a:xfrm>
              <a:off x="5514975" y="5121275"/>
              <a:ext cx="61912" cy="50800"/>
            </a:xfrm>
            <a:custGeom>
              <a:avLst/>
              <a:gdLst>
                <a:gd name="T0" fmla="*/ 463 w 463"/>
                <a:gd name="T1" fmla="*/ 119 h 383"/>
                <a:gd name="T2" fmla="*/ 155 w 463"/>
                <a:gd name="T3" fmla="*/ 0 h 383"/>
                <a:gd name="T4" fmla="*/ 0 w 463"/>
                <a:gd name="T5" fmla="*/ 216 h 383"/>
                <a:gd name="T6" fmla="*/ 432 w 463"/>
                <a:gd name="T7" fmla="*/ 383 h 383"/>
                <a:gd name="T8" fmla="*/ 463 w 463"/>
                <a:gd name="T9" fmla="*/ 119 h 383"/>
              </a:gdLst>
              <a:ahLst/>
              <a:cxnLst>
                <a:cxn ang="0">
                  <a:pos x="T0" y="T1"/>
                </a:cxn>
                <a:cxn ang="0">
                  <a:pos x="T2" y="T3"/>
                </a:cxn>
                <a:cxn ang="0">
                  <a:pos x="T4" y="T5"/>
                </a:cxn>
                <a:cxn ang="0">
                  <a:pos x="T6" y="T7"/>
                </a:cxn>
                <a:cxn ang="0">
                  <a:pos x="T8" y="T9"/>
                </a:cxn>
              </a:cxnLst>
              <a:rect l="0" t="0" r="r" b="b"/>
              <a:pathLst>
                <a:path w="463" h="383">
                  <a:moveTo>
                    <a:pt x="463" y="119"/>
                  </a:moveTo>
                  <a:cubicBezTo>
                    <a:pt x="352" y="105"/>
                    <a:pt x="246" y="65"/>
                    <a:pt x="155" y="0"/>
                  </a:cubicBezTo>
                  <a:lnTo>
                    <a:pt x="0" y="216"/>
                  </a:lnTo>
                  <a:cubicBezTo>
                    <a:pt x="128" y="307"/>
                    <a:pt x="276" y="364"/>
                    <a:pt x="432" y="383"/>
                  </a:cubicBezTo>
                  <a:lnTo>
                    <a:pt x="463" y="1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55" name="Freeform 94">
              <a:extLst>
                <a:ext uri="{FF2B5EF4-FFF2-40B4-BE49-F238E27FC236}">
                  <a16:creationId xmlns:a16="http://schemas.microsoft.com/office/drawing/2014/main" id="{D391A47E-1520-CD4F-A129-7C5AC6DCD76F}"/>
                </a:ext>
              </a:extLst>
            </p:cNvPr>
            <p:cNvSpPr>
              <a:spLocks/>
            </p:cNvSpPr>
            <p:nvPr/>
          </p:nvSpPr>
          <p:spPr bwMode="auto">
            <a:xfrm>
              <a:off x="5864225" y="5259388"/>
              <a:ext cx="44450" cy="60325"/>
            </a:xfrm>
            <a:custGeom>
              <a:avLst/>
              <a:gdLst>
                <a:gd name="T0" fmla="*/ 341 w 341"/>
                <a:gd name="T1" fmla="*/ 0 h 449"/>
                <a:gd name="T2" fmla="*/ 74 w 341"/>
                <a:gd name="T3" fmla="*/ 5 h 449"/>
                <a:gd name="T4" fmla="*/ 74 w 341"/>
                <a:gd name="T5" fmla="*/ 21 h 449"/>
                <a:gd name="T6" fmla="*/ 0 w 341"/>
                <a:gd name="T7" fmla="*/ 327 h 449"/>
                <a:gd name="T8" fmla="*/ 237 w 341"/>
                <a:gd name="T9" fmla="*/ 449 h 449"/>
                <a:gd name="T10" fmla="*/ 341 w 341"/>
                <a:gd name="T11" fmla="*/ 24 h 449"/>
                <a:gd name="T12" fmla="*/ 341 w 341"/>
                <a:gd name="T13" fmla="*/ 0 h 449"/>
              </a:gdLst>
              <a:ahLst/>
              <a:cxnLst>
                <a:cxn ang="0">
                  <a:pos x="T0" y="T1"/>
                </a:cxn>
                <a:cxn ang="0">
                  <a:pos x="T2" y="T3"/>
                </a:cxn>
                <a:cxn ang="0">
                  <a:pos x="T4" y="T5"/>
                </a:cxn>
                <a:cxn ang="0">
                  <a:pos x="T6" y="T7"/>
                </a:cxn>
                <a:cxn ang="0">
                  <a:pos x="T8" y="T9"/>
                </a:cxn>
                <a:cxn ang="0">
                  <a:pos x="T10" y="T11"/>
                </a:cxn>
                <a:cxn ang="0">
                  <a:pos x="T12" y="T13"/>
                </a:cxn>
              </a:cxnLst>
              <a:rect l="0" t="0" r="r" b="b"/>
              <a:pathLst>
                <a:path w="341" h="449">
                  <a:moveTo>
                    <a:pt x="341" y="0"/>
                  </a:moveTo>
                  <a:lnTo>
                    <a:pt x="74" y="5"/>
                  </a:lnTo>
                  <a:lnTo>
                    <a:pt x="74" y="21"/>
                  </a:lnTo>
                  <a:cubicBezTo>
                    <a:pt x="74" y="128"/>
                    <a:pt x="49" y="232"/>
                    <a:pt x="0" y="327"/>
                  </a:cubicBezTo>
                  <a:lnTo>
                    <a:pt x="237" y="449"/>
                  </a:lnTo>
                  <a:cubicBezTo>
                    <a:pt x="305" y="318"/>
                    <a:pt x="340" y="172"/>
                    <a:pt x="341" y="24"/>
                  </a:cubicBezTo>
                  <a:lnTo>
                    <a:pt x="3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56" name="Rectangle 95">
              <a:extLst>
                <a:ext uri="{FF2B5EF4-FFF2-40B4-BE49-F238E27FC236}">
                  <a16:creationId xmlns:a16="http://schemas.microsoft.com/office/drawing/2014/main" id="{E80C7A6F-73EB-9B4D-A7CF-FE061A7E344F}"/>
                </a:ext>
              </a:extLst>
            </p:cNvPr>
            <p:cNvSpPr>
              <a:spLocks noChangeArrowheads="1"/>
            </p:cNvSpPr>
            <p:nvPr/>
          </p:nvSpPr>
          <p:spPr bwMode="auto">
            <a:xfrm>
              <a:off x="5907088" y="4922838"/>
              <a:ext cx="52387"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57" name="Rectangle 96">
              <a:extLst>
                <a:ext uri="{FF2B5EF4-FFF2-40B4-BE49-F238E27FC236}">
                  <a16:creationId xmlns:a16="http://schemas.microsoft.com/office/drawing/2014/main" id="{F2E973F4-B210-D04F-A156-97ACA1DEB2A7}"/>
                </a:ext>
              </a:extLst>
            </p:cNvPr>
            <p:cNvSpPr>
              <a:spLocks noChangeArrowheads="1"/>
            </p:cNvSpPr>
            <p:nvPr/>
          </p:nvSpPr>
          <p:spPr bwMode="auto">
            <a:xfrm>
              <a:off x="5848350"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58" name="Freeform 97">
              <a:extLst>
                <a:ext uri="{FF2B5EF4-FFF2-40B4-BE49-F238E27FC236}">
                  <a16:creationId xmlns:a16="http://schemas.microsoft.com/office/drawing/2014/main" id="{5FF5B716-7CED-0147-8EBA-902FE3D04663}"/>
                </a:ext>
              </a:extLst>
            </p:cNvPr>
            <p:cNvSpPr>
              <a:spLocks/>
            </p:cNvSpPr>
            <p:nvPr/>
          </p:nvSpPr>
          <p:spPr bwMode="auto">
            <a:xfrm>
              <a:off x="5792788" y="5337175"/>
              <a:ext cx="61912" cy="50800"/>
            </a:xfrm>
            <a:custGeom>
              <a:avLst/>
              <a:gdLst>
                <a:gd name="T0" fmla="*/ 460 w 460"/>
                <a:gd name="T1" fmla="*/ 221 h 376"/>
                <a:gd name="T2" fmla="*/ 311 w 460"/>
                <a:gd name="T3" fmla="*/ 0 h 376"/>
                <a:gd name="T4" fmla="*/ 0 w 460"/>
                <a:gd name="T5" fmla="*/ 111 h 376"/>
                <a:gd name="T6" fmla="*/ 25 w 460"/>
                <a:gd name="T7" fmla="*/ 376 h 376"/>
                <a:gd name="T8" fmla="*/ 460 w 460"/>
                <a:gd name="T9" fmla="*/ 221 h 376"/>
              </a:gdLst>
              <a:ahLst/>
              <a:cxnLst>
                <a:cxn ang="0">
                  <a:pos x="T0" y="T1"/>
                </a:cxn>
                <a:cxn ang="0">
                  <a:pos x="T2" y="T3"/>
                </a:cxn>
                <a:cxn ang="0">
                  <a:pos x="T4" y="T5"/>
                </a:cxn>
                <a:cxn ang="0">
                  <a:pos x="T6" y="T7"/>
                </a:cxn>
                <a:cxn ang="0">
                  <a:pos x="T8" y="T9"/>
                </a:cxn>
              </a:cxnLst>
              <a:rect l="0" t="0" r="r" b="b"/>
              <a:pathLst>
                <a:path w="460" h="376">
                  <a:moveTo>
                    <a:pt x="460" y="221"/>
                  </a:moveTo>
                  <a:lnTo>
                    <a:pt x="311" y="0"/>
                  </a:lnTo>
                  <a:cubicBezTo>
                    <a:pt x="218" y="62"/>
                    <a:pt x="112" y="100"/>
                    <a:pt x="0" y="111"/>
                  </a:cubicBezTo>
                  <a:lnTo>
                    <a:pt x="25" y="376"/>
                  </a:lnTo>
                  <a:cubicBezTo>
                    <a:pt x="181" y="362"/>
                    <a:pt x="331" y="308"/>
                    <a:pt x="460"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59" name="Rectangle 98">
              <a:extLst>
                <a:ext uri="{FF2B5EF4-FFF2-40B4-BE49-F238E27FC236}">
                  <a16:creationId xmlns:a16="http://schemas.microsoft.com/office/drawing/2014/main" id="{51FBBBFD-F465-9C40-8A1E-E21B88C3B454}"/>
                </a:ext>
              </a:extLst>
            </p:cNvPr>
            <p:cNvSpPr>
              <a:spLocks noChangeArrowheads="1"/>
            </p:cNvSpPr>
            <p:nvPr/>
          </p:nvSpPr>
          <p:spPr bwMode="auto">
            <a:xfrm>
              <a:off x="5740400"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60" name="Freeform 99">
              <a:extLst>
                <a:ext uri="{FF2B5EF4-FFF2-40B4-BE49-F238E27FC236}">
                  <a16:creationId xmlns:a16="http://schemas.microsoft.com/office/drawing/2014/main" id="{BDCCE8A2-FBE8-9641-94D8-4105829A149F}"/>
                </a:ext>
              </a:extLst>
            </p:cNvPr>
            <p:cNvSpPr>
              <a:spLocks/>
            </p:cNvSpPr>
            <p:nvPr/>
          </p:nvSpPr>
          <p:spPr bwMode="auto">
            <a:xfrm>
              <a:off x="5830888" y="5156200"/>
              <a:ext cx="61912" cy="61912"/>
            </a:xfrm>
            <a:custGeom>
              <a:avLst/>
              <a:gdLst>
                <a:gd name="T0" fmla="*/ 0 w 462"/>
                <a:gd name="T1" fmla="*/ 227 h 463"/>
                <a:gd name="T2" fmla="*/ 231 w 462"/>
                <a:gd name="T3" fmla="*/ 463 h 463"/>
                <a:gd name="T4" fmla="*/ 462 w 462"/>
                <a:gd name="T5" fmla="*/ 330 h 463"/>
                <a:gd name="T6" fmla="*/ 139 w 462"/>
                <a:gd name="T7" fmla="*/ 0 h 463"/>
                <a:gd name="T8" fmla="*/ 0 w 462"/>
                <a:gd name="T9" fmla="*/ 227 h 463"/>
              </a:gdLst>
              <a:ahLst/>
              <a:cxnLst>
                <a:cxn ang="0">
                  <a:pos x="T0" y="T1"/>
                </a:cxn>
                <a:cxn ang="0">
                  <a:pos x="T2" y="T3"/>
                </a:cxn>
                <a:cxn ang="0">
                  <a:pos x="T4" y="T5"/>
                </a:cxn>
                <a:cxn ang="0">
                  <a:pos x="T6" y="T7"/>
                </a:cxn>
                <a:cxn ang="0">
                  <a:pos x="T8" y="T9"/>
                </a:cxn>
              </a:cxnLst>
              <a:rect l="0" t="0" r="r" b="b"/>
              <a:pathLst>
                <a:path w="462" h="463">
                  <a:moveTo>
                    <a:pt x="0" y="227"/>
                  </a:moveTo>
                  <a:cubicBezTo>
                    <a:pt x="95" y="285"/>
                    <a:pt x="175" y="366"/>
                    <a:pt x="231" y="463"/>
                  </a:cubicBezTo>
                  <a:lnTo>
                    <a:pt x="462" y="330"/>
                  </a:lnTo>
                  <a:cubicBezTo>
                    <a:pt x="383" y="195"/>
                    <a:pt x="273" y="81"/>
                    <a:pt x="139" y="0"/>
                  </a:cubicBezTo>
                  <a:lnTo>
                    <a:pt x="0" y="2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61" name="Rectangle 100">
              <a:extLst>
                <a:ext uri="{FF2B5EF4-FFF2-40B4-BE49-F238E27FC236}">
                  <a16:creationId xmlns:a16="http://schemas.microsoft.com/office/drawing/2014/main" id="{CA921ECC-656E-A84B-9311-A6265B152060}"/>
                </a:ext>
              </a:extLst>
            </p:cNvPr>
            <p:cNvSpPr>
              <a:spLocks noChangeArrowheads="1"/>
            </p:cNvSpPr>
            <p:nvPr/>
          </p:nvSpPr>
          <p:spPr bwMode="auto">
            <a:xfrm>
              <a:off x="5632450"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62" name="Freeform 101">
              <a:extLst>
                <a:ext uri="{FF2B5EF4-FFF2-40B4-BE49-F238E27FC236}">
                  <a16:creationId xmlns:a16="http://schemas.microsoft.com/office/drawing/2014/main" id="{E66ECC74-779F-C441-961F-CC2CF8C36566}"/>
                </a:ext>
              </a:extLst>
            </p:cNvPr>
            <p:cNvSpPr>
              <a:spLocks/>
            </p:cNvSpPr>
            <p:nvPr/>
          </p:nvSpPr>
          <p:spPr bwMode="auto">
            <a:xfrm>
              <a:off x="6315075" y="4749800"/>
              <a:ext cx="55562" cy="61912"/>
            </a:xfrm>
            <a:custGeom>
              <a:avLst/>
              <a:gdLst>
                <a:gd name="T0" fmla="*/ 414 w 414"/>
                <a:gd name="T1" fmla="*/ 408 h 470"/>
                <a:gd name="T2" fmla="*/ 197 w 414"/>
                <a:gd name="T3" fmla="*/ 0 h 470"/>
                <a:gd name="T4" fmla="*/ 0 w 414"/>
                <a:gd name="T5" fmla="*/ 179 h 470"/>
                <a:gd name="T6" fmla="*/ 155 w 414"/>
                <a:gd name="T7" fmla="*/ 470 h 470"/>
                <a:gd name="T8" fmla="*/ 414 w 414"/>
                <a:gd name="T9" fmla="*/ 408 h 470"/>
              </a:gdLst>
              <a:ahLst/>
              <a:cxnLst>
                <a:cxn ang="0">
                  <a:pos x="T0" y="T1"/>
                </a:cxn>
                <a:cxn ang="0">
                  <a:pos x="T2" y="T3"/>
                </a:cxn>
                <a:cxn ang="0">
                  <a:pos x="T4" y="T5"/>
                </a:cxn>
                <a:cxn ang="0">
                  <a:pos x="T6" y="T7"/>
                </a:cxn>
                <a:cxn ang="0">
                  <a:pos x="T8" y="T9"/>
                </a:cxn>
              </a:cxnLst>
              <a:rect l="0" t="0" r="r" b="b"/>
              <a:pathLst>
                <a:path w="414" h="470">
                  <a:moveTo>
                    <a:pt x="414" y="408"/>
                  </a:moveTo>
                  <a:cubicBezTo>
                    <a:pt x="377" y="256"/>
                    <a:pt x="303" y="116"/>
                    <a:pt x="197" y="0"/>
                  </a:cubicBezTo>
                  <a:lnTo>
                    <a:pt x="0" y="179"/>
                  </a:lnTo>
                  <a:cubicBezTo>
                    <a:pt x="75" y="262"/>
                    <a:pt x="128" y="362"/>
                    <a:pt x="155" y="470"/>
                  </a:cubicBezTo>
                  <a:lnTo>
                    <a:pt x="414" y="40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63" name="Rectangle 102">
              <a:extLst>
                <a:ext uri="{FF2B5EF4-FFF2-40B4-BE49-F238E27FC236}">
                  <a16:creationId xmlns:a16="http://schemas.microsoft.com/office/drawing/2014/main" id="{B09836A2-2219-9C4F-BCA8-A728BCEAE357}"/>
                </a:ext>
              </a:extLst>
            </p:cNvPr>
            <p:cNvSpPr>
              <a:spLocks noChangeArrowheads="1"/>
            </p:cNvSpPr>
            <p:nvPr/>
          </p:nvSpPr>
          <p:spPr bwMode="auto">
            <a:xfrm>
              <a:off x="6016625" y="4708525"/>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64" name="Freeform 103">
              <a:extLst>
                <a:ext uri="{FF2B5EF4-FFF2-40B4-BE49-F238E27FC236}">
                  <a16:creationId xmlns:a16="http://schemas.microsoft.com/office/drawing/2014/main" id="{6F8D1A98-73C9-ED47-B694-5FBCB615A34D}"/>
                </a:ext>
              </a:extLst>
            </p:cNvPr>
            <p:cNvSpPr>
              <a:spLocks/>
            </p:cNvSpPr>
            <p:nvPr/>
          </p:nvSpPr>
          <p:spPr bwMode="auto">
            <a:xfrm>
              <a:off x="6313488" y="4856163"/>
              <a:ext cx="57150" cy="63500"/>
            </a:xfrm>
            <a:custGeom>
              <a:avLst/>
              <a:gdLst>
                <a:gd name="T0" fmla="*/ 193 w 420"/>
                <a:gd name="T1" fmla="*/ 471 h 471"/>
                <a:gd name="T2" fmla="*/ 420 w 420"/>
                <a:gd name="T3" fmla="*/ 68 h 471"/>
                <a:gd name="T4" fmla="*/ 162 w 420"/>
                <a:gd name="T5" fmla="*/ 0 h 471"/>
                <a:gd name="T6" fmla="*/ 0 w 420"/>
                <a:gd name="T7" fmla="*/ 287 h 471"/>
                <a:gd name="T8" fmla="*/ 193 w 420"/>
                <a:gd name="T9" fmla="*/ 471 h 471"/>
              </a:gdLst>
              <a:ahLst/>
              <a:cxnLst>
                <a:cxn ang="0">
                  <a:pos x="T0" y="T1"/>
                </a:cxn>
                <a:cxn ang="0">
                  <a:pos x="T2" y="T3"/>
                </a:cxn>
                <a:cxn ang="0">
                  <a:pos x="T4" y="T5"/>
                </a:cxn>
                <a:cxn ang="0">
                  <a:pos x="T6" y="T7"/>
                </a:cxn>
                <a:cxn ang="0">
                  <a:pos x="T8" y="T9"/>
                </a:cxn>
              </a:cxnLst>
              <a:rect l="0" t="0" r="r" b="b"/>
              <a:pathLst>
                <a:path w="420" h="471">
                  <a:moveTo>
                    <a:pt x="193" y="471"/>
                  </a:moveTo>
                  <a:cubicBezTo>
                    <a:pt x="301" y="357"/>
                    <a:pt x="379" y="219"/>
                    <a:pt x="420" y="68"/>
                  </a:cubicBezTo>
                  <a:lnTo>
                    <a:pt x="162" y="0"/>
                  </a:lnTo>
                  <a:cubicBezTo>
                    <a:pt x="133" y="108"/>
                    <a:pt x="77" y="206"/>
                    <a:pt x="0" y="287"/>
                  </a:cubicBezTo>
                  <a:lnTo>
                    <a:pt x="193" y="4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65" name="Rectangle 104">
              <a:extLst>
                <a:ext uri="{FF2B5EF4-FFF2-40B4-BE49-F238E27FC236}">
                  <a16:creationId xmlns:a16="http://schemas.microsoft.com/office/drawing/2014/main" id="{ED73C61D-6903-F245-925B-C1308AAE23FB}"/>
                </a:ext>
              </a:extLst>
            </p:cNvPr>
            <p:cNvSpPr>
              <a:spLocks noChangeArrowheads="1"/>
            </p:cNvSpPr>
            <p:nvPr/>
          </p:nvSpPr>
          <p:spPr bwMode="auto">
            <a:xfrm>
              <a:off x="6062663"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66" name="Freeform 105">
              <a:extLst>
                <a:ext uri="{FF2B5EF4-FFF2-40B4-BE49-F238E27FC236}">
                  <a16:creationId xmlns:a16="http://schemas.microsoft.com/office/drawing/2014/main" id="{FDEB65FF-BE18-B64C-9FCE-1D78E4BE0F69}"/>
                </a:ext>
              </a:extLst>
            </p:cNvPr>
            <p:cNvSpPr>
              <a:spLocks/>
            </p:cNvSpPr>
            <p:nvPr/>
          </p:nvSpPr>
          <p:spPr bwMode="auto">
            <a:xfrm>
              <a:off x="6229350" y="4918075"/>
              <a:ext cx="58737" cy="41275"/>
            </a:xfrm>
            <a:custGeom>
              <a:avLst/>
              <a:gdLst>
                <a:gd name="T0" fmla="*/ 0 w 437"/>
                <a:gd name="T1" fmla="*/ 298 h 298"/>
                <a:gd name="T2" fmla="*/ 153 w 437"/>
                <a:gd name="T3" fmla="*/ 298 h 298"/>
                <a:gd name="T4" fmla="*/ 437 w 437"/>
                <a:gd name="T5" fmla="*/ 254 h 298"/>
                <a:gd name="T6" fmla="*/ 356 w 437"/>
                <a:gd name="T7" fmla="*/ 0 h 298"/>
                <a:gd name="T8" fmla="*/ 153 w 437"/>
                <a:gd name="T9" fmla="*/ 31 h 298"/>
                <a:gd name="T10" fmla="*/ 0 w 437"/>
                <a:gd name="T11" fmla="*/ 31 h 298"/>
                <a:gd name="T12" fmla="*/ 0 w 437"/>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437" h="298">
                  <a:moveTo>
                    <a:pt x="0" y="298"/>
                  </a:moveTo>
                  <a:lnTo>
                    <a:pt x="153" y="298"/>
                  </a:lnTo>
                  <a:cubicBezTo>
                    <a:pt x="249" y="298"/>
                    <a:pt x="345" y="283"/>
                    <a:pt x="437" y="254"/>
                  </a:cubicBezTo>
                  <a:lnTo>
                    <a:pt x="356" y="0"/>
                  </a:lnTo>
                  <a:cubicBezTo>
                    <a:pt x="290" y="21"/>
                    <a:pt x="222" y="31"/>
                    <a:pt x="153" y="31"/>
                  </a:cubicBezTo>
                  <a:lnTo>
                    <a:pt x="0" y="31"/>
                  </a:lnTo>
                  <a:lnTo>
                    <a:pt x="0" y="2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67" name="Freeform 106">
              <a:extLst>
                <a:ext uri="{FF2B5EF4-FFF2-40B4-BE49-F238E27FC236}">
                  <a16:creationId xmlns:a16="http://schemas.microsoft.com/office/drawing/2014/main" id="{2BA5E64D-63BF-834A-98EE-6A2A95CBD452}"/>
                </a:ext>
              </a:extLst>
            </p:cNvPr>
            <p:cNvSpPr>
              <a:spLocks/>
            </p:cNvSpPr>
            <p:nvPr/>
          </p:nvSpPr>
          <p:spPr bwMode="auto">
            <a:xfrm>
              <a:off x="6230938" y="4708525"/>
              <a:ext cx="58737" cy="39687"/>
            </a:xfrm>
            <a:custGeom>
              <a:avLst/>
              <a:gdLst>
                <a:gd name="T0" fmla="*/ 352 w 439"/>
                <a:gd name="T1" fmla="*/ 303 h 303"/>
                <a:gd name="T2" fmla="*/ 439 w 439"/>
                <a:gd name="T3" fmla="*/ 51 h 303"/>
                <a:gd name="T4" fmla="*/ 134 w 439"/>
                <a:gd name="T5" fmla="*/ 0 h 303"/>
                <a:gd name="T6" fmla="*/ 0 w 439"/>
                <a:gd name="T7" fmla="*/ 0 h 303"/>
                <a:gd name="T8" fmla="*/ 0 w 439"/>
                <a:gd name="T9" fmla="*/ 267 h 303"/>
                <a:gd name="T10" fmla="*/ 134 w 439"/>
                <a:gd name="T11" fmla="*/ 267 h 303"/>
                <a:gd name="T12" fmla="*/ 352 w 439"/>
                <a:gd name="T13" fmla="*/ 303 h 303"/>
              </a:gdLst>
              <a:ahLst/>
              <a:cxnLst>
                <a:cxn ang="0">
                  <a:pos x="T0" y="T1"/>
                </a:cxn>
                <a:cxn ang="0">
                  <a:pos x="T2" y="T3"/>
                </a:cxn>
                <a:cxn ang="0">
                  <a:pos x="T4" y="T5"/>
                </a:cxn>
                <a:cxn ang="0">
                  <a:pos x="T6" y="T7"/>
                </a:cxn>
                <a:cxn ang="0">
                  <a:pos x="T8" y="T9"/>
                </a:cxn>
                <a:cxn ang="0">
                  <a:pos x="T10" y="T11"/>
                </a:cxn>
                <a:cxn ang="0">
                  <a:pos x="T12" y="T13"/>
                </a:cxn>
              </a:cxnLst>
              <a:rect l="0" t="0" r="r" b="b"/>
              <a:pathLst>
                <a:path w="439" h="303">
                  <a:moveTo>
                    <a:pt x="352" y="303"/>
                  </a:moveTo>
                  <a:lnTo>
                    <a:pt x="439" y="51"/>
                  </a:lnTo>
                  <a:cubicBezTo>
                    <a:pt x="341" y="17"/>
                    <a:pt x="238" y="0"/>
                    <a:pt x="134" y="0"/>
                  </a:cubicBezTo>
                  <a:lnTo>
                    <a:pt x="0" y="0"/>
                  </a:lnTo>
                  <a:lnTo>
                    <a:pt x="0" y="267"/>
                  </a:lnTo>
                  <a:lnTo>
                    <a:pt x="134" y="267"/>
                  </a:lnTo>
                  <a:cubicBezTo>
                    <a:pt x="208" y="267"/>
                    <a:pt x="282" y="279"/>
                    <a:pt x="352" y="30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68" name="Freeform 107">
              <a:extLst>
                <a:ext uri="{FF2B5EF4-FFF2-40B4-BE49-F238E27FC236}">
                  <a16:creationId xmlns:a16="http://schemas.microsoft.com/office/drawing/2014/main" id="{F7B6CBCB-2C7D-CF46-A4CF-3ECC24F02828}"/>
                </a:ext>
              </a:extLst>
            </p:cNvPr>
            <p:cNvSpPr>
              <a:spLocks/>
            </p:cNvSpPr>
            <p:nvPr/>
          </p:nvSpPr>
          <p:spPr bwMode="auto">
            <a:xfrm>
              <a:off x="5416550" y="5567363"/>
              <a:ext cx="55562" cy="34925"/>
            </a:xfrm>
            <a:custGeom>
              <a:avLst/>
              <a:gdLst>
                <a:gd name="T0" fmla="*/ 409 w 409"/>
                <a:gd name="T1" fmla="*/ 268 h 269"/>
                <a:gd name="T2" fmla="*/ 409 w 409"/>
                <a:gd name="T3" fmla="*/ 2 h 269"/>
                <a:gd name="T4" fmla="*/ 66 w 409"/>
                <a:gd name="T5" fmla="*/ 2 h 269"/>
                <a:gd name="T6" fmla="*/ 18 w 409"/>
                <a:gd name="T7" fmla="*/ 0 h 269"/>
                <a:gd name="T8" fmla="*/ 0 w 409"/>
                <a:gd name="T9" fmla="*/ 267 h 269"/>
                <a:gd name="T10" fmla="*/ 66 w 409"/>
                <a:gd name="T11" fmla="*/ 269 h 269"/>
                <a:gd name="T12" fmla="*/ 409 w 409"/>
                <a:gd name="T13" fmla="*/ 268 h 269"/>
              </a:gdLst>
              <a:ahLst/>
              <a:cxnLst>
                <a:cxn ang="0">
                  <a:pos x="T0" y="T1"/>
                </a:cxn>
                <a:cxn ang="0">
                  <a:pos x="T2" y="T3"/>
                </a:cxn>
                <a:cxn ang="0">
                  <a:pos x="T4" y="T5"/>
                </a:cxn>
                <a:cxn ang="0">
                  <a:pos x="T6" y="T7"/>
                </a:cxn>
                <a:cxn ang="0">
                  <a:pos x="T8" y="T9"/>
                </a:cxn>
                <a:cxn ang="0">
                  <a:pos x="T10" y="T11"/>
                </a:cxn>
                <a:cxn ang="0">
                  <a:pos x="T12" y="T13"/>
                </a:cxn>
              </a:cxnLst>
              <a:rect l="0" t="0" r="r" b="b"/>
              <a:pathLst>
                <a:path w="409" h="269">
                  <a:moveTo>
                    <a:pt x="409" y="268"/>
                  </a:moveTo>
                  <a:lnTo>
                    <a:pt x="409" y="2"/>
                  </a:lnTo>
                  <a:lnTo>
                    <a:pt x="66" y="2"/>
                  </a:lnTo>
                  <a:cubicBezTo>
                    <a:pt x="50" y="2"/>
                    <a:pt x="34" y="2"/>
                    <a:pt x="18" y="0"/>
                  </a:cubicBezTo>
                  <a:lnTo>
                    <a:pt x="0" y="267"/>
                  </a:lnTo>
                  <a:cubicBezTo>
                    <a:pt x="21" y="268"/>
                    <a:pt x="44" y="269"/>
                    <a:pt x="66" y="269"/>
                  </a:cubicBezTo>
                  <a:lnTo>
                    <a:pt x="409" y="2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69" name="Freeform 108">
              <a:extLst>
                <a:ext uri="{FF2B5EF4-FFF2-40B4-BE49-F238E27FC236}">
                  <a16:creationId xmlns:a16="http://schemas.microsoft.com/office/drawing/2014/main" id="{F8DED60D-25E6-4D4B-9EF0-E631DE9B5280}"/>
                </a:ext>
              </a:extLst>
            </p:cNvPr>
            <p:cNvSpPr>
              <a:spLocks/>
            </p:cNvSpPr>
            <p:nvPr/>
          </p:nvSpPr>
          <p:spPr bwMode="auto">
            <a:xfrm>
              <a:off x="5461000" y="5041900"/>
              <a:ext cx="46037" cy="60325"/>
            </a:xfrm>
            <a:custGeom>
              <a:avLst/>
              <a:gdLst>
                <a:gd name="T0" fmla="*/ 0 w 334"/>
                <a:gd name="T1" fmla="*/ 44 h 453"/>
                <a:gd name="T2" fmla="*/ 94 w 334"/>
                <a:gd name="T3" fmla="*/ 453 h 453"/>
                <a:gd name="T4" fmla="*/ 334 w 334"/>
                <a:gd name="T5" fmla="*/ 336 h 453"/>
                <a:gd name="T6" fmla="*/ 267 w 334"/>
                <a:gd name="T7" fmla="*/ 44 h 453"/>
                <a:gd name="T8" fmla="*/ 268 w 334"/>
                <a:gd name="T9" fmla="*/ 13 h 453"/>
                <a:gd name="T10" fmla="*/ 1 w 334"/>
                <a:gd name="T11" fmla="*/ 0 h 453"/>
                <a:gd name="T12" fmla="*/ 0 w 334"/>
                <a:gd name="T13" fmla="*/ 44 h 453"/>
              </a:gdLst>
              <a:ahLst/>
              <a:cxnLst>
                <a:cxn ang="0">
                  <a:pos x="T0" y="T1"/>
                </a:cxn>
                <a:cxn ang="0">
                  <a:pos x="T2" y="T3"/>
                </a:cxn>
                <a:cxn ang="0">
                  <a:pos x="T4" y="T5"/>
                </a:cxn>
                <a:cxn ang="0">
                  <a:pos x="T6" y="T7"/>
                </a:cxn>
                <a:cxn ang="0">
                  <a:pos x="T8" y="T9"/>
                </a:cxn>
                <a:cxn ang="0">
                  <a:pos x="T10" y="T11"/>
                </a:cxn>
                <a:cxn ang="0">
                  <a:pos x="T12" y="T13"/>
                </a:cxn>
              </a:cxnLst>
              <a:rect l="0" t="0" r="r" b="b"/>
              <a:pathLst>
                <a:path w="334" h="453">
                  <a:moveTo>
                    <a:pt x="0" y="44"/>
                  </a:moveTo>
                  <a:cubicBezTo>
                    <a:pt x="0" y="186"/>
                    <a:pt x="32" y="326"/>
                    <a:pt x="94" y="453"/>
                  </a:cubicBezTo>
                  <a:lnTo>
                    <a:pt x="334" y="336"/>
                  </a:lnTo>
                  <a:cubicBezTo>
                    <a:pt x="290" y="245"/>
                    <a:pt x="267" y="145"/>
                    <a:pt x="267" y="44"/>
                  </a:cubicBezTo>
                  <a:cubicBezTo>
                    <a:pt x="267" y="34"/>
                    <a:pt x="267" y="24"/>
                    <a:pt x="268" y="13"/>
                  </a:cubicBezTo>
                  <a:lnTo>
                    <a:pt x="1" y="0"/>
                  </a:lnTo>
                  <a:cubicBezTo>
                    <a:pt x="0" y="15"/>
                    <a:pt x="0" y="30"/>
                    <a:pt x="0" y="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70" name="Freeform 109">
              <a:extLst>
                <a:ext uri="{FF2B5EF4-FFF2-40B4-BE49-F238E27FC236}">
                  <a16:creationId xmlns:a16="http://schemas.microsoft.com/office/drawing/2014/main" id="{12629551-5761-0E4E-A696-2E3676DBBDAB}"/>
                </a:ext>
              </a:extLst>
            </p:cNvPr>
            <p:cNvSpPr>
              <a:spLocks/>
            </p:cNvSpPr>
            <p:nvPr/>
          </p:nvSpPr>
          <p:spPr bwMode="auto">
            <a:xfrm>
              <a:off x="5480050" y="4940300"/>
              <a:ext cx="61912" cy="61912"/>
            </a:xfrm>
            <a:custGeom>
              <a:avLst/>
              <a:gdLst>
                <a:gd name="T0" fmla="*/ 463 w 463"/>
                <a:gd name="T1" fmla="*/ 231 h 462"/>
                <a:gd name="T2" fmla="*/ 330 w 463"/>
                <a:gd name="T3" fmla="*/ 0 h 462"/>
                <a:gd name="T4" fmla="*/ 0 w 463"/>
                <a:gd name="T5" fmla="*/ 323 h 462"/>
                <a:gd name="T6" fmla="*/ 227 w 463"/>
                <a:gd name="T7" fmla="*/ 462 h 462"/>
                <a:gd name="T8" fmla="*/ 463 w 463"/>
                <a:gd name="T9" fmla="*/ 231 h 462"/>
              </a:gdLst>
              <a:ahLst/>
              <a:cxnLst>
                <a:cxn ang="0">
                  <a:pos x="T0" y="T1"/>
                </a:cxn>
                <a:cxn ang="0">
                  <a:pos x="T2" y="T3"/>
                </a:cxn>
                <a:cxn ang="0">
                  <a:pos x="T4" y="T5"/>
                </a:cxn>
                <a:cxn ang="0">
                  <a:pos x="T6" y="T7"/>
                </a:cxn>
                <a:cxn ang="0">
                  <a:pos x="T8" y="T9"/>
                </a:cxn>
              </a:cxnLst>
              <a:rect l="0" t="0" r="r" b="b"/>
              <a:pathLst>
                <a:path w="463" h="462">
                  <a:moveTo>
                    <a:pt x="463" y="231"/>
                  </a:moveTo>
                  <a:lnTo>
                    <a:pt x="330" y="0"/>
                  </a:lnTo>
                  <a:cubicBezTo>
                    <a:pt x="195" y="79"/>
                    <a:pt x="81" y="189"/>
                    <a:pt x="0" y="323"/>
                  </a:cubicBezTo>
                  <a:lnTo>
                    <a:pt x="227" y="462"/>
                  </a:lnTo>
                  <a:cubicBezTo>
                    <a:pt x="286" y="366"/>
                    <a:pt x="367" y="287"/>
                    <a:pt x="463" y="23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71" name="Rectangle 110">
              <a:extLst>
                <a:ext uri="{FF2B5EF4-FFF2-40B4-BE49-F238E27FC236}">
                  <a16:creationId xmlns:a16="http://schemas.microsoft.com/office/drawing/2014/main" id="{2596F49F-7470-684A-9CCD-E3FC5BF35DAD}"/>
                </a:ext>
              </a:extLst>
            </p:cNvPr>
            <p:cNvSpPr>
              <a:spLocks noChangeArrowheads="1"/>
            </p:cNvSpPr>
            <p:nvPr/>
          </p:nvSpPr>
          <p:spPr bwMode="auto">
            <a:xfrm>
              <a:off x="5472113" y="5353050"/>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72" name="Freeform 111">
              <a:extLst>
                <a:ext uri="{FF2B5EF4-FFF2-40B4-BE49-F238E27FC236}">
                  <a16:creationId xmlns:a16="http://schemas.microsoft.com/office/drawing/2014/main" id="{A354BA4A-6128-8E4F-B0F0-AE559C68177A}"/>
                </a:ext>
              </a:extLst>
            </p:cNvPr>
            <p:cNvSpPr>
              <a:spLocks/>
            </p:cNvSpPr>
            <p:nvPr/>
          </p:nvSpPr>
          <p:spPr bwMode="auto">
            <a:xfrm>
              <a:off x="5357813" y="5353050"/>
              <a:ext cx="61912" cy="49212"/>
            </a:xfrm>
            <a:custGeom>
              <a:avLst/>
              <a:gdLst>
                <a:gd name="T0" fmla="*/ 438 w 457"/>
                <a:gd name="T1" fmla="*/ 0 h 371"/>
                <a:gd name="T2" fmla="*/ 0 w 457"/>
                <a:gd name="T3" fmla="*/ 146 h 371"/>
                <a:gd name="T4" fmla="*/ 145 w 457"/>
                <a:gd name="T5" fmla="*/ 371 h 371"/>
                <a:gd name="T6" fmla="*/ 457 w 457"/>
                <a:gd name="T7" fmla="*/ 267 h 371"/>
                <a:gd name="T8" fmla="*/ 438 w 457"/>
                <a:gd name="T9" fmla="*/ 0 h 371"/>
              </a:gdLst>
              <a:ahLst/>
              <a:cxnLst>
                <a:cxn ang="0">
                  <a:pos x="T0" y="T1"/>
                </a:cxn>
                <a:cxn ang="0">
                  <a:pos x="T2" y="T3"/>
                </a:cxn>
                <a:cxn ang="0">
                  <a:pos x="T4" y="T5"/>
                </a:cxn>
                <a:cxn ang="0">
                  <a:pos x="T6" y="T7"/>
                </a:cxn>
                <a:cxn ang="0">
                  <a:pos x="T8" y="T9"/>
                </a:cxn>
              </a:cxnLst>
              <a:rect l="0" t="0" r="r" b="b"/>
              <a:pathLst>
                <a:path w="457" h="371">
                  <a:moveTo>
                    <a:pt x="438" y="0"/>
                  </a:moveTo>
                  <a:cubicBezTo>
                    <a:pt x="282" y="11"/>
                    <a:pt x="131" y="62"/>
                    <a:pt x="0" y="146"/>
                  </a:cubicBezTo>
                  <a:lnTo>
                    <a:pt x="145" y="371"/>
                  </a:lnTo>
                  <a:cubicBezTo>
                    <a:pt x="239" y="311"/>
                    <a:pt x="346" y="275"/>
                    <a:pt x="457" y="267"/>
                  </a:cubicBezTo>
                  <a:lnTo>
                    <a:pt x="43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73" name="Freeform 112">
              <a:extLst>
                <a:ext uri="{FF2B5EF4-FFF2-40B4-BE49-F238E27FC236}">
                  <a16:creationId xmlns:a16="http://schemas.microsoft.com/office/drawing/2014/main" id="{7ABA1CF4-784E-B14D-B35F-1DB49E1114C7}"/>
                </a:ext>
              </a:extLst>
            </p:cNvPr>
            <p:cNvSpPr>
              <a:spLocks/>
            </p:cNvSpPr>
            <p:nvPr/>
          </p:nvSpPr>
          <p:spPr bwMode="auto">
            <a:xfrm>
              <a:off x="5316538" y="5521325"/>
              <a:ext cx="61912" cy="61912"/>
            </a:xfrm>
            <a:custGeom>
              <a:avLst/>
              <a:gdLst>
                <a:gd name="T0" fmla="*/ 234 w 459"/>
                <a:gd name="T1" fmla="*/ 0 h 466"/>
                <a:gd name="T2" fmla="*/ 0 w 459"/>
                <a:gd name="T3" fmla="*/ 128 h 466"/>
                <a:gd name="T4" fmla="*/ 314 w 459"/>
                <a:gd name="T5" fmla="*/ 466 h 466"/>
                <a:gd name="T6" fmla="*/ 459 w 459"/>
                <a:gd name="T7" fmla="*/ 241 h 466"/>
                <a:gd name="T8" fmla="*/ 234 w 459"/>
                <a:gd name="T9" fmla="*/ 0 h 466"/>
              </a:gdLst>
              <a:ahLst/>
              <a:cxnLst>
                <a:cxn ang="0">
                  <a:pos x="T0" y="T1"/>
                </a:cxn>
                <a:cxn ang="0">
                  <a:pos x="T2" y="T3"/>
                </a:cxn>
                <a:cxn ang="0">
                  <a:pos x="T4" y="T5"/>
                </a:cxn>
                <a:cxn ang="0">
                  <a:pos x="T6" y="T7"/>
                </a:cxn>
                <a:cxn ang="0">
                  <a:pos x="T8" y="T9"/>
                </a:cxn>
              </a:cxnLst>
              <a:rect l="0" t="0" r="r" b="b"/>
              <a:pathLst>
                <a:path w="459" h="466">
                  <a:moveTo>
                    <a:pt x="234" y="0"/>
                  </a:moveTo>
                  <a:lnTo>
                    <a:pt x="0" y="128"/>
                  </a:lnTo>
                  <a:cubicBezTo>
                    <a:pt x="75" y="265"/>
                    <a:pt x="183" y="381"/>
                    <a:pt x="314" y="466"/>
                  </a:cubicBezTo>
                  <a:lnTo>
                    <a:pt x="459" y="241"/>
                  </a:lnTo>
                  <a:cubicBezTo>
                    <a:pt x="365" y="181"/>
                    <a:pt x="288" y="98"/>
                    <a:pt x="23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74" name="Rectangle 113">
              <a:extLst>
                <a:ext uri="{FF2B5EF4-FFF2-40B4-BE49-F238E27FC236}">
                  <a16:creationId xmlns:a16="http://schemas.microsoft.com/office/drawing/2014/main" id="{39B13F83-71DD-D248-8393-CF24405EB1BC}"/>
                </a:ext>
              </a:extLst>
            </p:cNvPr>
            <p:cNvSpPr>
              <a:spLocks noChangeArrowheads="1"/>
            </p:cNvSpPr>
            <p:nvPr/>
          </p:nvSpPr>
          <p:spPr bwMode="auto">
            <a:xfrm>
              <a:off x="5954713"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75" name="Rectangle 114">
              <a:extLst>
                <a:ext uri="{FF2B5EF4-FFF2-40B4-BE49-F238E27FC236}">
                  <a16:creationId xmlns:a16="http://schemas.microsoft.com/office/drawing/2014/main" id="{1AFB8B8F-6126-234D-AE2B-AB9F705D3706}"/>
                </a:ext>
              </a:extLst>
            </p:cNvPr>
            <p:cNvSpPr>
              <a:spLocks noChangeArrowheads="1"/>
            </p:cNvSpPr>
            <p:nvPr/>
          </p:nvSpPr>
          <p:spPr bwMode="auto">
            <a:xfrm>
              <a:off x="5799138" y="4922838"/>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76" name="Rectangle 115">
              <a:extLst>
                <a:ext uri="{FF2B5EF4-FFF2-40B4-BE49-F238E27FC236}">
                  <a16:creationId xmlns:a16="http://schemas.microsoft.com/office/drawing/2014/main" id="{DCA095AB-FD09-954D-BEAF-058283EF01A5}"/>
                </a:ext>
              </a:extLst>
            </p:cNvPr>
            <p:cNvSpPr>
              <a:spLocks noChangeArrowheads="1"/>
            </p:cNvSpPr>
            <p:nvPr/>
          </p:nvSpPr>
          <p:spPr bwMode="auto">
            <a:xfrm>
              <a:off x="6013450" y="4922838"/>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grpSp>
      <p:sp>
        <p:nvSpPr>
          <p:cNvPr id="79" name="Rectangle 78">
            <a:hlinkClick r:id="rId2"/>
            <a:extLst>
              <a:ext uri="{FF2B5EF4-FFF2-40B4-BE49-F238E27FC236}">
                <a16:creationId xmlns:a16="http://schemas.microsoft.com/office/drawing/2014/main" id="{CC7E0B50-2DC3-934A-A0F6-7A3F2E9F701C}"/>
              </a:ext>
            </a:extLst>
          </p:cNvPr>
          <p:cNvSpPr/>
          <p:nvPr userDrawn="1"/>
        </p:nvSpPr>
        <p:spPr>
          <a:xfrm>
            <a:off x="434307" y="3292286"/>
            <a:ext cx="6320150" cy="1032142"/>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80" name="Text Placeholder 17">
            <a:extLst>
              <a:ext uri="{FF2B5EF4-FFF2-40B4-BE49-F238E27FC236}">
                <a16:creationId xmlns:a16="http://schemas.microsoft.com/office/drawing/2014/main" id="{DEE9BAD1-583C-944B-97CB-29C6E40463B6}"/>
              </a:ext>
            </a:extLst>
          </p:cNvPr>
          <p:cNvSpPr>
            <a:spLocks noGrp="1"/>
          </p:cNvSpPr>
          <p:nvPr>
            <p:ph type="body" sz="quarter" idx="21" hasCustomPrompt="1"/>
          </p:nvPr>
        </p:nvSpPr>
        <p:spPr>
          <a:xfrm>
            <a:off x="466010" y="3297051"/>
            <a:ext cx="6039612" cy="677108"/>
          </a:xfrm>
        </p:spPr>
        <p:txBody>
          <a:bodyPr/>
          <a:lstStyle>
            <a:lvl1pPr marL="308517" indent="-171399" algn="just" defTabSz="914126" rtl="0" eaLnBrk="1" latinLnBrk="0" hangingPunct="1">
              <a:lnSpc>
                <a:spcPct val="100000"/>
              </a:lnSpc>
              <a:spcBef>
                <a:spcPts val="110"/>
              </a:spcBef>
              <a:buFont typeface="Arial" panose="020B0604020202020204" pitchFamily="34" charset="0"/>
              <a:buChar char="•"/>
              <a:defRPr lang="en-US" sz="1100" b="0" kern="1200" baseline="0" dirty="0" smtClean="0">
                <a:solidFill>
                  <a:srgbClr val="595959"/>
                </a:solidFill>
                <a:latin typeface="Calibri" panose="020F0502020204030204" pitchFamily="34" charset="0"/>
                <a:ea typeface="+mn-ea"/>
                <a:cs typeface="Calibri" panose="020F0502020204030204" pitchFamily="34" charset="0"/>
              </a:defRPr>
            </a:lvl1pPr>
            <a:lvl2pPr marL="228532" indent="0" algn="just">
              <a:buFont typeface="Arial" panose="020B0604020202020204" pitchFamily="34" charset="0"/>
              <a:buNone/>
              <a:defRPr sz="1100">
                <a:solidFill>
                  <a:srgbClr val="595959"/>
                </a:solidFill>
                <a:latin typeface="Calibri" panose="020F0502020204030204" pitchFamily="34" charset="0"/>
                <a:cs typeface="Calibri" panose="020F0502020204030204" pitchFamily="34" charset="0"/>
              </a:defRPr>
            </a:lvl2pPr>
            <a:lvl3pPr marL="457063" indent="0">
              <a:buNone/>
              <a:defRPr/>
            </a:lvl3pPr>
            <a:lvl4pPr marL="685594" indent="0">
              <a:buNone/>
              <a:defRPr/>
            </a:lvl4pPr>
            <a:lvl5pPr marL="914126" indent="0">
              <a:buNone/>
              <a:defRPr/>
            </a:lvl5pPr>
          </a:lstStyle>
          <a:p>
            <a:pPr lvl="0"/>
            <a:r>
              <a:rPr lang="en-US" dirty="0"/>
              <a:t>Provide solutions that address the challenges presented. Ensure enough detail is provided for each challenge/solution resolved. Use simple language that anyone can understand.</a:t>
            </a:r>
          </a:p>
          <a:p>
            <a:pPr lvl="1"/>
            <a:endParaRPr lang="en-US" dirty="0"/>
          </a:p>
        </p:txBody>
      </p:sp>
      <p:sp>
        <p:nvSpPr>
          <p:cNvPr id="82" name="Round Same Side Corner Rectangle 81">
            <a:extLst>
              <a:ext uri="{FF2B5EF4-FFF2-40B4-BE49-F238E27FC236}">
                <a16:creationId xmlns:a16="http://schemas.microsoft.com/office/drawing/2014/main" id="{EE9519EE-C9FE-F645-B86D-E3A29C6CD03A}"/>
              </a:ext>
            </a:extLst>
          </p:cNvPr>
          <p:cNvSpPr/>
          <p:nvPr userDrawn="1"/>
        </p:nvSpPr>
        <p:spPr>
          <a:xfrm rot="10800000">
            <a:off x="440999" y="4377167"/>
            <a:ext cx="6320150" cy="194555"/>
          </a:xfrm>
          <a:prstGeom prst="round2SameRect">
            <a:avLst/>
          </a:prstGeom>
          <a:gradFill>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a:ea typeface="+mn-ea"/>
              <a:cs typeface="+mn-cs"/>
            </a:endParaRPr>
          </a:p>
        </p:txBody>
      </p:sp>
      <p:sp>
        <p:nvSpPr>
          <p:cNvPr id="140" name="Rectangle 139">
            <a:hlinkClick r:id="rId2"/>
            <a:extLst>
              <a:ext uri="{FF2B5EF4-FFF2-40B4-BE49-F238E27FC236}">
                <a16:creationId xmlns:a16="http://schemas.microsoft.com/office/drawing/2014/main" id="{29BF3FA9-5FD8-934E-A947-DADDFB0C5ED8}"/>
              </a:ext>
            </a:extLst>
          </p:cNvPr>
          <p:cNvSpPr/>
          <p:nvPr userDrawn="1"/>
        </p:nvSpPr>
        <p:spPr>
          <a:xfrm>
            <a:off x="434307" y="5155816"/>
            <a:ext cx="6320150" cy="877799"/>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41" name="Text Placeholder 17">
            <a:extLst>
              <a:ext uri="{FF2B5EF4-FFF2-40B4-BE49-F238E27FC236}">
                <a16:creationId xmlns:a16="http://schemas.microsoft.com/office/drawing/2014/main" id="{6006E363-C99F-3D4A-B49C-AD520BE9765C}"/>
              </a:ext>
            </a:extLst>
          </p:cNvPr>
          <p:cNvSpPr>
            <a:spLocks noGrp="1"/>
          </p:cNvSpPr>
          <p:nvPr>
            <p:ph type="body" sz="quarter" idx="23" hasCustomPrompt="1"/>
          </p:nvPr>
        </p:nvSpPr>
        <p:spPr>
          <a:xfrm>
            <a:off x="466010" y="5160580"/>
            <a:ext cx="6039612" cy="846386"/>
          </a:xfrm>
        </p:spPr>
        <p:txBody>
          <a:bodyPr/>
          <a:lstStyle>
            <a:lvl1pPr marL="308517" indent="-171399" algn="just" defTabSz="914126" rtl="0" eaLnBrk="1" latinLnBrk="0" hangingPunct="1">
              <a:lnSpc>
                <a:spcPct val="100000"/>
              </a:lnSpc>
              <a:spcBef>
                <a:spcPts val="110"/>
              </a:spcBef>
              <a:buFont typeface="Arial" panose="020B0604020202020204" pitchFamily="34" charset="0"/>
              <a:buChar char="•"/>
              <a:defRPr lang="en-US" sz="1100" b="0" kern="1200" baseline="0" dirty="0" smtClean="0">
                <a:solidFill>
                  <a:srgbClr val="595959"/>
                </a:solidFill>
                <a:latin typeface="Calibri" panose="020F0502020204030204" pitchFamily="34" charset="0"/>
                <a:ea typeface="+mn-ea"/>
                <a:cs typeface="Calibri" panose="020F0502020204030204" pitchFamily="34" charset="0"/>
              </a:defRPr>
            </a:lvl1pPr>
            <a:lvl2pPr marL="228532" indent="0" algn="just">
              <a:buFont typeface="Arial" panose="020B0604020202020204" pitchFamily="34" charset="0"/>
              <a:buNone/>
              <a:defRPr sz="1100">
                <a:solidFill>
                  <a:srgbClr val="595959"/>
                </a:solidFill>
                <a:latin typeface="Calibri" panose="020F0502020204030204" pitchFamily="34" charset="0"/>
                <a:cs typeface="Calibri" panose="020F0502020204030204" pitchFamily="34" charset="0"/>
              </a:defRPr>
            </a:lvl2pPr>
            <a:lvl3pPr marL="457063" indent="0">
              <a:buNone/>
              <a:defRPr/>
            </a:lvl3pPr>
            <a:lvl4pPr marL="685594" indent="0">
              <a:buNone/>
              <a:defRPr/>
            </a:lvl4pPr>
            <a:lvl5pPr marL="914126" indent="0">
              <a:buNone/>
              <a:defRPr/>
            </a:lvl5pPr>
          </a:lstStyle>
          <a:p>
            <a:pPr lvl="0"/>
            <a:r>
              <a:rPr lang="en-US" dirty="0"/>
              <a:t>Provide all of the business outcomes from the solutions provided. Ensure hard numbers/metrics are provided for benefits, if possible. Use 11 </a:t>
            </a:r>
            <a:r>
              <a:rPr lang="en-US" dirty="0" err="1"/>
              <a:t>pt</a:t>
            </a:r>
            <a:r>
              <a:rPr lang="en-US" dirty="0"/>
              <a:t> font for normal text and you can use 14 </a:t>
            </a:r>
            <a:r>
              <a:rPr lang="en-US" dirty="0" err="1"/>
              <a:t>pt</a:t>
            </a:r>
            <a:r>
              <a:rPr lang="en-US" dirty="0"/>
              <a:t>, BOLD, blue font to highlight certain numbers or words.</a:t>
            </a:r>
          </a:p>
          <a:p>
            <a:pPr lvl="1"/>
            <a:endParaRPr lang="en-US" dirty="0"/>
          </a:p>
        </p:txBody>
      </p:sp>
      <p:sp>
        <p:nvSpPr>
          <p:cNvPr id="142" name="TextBox 141">
            <a:extLst>
              <a:ext uri="{FF2B5EF4-FFF2-40B4-BE49-F238E27FC236}">
                <a16:creationId xmlns:a16="http://schemas.microsoft.com/office/drawing/2014/main" id="{29B71DF6-F683-9544-9444-0CE5414DE9BE}"/>
              </a:ext>
            </a:extLst>
          </p:cNvPr>
          <p:cNvSpPr txBox="1"/>
          <p:nvPr userDrawn="1"/>
        </p:nvSpPr>
        <p:spPr>
          <a:xfrm>
            <a:off x="1108640" y="4702619"/>
            <a:ext cx="4701407" cy="400110"/>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BUSINESS OUTCOME</a:t>
            </a:r>
          </a:p>
        </p:txBody>
      </p:sp>
      <p:sp>
        <p:nvSpPr>
          <p:cNvPr id="143" name="Round Same Side Corner Rectangle 142">
            <a:extLst>
              <a:ext uri="{FF2B5EF4-FFF2-40B4-BE49-F238E27FC236}">
                <a16:creationId xmlns:a16="http://schemas.microsoft.com/office/drawing/2014/main" id="{9D994177-A5DA-7A42-8651-E5057F1B4CF6}"/>
              </a:ext>
            </a:extLst>
          </p:cNvPr>
          <p:cNvSpPr/>
          <p:nvPr userDrawn="1"/>
        </p:nvSpPr>
        <p:spPr>
          <a:xfrm rot="10800000">
            <a:off x="440999" y="6084702"/>
            <a:ext cx="6320150" cy="194555"/>
          </a:xfrm>
          <a:prstGeom prst="round2SameRect">
            <a:avLst/>
          </a:prstGeom>
          <a:gradFill>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a:ea typeface="+mn-ea"/>
              <a:cs typeface="+mn-cs"/>
            </a:endParaRPr>
          </a:p>
        </p:txBody>
      </p:sp>
      <p:grpSp>
        <p:nvGrpSpPr>
          <p:cNvPr id="162" name="Group 161">
            <a:extLst>
              <a:ext uri="{FF2B5EF4-FFF2-40B4-BE49-F238E27FC236}">
                <a16:creationId xmlns:a16="http://schemas.microsoft.com/office/drawing/2014/main" id="{F75F1DB4-FBDC-1D42-9E52-C5EA77325200}"/>
              </a:ext>
            </a:extLst>
          </p:cNvPr>
          <p:cNvGrpSpPr>
            <a:grpSpLocks noChangeAspect="1"/>
          </p:cNvGrpSpPr>
          <p:nvPr userDrawn="1"/>
        </p:nvGrpSpPr>
        <p:grpSpPr>
          <a:xfrm>
            <a:off x="650006" y="4728498"/>
            <a:ext cx="255127" cy="294145"/>
            <a:chOff x="8848725" y="4237038"/>
            <a:chExt cx="1079500" cy="1244600"/>
          </a:xfrm>
          <a:gradFill>
            <a:gsLst>
              <a:gs pos="0">
                <a:srgbClr val="1473BF">
                  <a:lumMod val="75000"/>
                </a:srgbClr>
              </a:gs>
              <a:gs pos="95000">
                <a:srgbClr val="002B53"/>
              </a:gs>
            </a:gsLst>
            <a:lin ang="0" scaled="1"/>
          </a:gradFill>
        </p:grpSpPr>
        <p:sp>
          <p:nvSpPr>
            <p:cNvPr id="163" name="Freeform 51">
              <a:extLst>
                <a:ext uri="{FF2B5EF4-FFF2-40B4-BE49-F238E27FC236}">
                  <a16:creationId xmlns:a16="http://schemas.microsoft.com/office/drawing/2014/main" id="{18DF08FB-A8AE-4646-BA1A-3240CA9E307A}"/>
                </a:ext>
              </a:extLst>
            </p:cNvPr>
            <p:cNvSpPr>
              <a:spLocks noEditPoints="1"/>
            </p:cNvSpPr>
            <p:nvPr/>
          </p:nvSpPr>
          <p:spPr bwMode="auto">
            <a:xfrm>
              <a:off x="8848725" y="4403725"/>
              <a:ext cx="1079500" cy="1077913"/>
            </a:xfrm>
            <a:custGeom>
              <a:avLst/>
              <a:gdLst>
                <a:gd name="T0" fmla="*/ 2452 w 6933"/>
                <a:gd name="T1" fmla="*/ 6666 h 6933"/>
                <a:gd name="T2" fmla="*/ 2896 w 6933"/>
                <a:gd name="T3" fmla="*/ 5333 h 6933"/>
                <a:gd name="T4" fmla="*/ 4037 w 6933"/>
                <a:gd name="T5" fmla="*/ 5333 h 6933"/>
                <a:gd name="T6" fmla="*/ 4482 w 6933"/>
                <a:gd name="T7" fmla="*/ 6666 h 6933"/>
                <a:gd name="T8" fmla="*/ 2452 w 6933"/>
                <a:gd name="T9" fmla="*/ 6666 h 6933"/>
                <a:gd name="T10" fmla="*/ 667 w 6933"/>
                <a:gd name="T11" fmla="*/ 5066 h 6933"/>
                <a:gd name="T12" fmla="*/ 267 w 6933"/>
                <a:gd name="T13" fmla="*/ 4666 h 6933"/>
                <a:gd name="T14" fmla="*/ 267 w 6933"/>
                <a:gd name="T15" fmla="*/ 4533 h 6933"/>
                <a:gd name="T16" fmla="*/ 6667 w 6933"/>
                <a:gd name="T17" fmla="*/ 4533 h 6933"/>
                <a:gd name="T18" fmla="*/ 6667 w 6933"/>
                <a:gd name="T19" fmla="*/ 4666 h 6933"/>
                <a:gd name="T20" fmla="*/ 6267 w 6933"/>
                <a:gd name="T21" fmla="*/ 5066 h 6933"/>
                <a:gd name="T22" fmla="*/ 667 w 6933"/>
                <a:gd name="T23" fmla="*/ 5066 h 6933"/>
                <a:gd name="T24" fmla="*/ 5200 w 6933"/>
                <a:gd name="T25" fmla="*/ 6666 h 6933"/>
                <a:gd name="T26" fmla="*/ 4763 w 6933"/>
                <a:gd name="T27" fmla="*/ 6666 h 6933"/>
                <a:gd name="T28" fmla="*/ 4318 w 6933"/>
                <a:gd name="T29" fmla="*/ 5333 h 6933"/>
                <a:gd name="T30" fmla="*/ 6267 w 6933"/>
                <a:gd name="T31" fmla="*/ 5333 h 6933"/>
                <a:gd name="T32" fmla="*/ 6933 w 6933"/>
                <a:gd name="T33" fmla="*/ 4666 h 6933"/>
                <a:gd name="T34" fmla="*/ 6933 w 6933"/>
                <a:gd name="T35" fmla="*/ 666 h 6933"/>
                <a:gd name="T36" fmla="*/ 6267 w 6933"/>
                <a:gd name="T37" fmla="*/ 0 h 6933"/>
                <a:gd name="T38" fmla="*/ 5467 w 6933"/>
                <a:gd name="T39" fmla="*/ 0 h 6933"/>
                <a:gd name="T40" fmla="*/ 5467 w 6933"/>
                <a:gd name="T41" fmla="*/ 266 h 6933"/>
                <a:gd name="T42" fmla="*/ 6267 w 6933"/>
                <a:gd name="T43" fmla="*/ 266 h 6933"/>
                <a:gd name="T44" fmla="*/ 6667 w 6933"/>
                <a:gd name="T45" fmla="*/ 666 h 6933"/>
                <a:gd name="T46" fmla="*/ 6667 w 6933"/>
                <a:gd name="T47" fmla="*/ 4266 h 6933"/>
                <a:gd name="T48" fmla="*/ 267 w 6933"/>
                <a:gd name="T49" fmla="*/ 4266 h 6933"/>
                <a:gd name="T50" fmla="*/ 267 w 6933"/>
                <a:gd name="T51" fmla="*/ 666 h 6933"/>
                <a:gd name="T52" fmla="*/ 667 w 6933"/>
                <a:gd name="T53" fmla="*/ 266 h 6933"/>
                <a:gd name="T54" fmla="*/ 4533 w 6933"/>
                <a:gd name="T55" fmla="*/ 266 h 6933"/>
                <a:gd name="T56" fmla="*/ 4533 w 6933"/>
                <a:gd name="T57" fmla="*/ 0 h 6933"/>
                <a:gd name="T58" fmla="*/ 667 w 6933"/>
                <a:gd name="T59" fmla="*/ 0 h 6933"/>
                <a:gd name="T60" fmla="*/ 0 w 6933"/>
                <a:gd name="T61" fmla="*/ 666 h 6933"/>
                <a:gd name="T62" fmla="*/ 0 w 6933"/>
                <a:gd name="T63" fmla="*/ 4666 h 6933"/>
                <a:gd name="T64" fmla="*/ 667 w 6933"/>
                <a:gd name="T65" fmla="*/ 5333 h 6933"/>
                <a:gd name="T66" fmla="*/ 2615 w 6933"/>
                <a:gd name="T67" fmla="*/ 5333 h 6933"/>
                <a:gd name="T68" fmla="*/ 2171 w 6933"/>
                <a:gd name="T69" fmla="*/ 6666 h 6933"/>
                <a:gd name="T70" fmla="*/ 1733 w 6933"/>
                <a:gd name="T71" fmla="*/ 6666 h 6933"/>
                <a:gd name="T72" fmla="*/ 1733 w 6933"/>
                <a:gd name="T73" fmla="*/ 6933 h 6933"/>
                <a:gd name="T74" fmla="*/ 5200 w 6933"/>
                <a:gd name="T75" fmla="*/ 6933 h 6933"/>
                <a:gd name="T76" fmla="*/ 5200 w 6933"/>
                <a:gd name="T77" fmla="*/ 6666 h 6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33" h="6933">
                  <a:moveTo>
                    <a:pt x="2452" y="6666"/>
                  </a:moveTo>
                  <a:lnTo>
                    <a:pt x="2896" y="5333"/>
                  </a:lnTo>
                  <a:lnTo>
                    <a:pt x="4037" y="5333"/>
                  </a:lnTo>
                  <a:lnTo>
                    <a:pt x="4482" y="6666"/>
                  </a:lnTo>
                  <a:lnTo>
                    <a:pt x="2452" y="6666"/>
                  </a:lnTo>
                  <a:close/>
                  <a:moveTo>
                    <a:pt x="667" y="5066"/>
                  </a:moveTo>
                  <a:cubicBezTo>
                    <a:pt x="446" y="5066"/>
                    <a:pt x="267" y="4887"/>
                    <a:pt x="267" y="4666"/>
                  </a:cubicBezTo>
                  <a:lnTo>
                    <a:pt x="267" y="4533"/>
                  </a:lnTo>
                  <a:lnTo>
                    <a:pt x="6667" y="4533"/>
                  </a:lnTo>
                  <a:lnTo>
                    <a:pt x="6667" y="4666"/>
                  </a:lnTo>
                  <a:cubicBezTo>
                    <a:pt x="6667" y="4887"/>
                    <a:pt x="6488" y="5066"/>
                    <a:pt x="6267" y="5066"/>
                  </a:cubicBezTo>
                  <a:lnTo>
                    <a:pt x="667" y="5066"/>
                  </a:lnTo>
                  <a:close/>
                  <a:moveTo>
                    <a:pt x="5200" y="6666"/>
                  </a:moveTo>
                  <a:lnTo>
                    <a:pt x="4763" y="6666"/>
                  </a:lnTo>
                  <a:lnTo>
                    <a:pt x="4318" y="5333"/>
                  </a:lnTo>
                  <a:lnTo>
                    <a:pt x="6267" y="5333"/>
                  </a:lnTo>
                  <a:cubicBezTo>
                    <a:pt x="6635" y="5333"/>
                    <a:pt x="6933" y="5034"/>
                    <a:pt x="6933" y="4666"/>
                  </a:cubicBezTo>
                  <a:lnTo>
                    <a:pt x="6933" y="666"/>
                  </a:lnTo>
                  <a:cubicBezTo>
                    <a:pt x="6933" y="298"/>
                    <a:pt x="6635" y="0"/>
                    <a:pt x="6267" y="0"/>
                  </a:cubicBezTo>
                  <a:lnTo>
                    <a:pt x="5467" y="0"/>
                  </a:lnTo>
                  <a:lnTo>
                    <a:pt x="5467" y="266"/>
                  </a:lnTo>
                  <a:lnTo>
                    <a:pt x="6267" y="266"/>
                  </a:lnTo>
                  <a:cubicBezTo>
                    <a:pt x="6488" y="266"/>
                    <a:pt x="6667" y="445"/>
                    <a:pt x="6667" y="666"/>
                  </a:cubicBezTo>
                  <a:lnTo>
                    <a:pt x="6667" y="4266"/>
                  </a:lnTo>
                  <a:lnTo>
                    <a:pt x="267" y="4266"/>
                  </a:lnTo>
                  <a:lnTo>
                    <a:pt x="267" y="666"/>
                  </a:lnTo>
                  <a:cubicBezTo>
                    <a:pt x="267" y="445"/>
                    <a:pt x="446" y="266"/>
                    <a:pt x="667" y="266"/>
                  </a:cubicBezTo>
                  <a:lnTo>
                    <a:pt x="4533" y="266"/>
                  </a:lnTo>
                  <a:lnTo>
                    <a:pt x="4533" y="0"/>
                  </a:lnTo>
                  <a:lnTo>
                    <a:pt x="667" y="0"/>
                  </a:lnTo>
                  <a:cubicBezTo>
                    <a:pt x="299" y="0"/>
                    <a:pt x="0" y="298"/>
                    <a:pt x="0" y="666"/>
                  </a:cubicBezTo>
                  <a:lnTo>
                    <a:pt x="0" y="4666"/>
                  </a:lnTo>
                  <a:cubicBezTo>
                    <a:pt x="0" y="5034"/>
                    <a:pt x="299" y="5333"/>
                    <a:pt x="667" y="5333"/>
                  </a:cubicBezTo>
                  <a:lnTo>
                    <a:pt x="2615" y="5333"/>
                  </a:lnTo>
                  <a:lnTo>
                    <a:pt x="2171" y="6666"/>
                  </a:lnTo>
                  <a:lnTo>
                    <a:pt x="1733" y="6666"/>
                  </a:lnTo>
                  <a:lnTo>
                    <a:pt x="1733" y="6933"/>
                  </a:lnTo>
                  <a:lnTo>
                    <a:pt x="5200" y="6933"/>
                  </a:lnTo>
                  <a:lnTo>
                    <a:pt x="5200" y="66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a:ea typeface="+mn-ea"/>
                <a:cs typeface="+mn-cs"/>
              </a:endParaRPr>
            </a:p>
          </p:txBody>
        </p:sp>
        <p:sp>
          <p:nvSpPr>
            <p:cNvPr id="164" name="Freeform 52">
              <a:extLst>
                <a:ext uri="{FF2B5EF4-FFF2-40B4-BE49-F238E27FC236}">
                  <a16:creationId xmlns:a16="http://schemas.microsoft.com/office/drawing/2014/main" id="{7BE6C753-FC4B-FF45-A451-D5210F40926D}"/>
                </a:ext>
              </a:extLst>
            </p:cNvPr>
            <p:cNvSpPr>
              <a:spLocks noEditPoints="1"/>
            </p:cNvSpPr>
            <p:nvPr/>
          </p:nvSpPr>
          <p:spPr bwMode="auto">
            <a:xfrm>
              <a:off x="8951913" y="4549775"/>
              <a:ext cx="873125" cy="455613"/>
            </a:xfrm>
            <a:custGeom>
              <a:avLst/>
              <a:gdLst>
                <a:gd name="T0" fmla="*/ 1333 w 5600"/>
                <a:gd name="T1" fmla="*/ 2400 h 2933"/>
                <a:gd name="T2" fmla="*/ 800 w 5600"/>
                <a:gd name="T3" fmla="*/ 2667 h 2933"/>
                <a:gd name="T4" fmla="*/ 2133 w 5600"/>
                <a:gd name="T5" fmla="*/ 2400 h 2933"/>
                <a:gd name="T6" fmla="*/ 2666 w 5600"/>
                <a:gd name="T7" fmla="*/ 2667 h 2933"/>
                <a:gd name="T8" fmla="*/ 2133 w 5600"/>
                <a:gd name="T9" fmla="*/ 2400 h 2933"/>
                <a:gd name="T10" fmla="*/ 2666 w 5600"/>
                <a:gd name="T11" fmla="*/ 1867 h 2933"/>
                <a:gd name="T12" fmla="*/ 2133 w 5600"/>
                <a:gd name="T13" fmla="*/ 2133 h 2933"/>
                <a:gd name="T14" fmla="*/ 2133 w 5600"/>
                <a:gd name="T15" fmla="*/ 1333 h 2933"/>
                <a:gd name="T16" fmla="*/ 2666 w 5600"/>
                <a:gd name="T17" fmla="*/ 1600 h 2933"/>
                <a:gd name="T18" fmla="*/ 2133 w 5600"/>
                <a:gd name="T19" fmla="*/ 1333 h 2933"/>
                <a:gd name="T20" fmla="*/ 4000 w 5600"/>
                <a:gd name="T21" fmla="*/ 2400 h 2933"/>
                <a:gd name="T22" fmla="*/ 3466 w 5600"/>
                <a:gd name="T23" fmla="*/ 2667 h 2933"/>
                <a:gd name="T24" fmla="*/ 3466 w 5600"/>
                <a:gd name="T25" fmla="*/ 1867 h 2933"/>
                <a:gd name="T26" fmla="*/ 4000 w 5600"/>
                <a:gd name="T27" fmla="*/ 2133 h 2933"/>
                <a:gd name="T28" fmla="*/ 3466 w 5600"/>
                <a:gd name="T29" fmla="*/ 1867 h 2933"/>
                <a:gd name="T30" fmla="*/ 4000 w 5600"/>
                <a:gd name="T31" fmla="*/ 1333 h 2933"/>
                <a:gd name="T32" fmla="*/ 3466 w 5600"/>
                <a:gd name="T33" fmla="*/ 1600 h 2933"/>
                <a:gd name="T34" fmla="*/ 3466 w 5600"/>
                <a:gd name="T35" fmla="*/ 800 h 2933"/>
                <a:gd name="T36" fmla="*/ 4000 w 5600"/>
                <a:gd name="T37" fmla="*/ 1067 h 2933"/>
                <a:gd name="T38" fmla="*/ 3466 w 5600"/>
                <a:gd name="T39" fmla="*/ 800 h 2933"/>
                <a:gd name="T40" fmla="*/ 5333 w 5600"/>
                <a:gd name="T41" fmla="*/ 2400 h 2933"/>
                <a:gd name="T42" fmla="*/ 4800 w 5600"/>
                <a:gd name="T43" fmla="*/ 2667 h 2933"/>
                <a:gd name="T44" fmla="*/ 4800 w 5600"/>
                <a:gd name="T45" fmla="*/ 1867 h 2933"/>
                <a:gd name="T46" fmla="*/ 5333 w 5600"/>
                <a:gd name="T47" fmla="*/ 2133 h 2933"/>
                <a:gd name="T48" fmla="*/ 4800 w 5600"/>
                <a:gd name="T49" fmla="*/ 1867 h 2933"/>
                <a:gd name="T50" fmla="*/ 5333 w 5600"/>
                <a:gd name="T51" fmla="*/ 1333 h 2933"/>
                <a:gd name="T52" fmla="*/ 4800 w 5600"/>
                <a:gd name="T53" fmla="*/ 1600 h 2933"/>
                <a:gd name="T54" fmla="*/ 4800 w 5600"/>
                <a:gd name="T55" fmla="*/ 800 h 2933"/>
                <a:gd name="T56" fmla="*/ 5333 w 5600"/>
                <a:gd name="T57" fmla="*/ 1067 h 2933"/>
                <a:gd name="T58" fmla="*/ 4800 w 5600"/>
                <a:gd name="T59" fmla="*/ 800 h 2933"/>
                <a:gd name="T60" fmla="*/ 5333 w 5600"/>
                <a:gd name="T61" fmla="*/ 267 h 2933"/>
                <a:gd name="T62" fmla="*/ 4800 w 5600"/>
                <a:gd name="T63" fmla="*/ 533 h 2933"/>
                <a:gd name="T64" fmla="*/ 0 w 5600"/>
                <a:gd name="T65" fmla="*/ 2933 h 2933"/>
                <a:gd name="T66" fmla="*/ 5600 w 5600"/>
                <a:gd name="T67" fmla="*/ 133 h 2933"/>
                <a:gd name="T68" fmla="*/ 4666 w 5600"/>
                <a:gd name="T69" fmla="*/ 0 h 2933"/>
                <a:gd name="T70" fmla="*/ 4533 w 5600"/>
                <a:gd name="T71" fmla="*/ 2667 h 2933"/>
                <a:gd name="T72" fmla="*/ 4266 w 5600"/>
                <a:gd name="T73" fmla="*/ 667 h 2933"/>
                <a:gd name="T74" fmla="*/ 3333 w 5600"/>
                <a:gd name="T75" fmla="*/ 533 h 2933"/>
                <a:gd name="T76" fmla="*/ 3200 w 5600"/>
                <a:gd name="T77" fmla="*/ 2667 h 2933"/>
                <a:gd name="T78" fmla="*/ 2933 w 5600"/>
                <a:gd name="T79" fmla="*/ 1200 h 2933"/>
                <a:gd name="T80" fmla="*/ 2000 w 5600"/>
                <a:gd name="T81" fmla="*/ 1067 h 2933"/>
                <a:gd name="T82" fmla="*/ 1866 w 5600"/>
                <a:gd name="T83" fmla="*/ 2667 h 2933"/>
                <a:gd name="T84" fmla="*/ 1600 w 5600"/>
                <a:gd name="T85" fmla="*/ 2267 h 2933"/>
                <a:gd name="T86" fmla="*/ 666 w 5600"/>
                <a:gd name="T87" fmla="*/ 2133 h 2933"/>
                <a:gd name="T88" fmla="*/ 533 w 5600"/>
                <a:gd name="T89" fmla="*/ 2667 h 2933"/>
                <a:gd name="T90" fmla="*/ 0 w 5600"/>
                <a:gd name="T91" fmla="*/ 2933 h 2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00" h="2933">
                  <a:moveTo>
                    <a:pt x="800" y="2400"/>
                  </a:moveTo>
                  <a:lnTo>
                    <a:pt x="1333" y="2400"/>
                  </a:lnTo>
                  <a:lnTo>
                    <a:pt x="1333" y="2667"/>
                  </a:lnTo>
                  <a:lnTo>
                    <a:pt x="800" y="2667"/>
                  </a:lnTo>
                  <a:lnTo>
                    <a:pt x="800" y="2400"/>
                  </a:lnTo>
                  <a:close/>
                  <a:moveTo>
                    <a:pt x="2133" y="2400"/>
                  </a:moveTo>
                  <a:lnTo>
                    <a:pt x="2666" y="2400"/>
                  </a:lnTo>
                  <a:lnTo>
                    <a:pt x="2666" y="2667"/>
                  </a:lnTo>
                  <a:lnTo>
                    <a:pt x="2133" y="2667"/>
                  </a:lnTo>
                  <a:lnTo>
                    <a:pt x="2133" y="2400"/>
                  </a:lnTo>
                  <a:close/>
                  <a:moveTo>
                    <a:pt x="2133" y="1867"/>
                  </a:moveTo>
                  <a:lnTo>
                    <a:pt x="2666" y="1867"/>
                  </a:lnTo>
                  <a:lnTo>
                    <a:pt x="2666" y="2133"/>
                  </a:lnTo>
                  <a:lnTo>
                    <a:pt x="2133" y="2133"/>
                  </a:lnTo>
                  <a:lnTo>
                    <a:pt x="2133" y="1867"/>
                  </a:lnTo>
                  <a:close/>
                  <a:moveTo>
                    <a:pt x="2133" y="1333"/>
                  </a:moveTo>
                  <a:lnTo>
                    <a:pt x="2666" y="1333"/>
                  </a:lnTo>
                  <a:lnTo>
                    <a:pt x="2666" y="1600"/>
                  </a:lnTo>
                  <a:lnTo>
                    <a:pt x="2133" y="1600"/>
                  </a:lnTo>
                  <a:lnTo>
                    <a:pt x="2133" y="1333"/>
                  </a:lnTo>
                  <a:close/>
                  <a:moveTo>
                    <a:pt x="3466" y="2400"/>
                  </a:moveTo>
                  <a:lnTo>
                    <a:pt x="4000" y="2400"/>
                  </a:lnTo>
                  <a:lnTo>
                    <a:pt x="4000" y="2667"/>
                  </a:lnTo>
                  <a:lnTo>
                    <a:pt x="3466" y="2667"/>
                  </a:lnTo>
                  <a:lnTo>
                    <a:pt x="3466" y="2400"/>
                  </a:lnTo>
                  <a:close/>
                  <a:moveTo>
                    <a:pt x="3466" y="1867"/>
                  </a:moveTo>
                  <a:lnTo>
                    <a:pt x="4000" y="1867"/>
                  </a:lnTo>
                  <a:lnTo>
                    <a:pt x="4000" y="2133"/>
                  </a:lnTo>
                  <a:lnTo>
                    <a:pt x="3466" y="2133"/>
                  </a:lnTo>
                  <a:lnTo>
                    <a:pt x="3466" y="1867"/>
                  </a:lnTo>
                  <a:close/>
                  <a:moveTo>
                    <a:pt x="3466" y="1333"/>
                  </a:moveTo>
                  <a:lnTo>
                    <a:pt x="4000" y="1333"/>
                  </a:lnTo>
                  <a:lnTo>
                    <a:pt x="4000" y="1600"/>
                  </a:lnTo>
                  <a:lnTo>
                    <a:pt x="3466" y="1600"/>
                  </a:lnTo>
                  <a:lnTo>
                    <a:pt x="3466" y="1333"/>
                  </a:lnTo>
                  <a:close/>
                  <a:moveTo>
                    <a:pt x="3466" y="800"/>
                  </a:moveTo>
                  <a:lnTo>
                    <a:pt x="4000" y="800"/>
                  </a:lnTo>
                  <a:lnTo>
                    <a:pt x="4000" y="1067"/>
                  </a:lnTo>
                  <a:lnTo>
                    <a:pt x="3466" y="1067"/>
                  </a:lnTo>
                  <a:lnTo>
                    <a:pt x="3466" y="800"/>
                  </a:lnTo>
                  <a:close/>
                  <a:moveTo>
                    <a:pt x="4800" y="2400"/>
                  </a:moveTo>
                  <a:lnTo>
                    <a:pt x="5333" y="2400"/>
                  </a:lnTo>
                  <a:lnTo>
                    <a:pt x="5333" y="2667"/>
                  </a:lnTo>
                  <a:lnTo>
                    <a:pt x="4800" y="2667"/>
                  </a:lnTo>
                  <a:lnTo>
                    <a:pt x="4800" y="2400"/>
                  </a:lnTo>
                  <a:close/>
                  <a:moveTo>
                    <a:pt x="4800" y="1867"/>
                  </a:moveTo>
                  <a:lnTo>
                    <a:pt x="5333" y="1867"/>
                  </a:lnTo>
                  <a:lnTo>
                    <a:pt x="5333" y="2133"/>
                  </a:lnTo>
                  <a:lnTo>
                    <a:pt x="4800" y="2133"/>
                  </a:lnTo>
                  <a:lnTo>
                    <a:pt x="4800" y="1867"/>
                  </a:lnTo>
                  <a:close/>
                  <a:moveTo>
                    <a:pt x="4800" y="1333"/>
                  </a:moveTo>
                  <a:lnTo>
                    <a:pt x="5333" y="1333"/>
                  </a:lnTo>
                  <a:lnTo>
                    <a:pt x="5333" y="1600"/>
                  </a:lnTo>
                  <a:lnTo>
                    <a:pt x="4800" y="1600"/>
                  </a:lnTo>
                  <a:lnTo>
                    <a:pt x="4800" y="1333"/>
                  </a:lnTo>
                  <a:close/>
                  <a:moveTo>
                    <a:pt x="4800" y="800"/>
                  </a:moveTo>
                  <a:lnTo>
                    <a:pt x="5333" y="800"/>
                  </a:lnTo>
                  <a:lnTo>
                    <a:pt x="5333" y="1067"/>
                  </a:lnTo>
                  <a:lnTo>
                    <a:pt x="4800" y="1067"/>
                  </a:lnTo>
                  <a:lnTo>
                    <a:pt x="4800" y="800"/>
                  </a:lnTo>
                  <a:close/>
                  <a:moveTo>
                    <a:pt x="4800" y="267"/>
                  </a:moveTo>
                  <a:lnTo>
                    <a:pt x="5333" y="267"/>
                  </a:lnTo>
                  <a:lnTo>
                    <a:pt x="5333" y="533"/>
                  </a:lnTo>
                  <a:lnTo>
                    <a:pt x="4800" y="533"/>
                  </a:lnTo>
                  <a:lnTo>
                    <a:pt x="4800" y="267"/>
                  </a:lnTo>
                  <a:close/>
                  <a:moveTo>
                    <a:pt x="0" y="2933"/>
                  </a:moveTo>
                  <a:lnTo>
                    <a:pt x="5600" y="2933"/>
                  </a:lnTo>
                  <a:lnTo>
                    <a:pt x="5600" y="133"/>
                  </a:lnTo>
                  <a:cubicBezTo>
                    <a:pt x="5600" y="60"/>
                    <a:pt x="5540" y="0"/>
                    <a:pt x="5466" y="0"/>
                  </a:cubicBezTo>
                  <a:lnTo>
                    <a:pt x="4666" y="0"/>
                  </a:lnTo>
                  <a:cubicBezTo>
                    <a:pt x="4593" y="0"/>
                    <a:pt x="4533" y="60"/>
                    <a:pt x="4533" y="133"/>
                  </a:cubicBezTo>
                  <a:lnTo>
                    <a:pt x="4533" y="2667"/>
                  </a:lnTo>
                  <a:lnTo>
                    <a:pt x="4266" y="2667"/>
                  </a:lnTo>
                  <a:lnTo>
                    <a:pt x="4266" y="667"/>
                  </a:lnTo>
                  <a:cubicBezTo>
                    <a:pt x="4266" y="593"/>
                    <a:pt x="4207" y="533"/>
                    <a:pt x="4133" y="533"/>
                  </a:cubicBezTo>
                  <a:lnTo>
                    <a:pt x="3333" y="533"/>
                  </a:lnTo>
                  <a:cubicBezTo>
                    <a:pt x="3259" y="533"/>
                    <a:pt x="3200" y="593"/>
                    <a:pt x="3200" y="667"/>
                  </a:cubicBezTo>
                  <a:lnTo>
                    <a:pt x="3200" y="2667"/>
                  </a:lnTo>
                  <a:lnTo>
                    <a:pt x="2933" y="2667"/>
                  </a:lnTo>
                  <a:lnTo>
                    <a:pt x="2933" y="1200"/>
                  </a:lnTo>
                  <a:cubicBezTo>
                    <a:pt x="2933" y="1126"/>
                    <a:pt x="2873" y="1067"/>
                    <a:pt x="2800" y="1067"/>
                  </a:cubicBezTo>
                  <a:lnTo>
                    <a:pt x="2000" y="1067"/>
                  </a:lnTo>
                  <a:cubicBezTo>
                    <a:pt x="1926" y="1067"/>
                    <a:pt x="1866" y="1126"/>
                    <a:pt x="1866" y="1200"/>
                  </a:cubicBezTo>
                  <a:lnTo>
                    <a:pt x="1866" y="2667"/>
                  </a:lnTo>
                  <a:lnTo>
                    <a:pt x="1600" y="2667"/>
                  </a:lnTo>
                  <a:lnTo>
                    <a:pt x="1600" y="2267"/>
                  </a:lnTo>
                  <a:cubicBezTo>
                    <a:pt x="1600" y="2193"/>
                    <a:pt x="1540" y="2133"/>
                    <a:pt x="1466" y="2133"/>
                  </a:cubicBezTo>
                  <a:lnTo>
                    <a:pt x="666" y="2133"/>
                  </a:lnTo>
                  <a:cubicBezTo>
                    <a:pt x="593" y="2133"/>
                    <a:pt x="533" y="2193"/>
                    <a:pt x="533" y="2267"/>
                  </a:cubicBezTo>
                  <a:lnTo>
                    <a:pt x="533" y="2667"/>
                  </a:lnTo>
                  <a:lnTo>
                    <a:pt x="0" y="2667"/>
                  </a:lnTo>
                  <a:lnTo>
                    <a:pt x="0" y="293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a:ea typeface="+mn-ea"/>
                <a:cs typeface="+mn-cs"/>
              </a:endParaRPr>
            </a:p>
          </p:txBody>
        </p:sp>
        <p:sp>
          <p:nvSpPr>
            <p:cNvPr id="165" name="Rectangle 53">
              <a:extLst>
                <a:ext uri="{FF2B5EF4-FFF2-40B4-BE49-F238E27FC236}">
                  <a16:creationId xmlns:a16="http://schemas.microsoft.com/office/drawing/2014/main" id="{B13A9006-7E56-3B41-A2C0-586F48C32C71}"/>
                </a:ext>
              </a:extLst>
            </p:cNvPr>
            <p:cNvSpPr>
              <a:spLocks noChangeArrowheads="1"/>
            </p:cNvSpPr>
            <p:nvPr/>
          </p:nvSpPr>
          <p:spPr bwMode="auto">
            <a:xfrm>
              <a:off x="8951913" y="4714875"/>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a:ea typeface="+mn-ea"/>
                <a:cs typeface="+mn-cs"/>
              </a:endParaRPr>
            </a:p>
          </p:txBody>
        </p:sp>
        <p:sp>
          <p:nvSpPr>
            <p:cNvPr id="166" name="Rectangle 54">
              <a:extLst>
                <a:ext uri="{FF2B5EF4-FFF2-40B4-BE49-F238E27FC236}">
                  <a16:creationId xmlns:a16="http://schemas.microsoft.com/office/drawing/2014/main" id="{8336A972-41E1-4F48-B306-5413177B5431}"/>
                </a:ext>
              </a:extLst>
            </p:cNvPr>
            <p:cNvSpPr>
              <a:spLocks noChangeArrowheads="1"/>
            </p:cNvSpPr>
            <p:nvPr/>
          </p:nvSpPr>
          <p:spPr bwMode="auto">
            <a:xfrm>
              <a:off x="8951913" y="4797425"/>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a:ea typeface="+mn-ea"/>
                <a:cs typeface="+mn-cs"/>
              </a:endParaRPr>
            </a:p>
          </p:txBody>
        </p:sp>
        <p:sp>
          <p:nvSpPr>
            <p:cNvPr id="167" name="Rectangle 55">
              <a:extLst>
                <a:ext uri="{FF2B5EF4-FFF2-40B4-BE49-F238E27FC236}">
                  <a16:creationId xmlns:a16="http://schemas.microsoft.com/office/drawing/2014/main" id="{F16A107B-570D-7547-9169-A03AF4459F30}"/>
                </a:ext>
              </a:extLst>
            </p:cNvPr>
            <p:cNvSpPr>
              <a:spLocks noChangeArrowheads="1"/>
            </p:cNvSpPr>
            <p:nvPr/>
          </p:nvSpPr>
          <p:spPr bwMode="auto">
            <a:xfrm>
              <a:off x="8951913" y="4881563"/>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a:ea typeface="+mn-ea"/>
                <a:cs typeface="+mn-cs"/>
              </a:endParaRPr>
            </a:p>
          </p:txBody>
        </p:sp>
        <p:sp>
          <p:nvSpPr>
            <p:cNvPr id="168" name="Rectangle 56">
              <a:extLst>
                <a:ext uri="{FF2B5EF4-FFF2-40B4-BE49-F238E27FC236}">
                  <a16:creationId xmlns:a16="http://schemas.microsoft.com/office/drawing/2014/main" id="{FFC56A39-D60F-5347-A1FA-33791346A419}"/>
                </a:ext>
              </a:extLst>
            </p:cNvPr>
            <p:cNvSpPr>
              <a:spLocks noChangeArrowheads="1"/>
            </p:cNvSpPr>
            <p:nvPr/>
          </p:nvSpPr>
          <p:spPr bwMode="auto">
            <a:xfrm>
              <a:off x="8951913" y="4632325"/>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a:ea typeface="+mn-ea"/>
                <a:cs typeface="+mn-cs"/>
              </a:endParaRPr>
            </a:p>
          </p:txBody>
        </p:sp>
        <p:sp>
          <p:nvSpPr>
            <p:cNvPr id="169" name="Rectangle 57">
              <a:extLst>
                <a:ext uri="{FF2B5EF4-FFF2-40B4-BE49-F238E27FC236}">
                  <a16:creationId xmlns:a16="http://schemas.microsoft.com/office/drawing/2014/main" id="{EAAE0637-C7F8-9F4A-82DA-63BDE58A8D39}"/>
                </a:ext>
              </a:extLst>
            </p:cNvPr>
            <p:cNvSpPr>
              <a:spLocks noChangeArrowheads="1"/>
            </p:cNvSpPr>
            <p:nvPr/>
          </p:nvSpPr>
          <p:spPr bwMode="auto">
            <a:xfrm>
              <a:off x="8951913" y="4549775"/>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a:ea typeface="+mn-ea"/>
                <a:cs typeface="+mn-cs"/>
              </a:endParaRPr>
            </a:p>
          </p:txBody>
        </p:sp>
        <p:sp>
          <p:nvSpPr>
            <p:cNvPr id="170" name="Freeform 58">
              <a:extLst>
                <a:ext uri="{FF2B5EF4-FFF2-40B4-BE49-F238E27FC236}">
                  <a16:creationId xmlns:a16="http://schemas.microsoft.com/office/drawing/2014/main" id="{F0A94849-8B24-EF48-A8FA-32BA4C4DE596}"/>
                </a:ext>
              </a:extLst>
            </p:cNvPr>
            <p:cNvSpPr>
              <a:spLocks/>
            </p:cNvSpPr>
            <p:nvPr/>
          </p:nvSpPr>
          <p:spPr bwMode="auto">
            <a:xfrm>
              <a:off x="9078913" y="4237038"/>
              <a:ext cx="703263" cy="569913"/>
            </a:xfrm>
            <a:custGeom>
              <a:avLst/>
              <a:gdLst>
                <a:gd name="T0" fmla="*/ 4256 w 4515"/>
                <a:gd name="T1" fmla="*/ 713 h 3674"/>
                <a:gd name="T2" fmla="*/ 4515 w 4515"/>
                <a:gd name="T3" fmla="*/ 648 h 3674"/>
                <a:gd name="T4" fmla="*/ 4382 w 4515"/>
                <a:gd name="T5" fmla="*/ 115 h 3674"/>
                <a:gd name="T6" fmla="*/ 4220 w 4515"/>
                <a:gd name="T7" fmla="*/ 18 h 3674"/>
                <a:gd name="T8" fmla="*/ 3687 w 4515"/>
                <a:gd name="T9" fmla="*/ 151 h 3674"/>
                <a:gd name="T10" fmla="*/ 3751 w 4515"/>
                <a:gd name="T11" fmla="*/ 410 h 3674"/>
                <a:gd name="T12" fmla="*/ 3950 w 4515"/>
                <a:gd name="T13" fmla="*/ 361 h 3674"/>
                <a:gd name="T14" fmla="*/ 2865 w 4515"/>
                <a:gd name="T15" fmla="*/ 1989 h 3674"/>
                <a:gd name="T16" fmla="*/ 2161 w 4515"/>
                <a:gd name="T17" fmla="*/ 1754 h 3674"/>
                <a:gd name="T18" fmla="*/ 2025 w 4515"/>
                <a:gd name="T19" fmla="*/ 1786 h 3674"/>
                <a:gd name="T20" fmla="*/ 1275 w 4515"/>
                <a:gd name="T21" fmla="*/ 2536 h 3674"/>
                <a:gd name="T22" fmla="*/ 679 w 4515"/>
                <a:gd name="T23" fmla="*/ 2417 h 3674"/>
                <a:gd name="T24" fmla="*/ 534 w 4515"/>
                <a:gd name="T25" fmla="*/ 2488 h 3674"/>
                <a:gd name="T26" fmla="*/ 0 w 4515"/>
                <a:gd name="T27" fmla="*/ 3554 h 3674"/>
                <a:gd name="T28" fmla="*/ 239 w 4515"/>
                <a:gd name="T29" fmla="*/ 3674 h 3674"/>
                <a:gd name="T30" fmla="*/ 727 w 4515"/>
                <a:gd name="T31" fmla="*/ 2698 h 3674"/>
                <a:gd name="T32" fmla="*/ 1293 w 4515"/>
                <a:gd name="T33" fmla="*/ 2811 h 3674"/>
                <a:gd name="T34" fmla="*/ 1413 w 4515"/>
                <a:gd name="T35" fmla="*/ 2775 h 3674"/>
                <a:gd name="T36" fmla="*/ 2155 w 4515"/>
                <a:gd name="T37" fmla="*/ 2033 h 3674"/>
                <a:gd name="T38" fmla="*/ 2877 w 4515"/>
                <a:gd name="T39" fmla="*/ 2274 h 3674"/>
                <a:gd name="T40" fmla="*/ 3030 w 4515"/>
                <a:gd name="T41" fmla="*/ 2221 h 3674"/>
                <a:gd name="T42" fmla="*/ 4196 w 4515"/>
                <a:gd name="T43" fmla="*/ 472 h 3674"/>
                <a:gd name="T44" fmla="*/ 4256 w 4515"/>
                <a:gd name="T45" fmla="*/ 713 h 3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15" h="3674">
                  <a:moveTo>
                    <a:pt x="4256" y="713"/>
                  </a:moveTo>
                  <a:lnTo>
                    <a:pt x="4515" y="648"/>
                  </a:lnTo>
                  <a:lnTo>
                    <a:pt x="4382" y="115"/>
                  </a:lnTo>
                  <a:cubicBezTo>
                    <a:pt x="4364" y="44"/>
                    <a:pt x="4291" y="0"/>
                    <a:pt x="4220" y="18"/>
                  </a:cubicBezTo>
                  <a:lnTo>
                    <a:pt x="3687" y="151"/>
                  </a:lnTo>
                  <a:lnTo>
                    <a:pt x="3751" y="410"/>
                  </a:lnTo>
                  <a:lnTo>
                    <a:pt x="3950" y="361"/>
                  </a:lnTo>
                  <a:lnTo>
                    <a:pt x="2865" y="1989"/>
                  </a:lnTo>
                  <a:lnTo>
                    <a:pt x="2161" y="1754"/>
                  </a:lnTo>
                  <a:cubicBezTo>
                    <a:pt x="2113" y="1738"/>
                    <a:pt x="2060" y="1751"/>
                    <a:pt x="2025" y="1786"/>
                  </a:cubicBezTo>
                  <a:lnTo>
                    <a:pt x="1275" y="2536"/>
                  </a:lnTo>
                  <a:lnTo>
                    <a:pt x="679" y="2417"/>
                  </a:lnTo>
                  <a:cubicBezTo>
                    <a:pt x="620" y="2405"/>
                    <a:pt x="560" y="2434"/>
                    <a:pt x="534" y="2488"/>
                  </a:cubicBezTo>
                  <a:lnTo>
                    <a:pt x="0" y="3554"/>
                  </a:lnTo>
                  <a:lnTo>
                    <a:pt x="239" y="3674"/>
                  </a:lnTo>
                  <a:lnTo>
                    <a:pt x="727" y="2698"/>
                  </a:lnTo>
                  <a:lnTo>
                    <a:pt x="1293" y="2811"/>
                  </a:lnTo>
                  <a:cubicBezTo>
                    <a:pt x="1337" y="2820"/>
                    <a:pt x="1382" y="2806"/>
                    <a:pt x="1413" y="2775"/>
                  </a:cubicBezTo>
                  <a:lnTo>
                    <a:pt x="2155" y="2033"/>
                  </a:lnTo>
                  <a:lnTo>
                    <a:pt x="2877" y="2274"/>
                  </a:lnTo>
                  <a:cubicBezTo>
                    <a:pt x="2934" y="2293"/>
                    <a:pt x="2997" y="2271"/>
                    <a:pt x="3030" y="2221"/>
                  </a:cubicBezTo>
                  <a:lnTo>
                    <a:pt x="4196" y="472"/>
                  </a:lnTo>
                  <a:lnTo>
                    <a:pt x="4256" y="713"/>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a:ea typeface="+mn-ea"/>
                <a:cs typeface="+mn-cs"/>
              </a:endParaRPr>
            </a:p>
          </p:txBody>
        </p:sp>
      </p:grpSp>
      <p:sp>
        <p:nvSpPr>
          <p:cNvPr id="95" name="TextBox 94">
            <a:extLst>
              <a:ext uri="{FF2B5EF4-FFF2-40B4-BE49-F238E27FC236}">
                <a16:creationId xmlns:a16="http://schemas.microsoft.com/office/drawing/2014/main" id="{0929B331-B41F-7043-87B9-51E3FB724F90}"/>
              </a:ext>
            </a:extLst>
          </p:cNvPr>
          <p:cNvSpPr txBox="1"/>
          <p:nvPr userDrawn="1"/>
        </p:nvSpPr>
        <p:spPr>
          <a:xfrm>
            <a:off x="11607082" y="6436203"/>
            <a:ext cx="325815" cy="230832"/>
          </a:xfrm>
          <a:prstGeom prst="rect">
            <a:avLst/>
          </a:prstGeom>
          <a:solidFill>
            <a:srgbClr val="1473BF"/>
          </a:solidFill>
        </p:spPr>
        <p:txBody>
          <a:bodyPr vert="horz" wrap="none" lIns="91440" tIns="45720" rIns="91440" bIns="45720" rtlCol="0" anchor="ctr">
            <a:spAutoFit/>
          </a:bodyPr>
          <a:lstStyle>
            <a:defPPr>
              <a:defRPr lang="en-US"/>
            </a:defPPr>
            <a:lvl1pPr>
              <a:defRPr sz="12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78B5AF-9E1F-4B6F-BFCC-CCB7C3473770}"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FFFFFF"/>
              </a:solidFill>
              <a:effectLst/>
              <a:uLnTx/>
              <a:uFillTx/>
              <a:latin typeface="Arial"/>
              <a:ea typeface="+mn-ea"/>
              <a:cs typeface="+mn-cs"/>
            </a:endParaRPr>
          </a:p>
        </p:txBody>
      </p:sp>
      <p:sp>
        <p:nvSpPr>
          <p:cNvPr id="96" name="Title 4">
            <a:extLst>
              <a:ext uri="{FF2B5EF4-FFF2-40B4-BE49-F238E27FC236}">
                <a16:creationId xmlns:a16="http://schemas.microsoft.com/office/drawing/2014/main" id="{D5C1CC5E-E918-B84B-BFA5-294DA30E2BF6}"/>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j-ea"/>
              <a:cs typeface="Calibri" panose="020F0502020204030204" pitchFamily="34" charset="0"/>
            </a:endParaRPr>
          </a:p>
        </p:txBody>
      </p:sp>
      <p:sp>
        <p:nvSpPr>
          <p:cNvPr id="97" name="Title 4">
            <a:extLst>
              <a:ext uri="{FF2B5EF4-FFF2-40B4-BE49-F238E27FC236}">
                <a16:creationId xmlns:a16="http://schemas.microsoft.com/office/drawing/2014/main" id="{BCC33500-FEDE-964C-B931-B862BCC7D3B7}"/>
              </a:ext>
            </a:extLst>
          </p:cNvPr>
          <p:cNvSpPr txBox="1">
            <a:spLocks/>
          </p:cNvSpPr>
          <p:nvPr userDrawn="1"/>
        </p:nvSpPr>
        <p:spPr>
          <a:xfrm>
            <a:off x="8057527" y="6392346"/>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200" b="0" i="0" u="none" strike="noStrike" kern="1200" cap="none" spc="200" normalizeH="0" baseline="0" noProof="0" dirty="0">
                <a:ln>
                  <a:noFill/>
                </a:ln>
                <a:solidFill>
                  <a:srgbClr val="002B53"/>
                </a:solidFill>
                <a:effectLst/>
                <a:uLnTx/>
                <a:uFillTx/>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659442101"/>
      </p:ext>
    </p:extLst>
  </p:cSld>
  <p:clrMapOvr>
    <a:masterClrMapping/>
  </p:clrMapOvr>
  <p:extLst>
    <p:ext uri="{DCECCB84-F9BA-43D5-87BE-67443E8EF086}">
      <p15:sldGuideLst xmlns:p15="http://schemas.microsoft.com/office/powerpoint/2012/main">
        <p15:guide id="1" orient="horz" pos="2160">
          <p15:clr>
            <a:srgbClr val="FBAE40"/>
          </p15:clr>
        </p15:guide>
        <p15:guide id="2" pos="30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ong Horizontal Picture, Short Long Horizontal Picture, Short Solution">
    <p:spTree>
      <p:nvGrpSpPr>
        <p:cNvPr id="1" name=""/>
        <p:cNvGrpSpPr/>
        <p:nvPr/>
      </p:nvGrpSpPr>
      <p:grpSpPr>
        <a:xfrm>
          <a:off x="0" y="0"/>
          <a:ext cx="0" cy="0"/>
          <a:chOff x="0" y="0"/>
          <a:chExt cx="0" cy="0"/>
        </a:xfrm>
      </p:grpSpPr>
      <p:sp>
        <p:nvSpPr>
          <p:cNvPr id="31" name="Round Same Side Corner Rectangle 30"/>
          <p:cNvSpPr/>
          <p:nvPr userDrawn="1"/>
        </p:nvSpPr>
        <p:spPr>
          <a:xfrm>
            <a:off x="8109311" y="1133856"/>
            <a:ext cx="3507128" cy="677118"/>
          </a:xfrm>
          <a:prstGeom prst="round2Same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a:ea typeface="+mn-ea"/>
              <a:cs typeface="+mn-cs"/>
            </a:endParaRPr>
          </a:p>
        </p:txBody>
      </p:sp>
      <p:sp>
        <p:nvSpPr>
          <p:cNvPr id="29" name="Round Same Side Corner Rectangle 28"/>
          <p:cNvSpPr/>
          <p:nvPr userDrawn="1"/>
        </p:nvSpPr>
        <p:spPr>
          <a:xfrm>
            <a:off x="4362825" y="1133856"/>
            <a:ext cx="3507128" cy="677118"/>
          </a:xfrm>
          <a:prstGeom prst="round2Same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a:ea typeface="+mn-ea"/>
              <a:cs typeface="+mn-cs"/>
            </a:endParaRPr>
          </a:p>
        </p:txBody>
      </p:sp>
      <p:sp>
        <p:nvSpPr>
          <p:cNvPr id="3" name="Round Same Side Corner Rectangle 2"/>
          <p:cNvSpPr/>
          <p:nvPr userDrawn="1"/>
        </p:nvSpPr>
        <p:spPr>
          <a:xfrm>
            <a:off x="629011" y="1134320"/>
            <a:ext cx="3507128" cy="677118"/>
          </a:xfrm>
          <a:prstGeom prst="round2Same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a:ea typeface="+mn-ea"/>
              <a:cs typeface="+mn-cs"/>
            </a:endParaRPr>
          </a:p>
        </p:txBody>
      </p:sp>
      <p:sp>
        <p:nvSpPr>
          <p:cNvPr id="23" name="Rectangle 22">
            <a:hlinkClick r:id="rId2"/>
            <a:extLst>
              <a:ext uri="{FF2B5EF4-FFF2-40B4-BE49-F238E27FC236}">
                <a16:creationId xmlns:a16="http://schemas.microsoft.com/office/drawing/2014/main" id="{E9F15AF7-1C51-FB45-A2CE-4E98E91C370E}"/>
              </a:ext>
            </a:extLst>
          </p:cNvPr>
          <p:cNvSpPr/>
          <p:nvPr userDrawn="1"/>
        </p:nvSpPr>
        <p:spPr>
          <a:xfrm>
            <a:off x="4363904" y="1965961"/>
            <a:ext cx="3499761" cy="1641295"/>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22" name="Rectangle 21">
            <a:hlinkClick r:id="rId2"/>
            <a:extLst>
              <a:ext uri="{FF2B5EF4-FFF2-40B4-BE49-F238E27FC236}">
                <a16:creationId xmlns:a16="http://schemas.microsoft.com/office/drawing/2014/main" id="{E9F15AF7-1C51-FB45-A2CE-4E98E91C370E}"/>
              </a:ext>
            </a:extLst>
          </p:cNvPr>
          <p:cNvSpPr/>
          <p:nvPr userDrawn="1"/>
        </p:nvSpPr>
        <p:spPr>
          <a:xfrm>
            <a:off x="633789" y="1961907"/>
            <a:ext cx="3499761" cy="1645920"/>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a:ea typeface="+mn-ea"/>
              <a:cs typeface="+mn-cs"/>
            </a:endParaRPr>
          </a:p>
        </p:txBody>
      </p:sp>
      <p:sp>
        <p:nvSpPr>
          <p:cNvPr id="26" name="Text Placeholder 17">
            <a:extLst>
              <a:ext uri="{FF2B5EF4-FFF2-40B4-BE49-F238E27FC236}">
                <a16:creationId xmlns:a16="http://schemas.microsoft.com/office/drawing/2014/main" id="{6C17DE0A-B7C9-484F-AE23-EBABF5FFACF7}"/>
              </a:ext>
            </a:extLst>
          </p:cNvPr>
          <p:cNvSpPr>
            <a:spLocks noGrp="1"/>
          </p:cNvSpPr>
          <p:nvPr>
            <p:ph type="body" sz="quarter" idx="15" hasCustomPrompt="1"/>
          </p:nvPr>
        </p:nvSpPr>
        <p:spPr>
          <a:xfrm>
            <a:off x="655571" y="1954308"/>
            <a:ext cx="3362652" cy="1754326"/>
          </a:xfrm>
        </p:spPr>
        <p:txBody>
          <a:bodyPr/>
          <a:lstStyle>
            <a:lvl1pPr marL="308517" indent="-171399" algn="just" defTabSz="914126" rtl="0" eaLnBrk="1" latinLnBrk="0" hangingPunct="1">
              <a:lnSpc>
                <a:spcPct val="100000"/>
              </a:lnSpc>
              <a:spcBef>
                <a:spcPts val="110"/>
              </a:spcBef>
              <a:buFont typeface="Arial" panose="020B0604020202020204" pitchFamily="34" charset="0"/>
              <a:buChar char="•"/>
              <a:defRPr lang="en-US" sz="1100" b="0" kern="1200" baseline="0" dirty="0" smtClean="0">
                <a:solidFill>
                  <a:srgbClr val="595959"/>
                </a:solidFill>
                <a:latin typeface="Calibri" panose="020F0502020204030204" pitchFamily="34" charset="0"/>
                <a:ea typeface="+mn-ea"/>
                <a:cs typeface="Calibri" panose="020F0502020204030204" pitchFamily="34" charset="0"/>
              </a:defRPr>
            </a:lvl1pPr>
            <a:lvl2pPr marL="228532" indent="0" algn="just">
              <a:buFont typeface="Arial" panose="020B0604020202020204" pitchFamily="34" charset="0"/>
              <a:buNone/>
              <a:defRPr sz="1100">
                <a:solidFill>
                  <a:srgbClr val="595959"/>
                </a:solidFill>
                <a:latin typeface="Calibri" panose="020F0502020204030204" pitchFamily="34" charset="0"/>
                <a:cs typeface="Calibri" panose="020F0502020204030204" pitchFamily="34" charset="0"/>
              </a:defRPr>
            </a:lvl2pPr>
            <a:lvl3pPr marL="457063" indent="0">
              <a:buNone/>
              <a:defRPr/>
            </a:lvl3pPr>
            <a:lvl4pPr marL="685594" indent="0">
              <a:buNone/>
              <a:defRPr/>
            </a:lvl4pPr>
            <a:lvl5pPr marL="914126" indent="0">
              <a:buNone/>
              <a:defRPr/>
            </a:lvl5pPr>
          </a:lstStyle>
          <a:p>
            <a:pPr lvl="0"/>
            <a:r>
              <a:rPr lang="en-US" dirty="0"/>
              <a:t>Provide Case Study background (which client it is for and the basic project). Provide at least 3 challenges that will be addressed by the eClerx solution and the outcome.</a:t>
            </a:r>
          </a:p>
          <a:p>
            <a:pPr lvl="1"/>
            <a:endParaRPr lang="en-US" dirty="0"/>
          </a:p>
          <a:p>
            <a:pPr lvl="1"/>
            <a:endParaRPr lang="en-US" dirty="0"/>
          </a:p>
          <a:p>
            <a:pPr lvl="1"/>
            <a:endParaRPr lang="en-US" dirty="0"/>
          </a:p>
          <a:p>
            <a:pPr lvl="1"/>
            <a:endParaRPr lang="en-US" dirty="0"/>
          </a:p>
        </p:txBody>
      </p:sp>
      <p:sp>
        <p:nvSpPr>
          <p:cNvPr id="24" name="Title 1">
            <a:extLst>
              <a:ext uri="{FF2B5EF4-FFF2-40B4-BE49-F238E27FC236}">
                <a16:creationId xmlns:a16="http://schemas.microsoft.com/office/drawing/2014/main" id="{BFFE4F93-6461-6844-A364-5F9611F6BA7B}"/>
              </a:ext>
            </a:extLst>
          </p:cNvPr>
          <p:cNvSpPr>
            <a:spLocks noGrp="1"/>
          </p:cNvSpPr>
          <p:nvPr>
            <p:ph type="title" hasCustomPrompt="1"/>
          </p:nvPr>
        </p:nvSpPr>
        <p:spPr>
          <a:xfrm>
            <a:off x="434307" y="235778"/>
            <a:ext cx="11286083" cy="424732"/>
          </a:xfrm>
        </p:spPr>
        <p:txBody>
          <a:bodyPr>
            <a:normAutofit/>
          </a:bodyPr>
          <a:lstStyle>
            <a:lvl1pPr algn="ctr">
              <a:defRPr sz="2399" b="1">
                <a:solidFill>
                  <a:srgbClr val="313131"/>
                </a:solidFill>
              </a:defRPr>
            </a:lvl1pPr>
          </a:lstStyle>
          <a:p>
            <a:r>
              <a:rPr lang="en-US" dirty="0"/>
              <a:t>Case Study</a:t>
            </a:r>
          </a:p>
        </p:txBody>
      </p:sp>
      <p:sp>
        <p:nvSpPr>
          <p:cNvPr id="25" name="Text Placeholder 9">
            <a:extLst>
              <a:ext uri="{FF2B5EF4-FFF2-40B4-BE49-F238E27FC236}">
                <a16:creationId xmlns:a16="http://schemas.microsoft.com/office/drawing/2014/main" id="{3F4445C6-294C-0B44-B892-491637819D67}"/>
              </a:ext>
            </a:extLst>
          </p:cNvPr>
          <p:cNvSpPr>
            <a:spLocks noGrp="1"/>
          </p:cNvSpPr>
          <p:nvPr>
            <p:ph type="body" sz="quarter" idx="10" hasCustomPrompt="1"/>
          </p:nvPr>
        </p:nvSpPr>
        <p:spPr>
          <a:xfrm>
            <a:off x="434307" y="618463"/>
            <a:ext cx="11286083" cy="369204"/>
          </a:xfrm>
        </p:spPr>
        <p:txBody>
          <a:bodyPr/>
          <a:lstStyle>
            <a:lvl1pPr marL="0" indent="0" algn="ctr">
              <a:buNone/>
              <a:defRPr sz="1799">
                <a:solidFill>
                  <a:srgbClr val="1966B4"/>
                </a:solidFill>
                <a:latin typeface="Calibri" panose="020F0502020204030204" pitchFamily="34" charset="0"/>
                <a:cs typeface="Calibri" panose="020F0502020204030204" pitchFamily="34" charset="0"/>
              </a:defRPr>
            </a:lvl1pPr>
            <a:lvl2pPr marL="228531" indent="0">
              <a:buNone/>
              <a:defRPr/>
            </a:lvl2pPr>
            <a:lvl3pPr marL="457063" indent="0">
              <a:buNone/>
              <a:defRPr/>
            </a:lvl3pPr>
            <a:lvl4pPr marL="685594" indent="0">
              <a:buNone/>
              <a:defRPr/>
            </a:lvl4pPr>
            <a:lvl5pPr marL="914126" indent="0">
              <a:buNone/>
              <a:defRPr/>
            </a:lvl5pPr>
          </a:lstStyle>
          <a:p>
            <a:pPr lvl="0"/>
            <a:r>
              <a:rPr lang="en-US" dirty="0"/>
              <a:t>Long Horizontal Picture, Short Solution</a:t>
            </a:r>
          </a:p>
        </p:txBody>
      </p:sp>
      <p:sp>
        <p:nvSpPr>
          <p:cNvPr id="42" name="Text Placeholder 17">
            <a:extLst>
              <a:ext uri="{FF2B5EF4-FFF2-40B4-BE49-F238E27FC236}">
                <a16:creationId xmlns:a16="http://schemas.microsoft.com/office/drawing/2014/main" id="{6C17DE0A-B7C9-484F-AE23-EBABF5FFACF7}"/>
              </a:ext>
            </a:extLst>
          </p:cNvPr>
          <p:cNvSpPr>
            <a:spLocks noGrp="1"/>
          </p:cNvSpPr>
          <p:nvPr>
            <p:ph type="body" sz="quarter" idx="22" hasCustomPrompt="1"/>
          </p:nvPr>
        </p:nvSpPr>
        <p:spPr>
          <a:xfrm>
            <a:off x="4378761" y="1962025"/>
            <a:ext cx="3373262" cy="1508105"/>
          </a:xfrm>
        </p:spPr>
        <p:txBody>
          <a:bodyPr/>
          <a:lstStyle>
            <a:lvl1pPr marL="308517" indent="-171399" algn="just" defTabSz="914126" rtl="0" eaLnBrk="1" latinLnBrk="0" hangingPunct="1">
              <a:lnSpc>
                <a:spcPct val="100000"/>
              </a:lnSpc>
              <a:spcBef>
                <a:spcPts val="110"/>
              </a:spcBef>
              <a:buFont typeface="Arial" panose="020B0604020202020204" pitchFamily="34" charset="0"/>
              <a:buChar char="•"/>
              <a:defRPr lang="en-US" sz="1100" b="0" kern="1200" baseline="0" dirty="0" smtClean="0">
                <a:solidFill>
                  <a:srgbClr val="595959"/>
                </a:solidFill>
                <a:latin typeface="Calibri" panose="020F0502020204030204" pitchFamily="34" charset="0"/>
                <a:ea typeface="+mn-ea"/>
                <a:cs typeface="Calibri" panose="020F0502020204030204" pitchFamily="34" charset="0"/>
              </a:defRPr>
            </a:lvl1pPr>
            <a:lvl2pPr marL="228532" indent="0" algn="just">
              <a:buFont typeface="Arial" panose="020B0604020202020204" pitchFamily="34" charset="0"/>
              <a:buNone/>
              <a:defRPr sz="1100">
                <a:solidFill>
                  <a:srgbClr val="595959"/>
                </a:solidFill>
                <a:latin typeface="Calibri" panose="020F0502020204030204" pitchFamily="34" charset="0"/>
                <a:cs typeface="Calibri" panose="020F0502020204030204" pitchFamily="34" charset="0"/>
              </a:defRPr>
            </a:lvl2pPr>
            <a:lvl3pPr marL="457063" indent="0">
              <a:buNone/>
              <a:defRPr/>
            </a:lvl3pPr>
            <a:lvl4pPr marL="685594" indent="0">
              <a:buNone/>
              <a:defRPr/>
            </a:lvl4pPr>
            <a:lvl5pPr marL="914126" indent="0">
              <a:buNone/>
              <a:defRPr/>
            </a:lvl5pPr>
          </a:lstStyle>
          <a:p>
            <a:pPr lvl="0"/>
            <a:r>
              <a:rPr lang="en-US" dirty="0"/>
              <a:t>Provide solutions that address the challenges presented. Ensure enough detail is provided for each challenge/solution resolved. Use simple language that anyone can understand.</a:t>
            </a:r>
          </a:p>
          <a:p>
            <a:pPr lvl="1"/>
            <a:endParaRPr lang="en-US" dirty="0"/>
          </a:p>
          <a:p>
            <a:pPr lvl="1"/>
            <a:endParaRPr lang="en-US" dirty="0"/>
          </a:p>
          <a:p>
            <a:pPr lvl="1"/>
            <a:endParaRPr lang="en-US" dirty="0"/>
          </a:p>
        </p:txBody>
      </p:sp>
      <p:sp>
        <p:nvSpPr>
          <p:cNvPr id="44" name="Rectangle 43">
            <a:hlinkClick r:id="rId2"/>
            <a:extLst>
              <a:ext uri="{FF2B5EF4-FFF2-40B4-BE49-F238E27FC236}">
                <a16:creationId xmlns:a16="http://schemas.microsoft.com/office/drawing/2014/main" id="{E9F15AF7-1C51-FB45-A2CE-4E98E91C370E}"/>
              </a:ext>
            </a:extLst>
          </p:cNvPr>
          <p:cNvSpPr/>
          <p:nvPr userDrawn="1"/>
        </p:nvSpPr>
        <p:spPr>
          <a:xfrm>
            <a:off x="8114717" y="1965960"/>
            <a:ext cx="3499761" cy="1641194"/>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28" name="Round Same Side Corner Rectangle 27"/>
          <p:cNvSpPr/>
          <p:nvPr userDrawn="1"/>
        </p:nvSpPr>
        <p:spPr>
          <a:xfrm rot="10800000">
            <a:off x="631100" y="3730673"/>
            <a:ext cx="3532768" cy="313332"/>
          </a:xfrm>
          <a:prstGeom prst="round2Same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a:ea typeface="+mn-ea"/>
              <a:cs typeface="+mn-cs"/>
            </a:endParaRPr>
          </a:p>
        </p:txBody>
      </p:sp>
      <p:sp>
        <p:nvSpPr>
          <p:cNvPr id="30" name="Round Same Side Corner Rectangle 29"/>
          <p:cNvSpPr/>
          <p:nvPr userDrawn="1"/>
        </p:nvSpPr>
        <p:spPr>
          <a:xfrm rot="10800000">
            <a:off x="4362824" y="3730673"/>
            <a:ext cx="3532768" cy="313332"/>
          </a:xfrm>
          <a:prstGeom prst="round2Same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a:ea typeface="+mn-ea"/>
              <a:cs typeface="+mn-cs"/>
            </a:endParaRPr>
          </a:p>
        </p:txBody>
      </p:sp>
      <p:sp>
        <p:nvSpPr>
          <p:cNvPr id="32" name="Round Same Side Corner Rectangle 31"/>
          <p:cNvSpPr/>
          <p:nvPr userDrawn="1"/>
        </p:nvSpPr>
        <p:spPr>
          <a:xfrm rot="10800000">
            <a:off x="8112841" y="3730752"/>
            <a:ext cx="3532768" cy="313332"/>
          </a:xfrm>
          <a:prstGeom prst="round2Same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a:ea typeface="+mn-ea"/>
              <a:cs typeface="+mn-cs"/>
            </a:endParaRPr>
          </a:p>
        </p:txBody>
      </p:sp>
      <p:sp>
        <p:nvSpPr>
          <p:cNvPr id="90" name="Text Placeholder 17">
            <a:extLst>
              <a:ext uri="{FF2B5EF4-FFF2-40B4-BE49-F238E27FC236}">
                <a16:creationId xmlns:a16="http://schemas.microsoft.com/office/drawing/2014/main" id="{6C17DE0A-B7C9-484F-AE23-EBABF5FFACF7}"/>
              </a:ext>
            </a:extLst>
          </p:cNvPr>
          <p:cNvSpPr>
            <a:spLocks noGrp="1"/>
          </p:cNvSpPr>
          <p:nvPr>
            <p:ph type="body" sz="quarter" idx="23" hasCustomPrompt="1"/>
          </p:nvPr>
        </p:nvSpPr>
        <p:spPr>
          <a:xfrm>
            <a:off x="8118910" y="1962025"/>
            <a:ext cx="3385962" cy="1456809"/>
          </a:xfrm>
        </p:spPr>
        <p:txBody>
          <a:bodyPr/>
          <a:lstStyle>
            <a:lvl1pPr marL="308568" indent="-171450" algn="just" defTabSz="914126" rtl="0" eaLnBrk="1" latinLnBrk="0" hangingPunct="1">
              <a:lnSpc>
                <a:spcPct val="100000"/>
              </a:lnSpc>
              <a:spcBef>
                <a:spcPts val="110"/>
              </a:spcBef>
              <a:buFont typeface="Arial" panose="020B0604020202020204" pitchFamily="34" charset="0"/>
              <a:buChar char="•"/>
              <a:defRPr lang="en-US" sz="1100" b="0" kern="1200" baseline="0" dirty="0" smtClean="0">
                <a:solidFill>
                  <a:srgbClr val="595959"/>
                </a:solidFill>
                <a:latin typeface="Calibri" panose="020F0502020204030204" pitchFamily="34" charset="0"/>
                <a:ea typeface="+mn-ea"/>
                <a:cs typeface="Calibri" panose="020F0502020204030204" pitchFamily="34" charset="0"/>
              </a:defRPr>
            </a:lvl1pPr>
            <a:lvl2pPr marL="514196" indent="-285664" algn="just">
              <a:buFont typeface="Arial" panose="020B0604020202020204" pitchFamily="34" charset="0"/>
              <a:buChar char="•"/>
              <a:defRPr sz="1100">
                <a:solidFill>
                  <a:srgbClr val="595959"/>
                </a:solidFill>
              </a:defRPr>
            </a:lvl2pPr>
            <a:lvl3pPr marL="457063" indent="0">
              <a:buNone/>
              <a:defRPr/>
            </a:lvl3pPr>
            <a:lvl4pPr marL="685594" indent="0">
              <a:buNone/>
              <a:defRPr/>
            </a:lvl4pPr>
            <a:lvl5pPr marL="914126" indent="0">
              <a:buNone/>
              <a:defRPr/>
            </a:lvl5pPr>
          </a:lstStyle>
          <a:p>
            <a:pPr lvl="0"/>
            <a:r>
              <a:rPr lang="en-US" dirty="0"/>
              <a:t>Provide all of the business outcomes from the solutions provided. Ensure hard numbers/metrics are provided for benefits, if possible. Use 11 </a:t>
            </a:r>
            <a:r>
              <a:rPr lang="en-US" dirty="0" err="1"/>
              <a:t>pt</a:t>
            </a:r>
            <a:r>
              <a:rPr lang="en-US" dirty="0"/>
              <a:t> font for normal text and you can use 14 </a:t>
            </a:r>
            <a:r>
              <a:rPr lang="en-US" dirty="0" err="1"/>
              <a:t>pt</a:t>
            </a:r>
            <a:r>
              <a:rPr lang="en-US" dirty="0"/>
              <a:t>, BOLD, blue font to highlight certain numbers or words.</a:t>
            </a:r>
          </a:p>
          <a:p>
            <a:pPr lvl="0"/>
            <a:endParaRPr lang="en-US" dirty="0"/>
          </a:p>
          <a:p>
            <a:pPr lvl="0"/>
            <a:endParaRPr lang="en-US" dirty="0"/>
          </a:p>
        </p:txBody>
      </p:sp>
      <p:grpSp>
        <p:nvGrpSpPr>
          <p:cNvPr id="92" name="Group 91"/>
          <p:cNvGrpSpPr>
            <a:grpSpLocks noChangeAspect="1"/>
          </p:cNvGrpSpPr>
          <p:nvPr userDrawn="1"/>
        </p:nvGrpSpPr>
        <p:grpSpPr>
          <a:xfrm>
            <a:off x="736398" y="1221187"/>
            <a:ext cx="510127" cy="500502"/>
            <a:chOff x="5300663" y="4529138"/>
            <a:chExt cx="1093787" cy="1073150"/>
          </a:xfrm>
          <a:gradFill>
            <a:gsLst>
              <a:gs pos="0">
                <a:srgbClr val="1473BF">
                  <a:lumMod val="75000"/>
                </a:srgbClr>
              </a:gs>
              <a:gs pos="95000">
                <a:srgbClr val="002B53"/>
              </a:gs>
            </a:gsLst>
            <a:lin ang="0" scaled="1"/>
          </a:gradFill>
        </p:grpSpPr>
        <p:sp>
          <p:nvSpPr>
            <p:cNvPr id="93" name="Freeform 80"/>
            <p:cNvSpPr>
              <a:spLocks noEditPoints="1"/>
            </p:cNvSpPr>
            <p:nvPr/>
          </p:nvSpPr>
          <p:spPr bwMode="auto">
            <a:xfrm>
              <a:off x="5300663" y="4529138"/>
              <a:ext cx="679450" cy="357187"/>
            </a:xfrm>
            <a:custGeom>
              <a:avLst/>
              <a:gdLst>
                <a:gd name="T0" fmla="*/ 0 w 5066"/>
                <a:gd name="T1" fmla="*/ 0 h 2666"/>
                <a:gd name="T2" fmla="*/ 0 w 5066"/>
                <a:gd name="T3" fmla="*/ 2133 h 2666"/>
                <a:gd name="T4" fmla="*/ 557 w 5066"/>
                <a:gd name="T5" fmla="*/ 2133 h 2666"/>
                <a:gd name="T6" fmla="*/ 533 w 5066"/>
                <a:gd name="T7" fmla="*/ 2267 h 2666"/>
                <a:gd name="T8" fmla="*/ 933 w 5066"/>
                <a:gd name="T9" fmla="*/ 2666 h 2666"/>
                <a:gd name="T10" fmla="*/ 1333 w 5066"/>
                <a:gd name="T11" fmla="*/ 2267 h 2666"/>
                <a:gd name="T12" fmla="*/ 1308 w 5066"/>
                <a:gd name="T13" fmla="*/ 2133 h 2666"/>
                <a:gd name="T14" fmla="*/ 3491 w 5066"/>
                <a:gd name="T15" fmla="*/ 2133 h 2666"/>
                <a:gd name="T16" fmla="*/ 3466 w 5066"/>
                <a:gd name="T17" fmla="*/ 2267 h 2666"/>
                <a:gd name="T18" fmla="*/ 3866 w 5066"/>
                <a:gd name="T19" fmla="*/ 2666 h 2666"/>
                <a:gd name="T20" fmla="*/ 4266 w 5066"/>
                <a:gd name="T21" fmla="*/ 2267 h 2666"/>
                <a:gd name="T22" fmla="*/ 4241 w 5066"/>
                <a:gd name="T23" fmla="*/ 2133 h 2666"/>
                <a:gd name="T24" fmla="*/ 5066 w 5066"/>
                <a:gd name="T25" fmla="*/ 2133 h 2666"/>
                <a:gd name="T26" fmla="*/ 5066 w 5066"/>
                <a:gd name="T27" fmla="*/ 1011 h 2666"/>
                <a:gd name="T28" fmla="*/ 4588 w 5066"/>
                <a:gd name="T29" fmla="*/ 533 h 2666"/>
                <a:gd name="T30" fmla="*/ 3999 w 5066"/>
                <a:gd name="T31" fmla="*/ 533 h 2666"/>
                <a:gd name="T32" fmla="*/ 3999 w 5066"/>
                <a:gd name="T33" fmla="*/ 0 h 2666"/>
                <a:gd name="T34" fmla="*/ 0 w 5066"/>
                <a:gd name="T35" fmla="*/ 0 h 2666"/>
                <a:gd name="T36" fmla="*/ 266 w 5066"/>
                <a:gd name="T37" fmla="*/ 267 h 2666"/>
                <a:gd name="T38" fmla="*/ 3733 w 5066"/>
                <a:gd name="T39" fmla="*/ 267 h 2666"/>
                <a:gd name="T40" fmla="*/ 3733 w 5066"/>
                <a:gd name="T41" fmla="*/ 1867 h 2666"/>
                <a:gd name="T42" fmla="*/ 266 w 5066"/>
                <a:gd name="T43" fmla="*/ 1867 h 2666"/>
                <a:gd name="T44" fmla="*/ 266 w 5066"/>
                <a:gd name="T45" fmla="*/ 267 h 2666"/>
                <a:gd name="T46" fmla="*/ 1066 w 5066"/>
                <a:gd name="T47" fmla="*/ 2267 h 2666"/>
                <a:gd name="T48" fmla="*/ 933 w 5066"/>
                <a:gd name="T49" fmla="*/ 2400 h 2666"/>
                <a:gd name="T50" fmla="*/ 799 w 5066"/>
                <a:gd name="T51" fmla="*/ 2267 h 2666"/>
                <a:gd name="T52" fmla="*/ 933 w 5066"/>
                <a:gd name="T53" fmla="*/ 2133 h 2666"/>
                <a:gd name="T54" fmla="*/ 1066 w 5066"/>
                <a:gd name="T55" fmla="*/ 2267 h 2666"/>
                <a:gd name="T56" fmla="*/ 3866 w 5066"/>
                <a:gd name="T57" fmla="*/ 2400 h 2666"/>
                <a:gd name="T58" fmla="*/ 3733 w 5066"/>
                <a:gd name="T59" fmla="*/ 2267 h 2666"/>
                <a:gd name="T60" fmla="*/ 3866 w 5066"/>
                <a:gd name="T61" fmla="*/ 2133 h 2666"/>
                <a:gd name="T62" fmla="*/ 3999 w 5066"/>
                <a:gd name="T63" fmla="*/ 2267 h 2666"/>
                <a:gd name="T64" fmla="*/ 3866 w 5066"/>
                <a:gd name="T65" fmla="*/ 2400 h 2666"/>
                <a:gd name="T66" fmla="*/ 4477 w 5066"/>
                <a:gd name="T67" fmla="*/ 800 h 2666"/>
                <a:gd name="T68" fmla="*/ 4799 w 5066"/>
                <a:gd name="T69" fmla="*/ 1122 h 2666"/>
                <a:gd name="T70" fmla="*/ 4799 w 5066"/>
                <a:gd name="T71" fmla="*/ 1867 h 2666"/>
                <a:gd name="T72" fmla="*/ 3999 w 5066"/>
                <a:gd name="T73" fmla="*/ 1867 h 2666"/>
                <a:gd name="T74" fmla="*/ 3999 w 5066"/>
                <a:gd name="T75" fmla="*/ 800 h 2666"/>
                <a:gd name="T76" fmla="*/ 4477 w 5066"/>
                <a:gd name="T77" fmla="*/ 800 h 2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66" h="2666">
                  <a:moveTo>
                    <a:pt x="0" y="0"/>
                  </a:moveTo>
                  <a:lnTo>
                    <a:pt x="0" y="2133"/>
                  </a:lnTo>
                  <a:lnTo>
                    <a:pt x="557" y="2133"/>
                  </a:lnTo>
                  <a:cubicBezTo>
                    <a:pt x="542" y="2176"/>
                    <a:pt x="533" y="2221"/>
                    <a:pt x="533" y="2267"/>
                  </a:cubicBezTo>
                  <a:cubicBezTo>
                    <a:pt x="533" y="2487"/>
                    <a:pt x="712" y="2666"/>
                    <a:pt x="933" y="2666"/>
                  </a:cubicBezTo>
                  <a:cubicBezTo>
                    <a:pt x="1154" y="2666"/>
                    <a:pt x="1333" y="2487"/>
                    <a:pt x="1333" y="2267"/>
                  </a:cubicBezTo>
                  <a:cubicBezTo>
                    <a:pt x="1332" y="2221"/>
                    <a:pt x="1324" y="2176"/>
                    <a:pt x="1308" y="2133"/>
                  </a:cubicBezTo>
                  <a:lnTo>
                    <a:pt x="3491" y="2133"/>
                  </a:lnTo>
                  <a:cubicBezTo>
                    <a:pt x="3475" y="2176"/>
                    <a:pt x="3466" y="2221"/>
                    <a:pt x="3466" y="2267"/>
                  </a:cubicBezTo>
                  <a:cubicBezTo>
                    <a:pt x="3466" y="2487"/>
                    <a:pt x="3645" y="2666"/>
                    <a:pt x="3866" y="2666"/>
                  </a:cubicBezTo>
                  <a:cubicBezTo>
                    <a:pt x="4087" y="2666"/>
                    <a:pt x="4266" y="2487"/>
                    <a:pt x="4266" y="2267"/>
                  </a:cubicBezTo>
                  <a:cubicBezTo>
                    <a:pt x="4265" y="2221"/>
                    <a:pt x="4257" y="2176"/>
                    <a:pt x="4241" y="2133"/>
                  </a:cubicBezTo>
                  <a:lnTo>
                    <a:pt x="5066" y="2133"/>
                  </a:lnTo>
                  <a:lnTo>
                    <a:pt x="5066" y="1011"/>
                  </a:lnTo>
                  <a:lnTo>
                    <a:pt x="4588" y="533"/>
                  </a:lnTo>
                  <a:lnTo>
                    <a:pt x="3999" y="533"/>
                  </a:lnTo>
                  <a:lnTo>
                    <a:pt x="3999" y="0"/>
                  </a:lnTo>
                  <a:lnTo>
                    <a:pt x="0" y="0"/>
                  </a:lnTo>
                  <a:close/>
                  <a:moveTo>
                    <a:pt x="266" y="267"/>
                  </a:moveTo>
                  <a:lnTo>
                    <a:pt x="3733" y="267"/>
                  </a:lnTo>
                  <a:lnTo>
                    <a:pt x="3733" y="1867"/>
                  </a:lnTo>
                  <a:lnTo>
                    <a:pt x="266" y="1867"/>
                  </a:lnTo>
                  <a:lnTo>
                    <a:pt x="266" y="267"/>
                  </a:lnTo>
                  <a:close/>
                  <a:moveTo>
                    <a:pt x="1066" y="2267"/>
                  </a:moveTo>
                  <a:cubicBezTo>
                    <a:pt x="1066" y="2340"/>
                    <a:pt x="1006" y="2400"/>
                    <a:pt x="933" y="2400"/>
                  </a:cubicBezTo>
                  <a:cubicBezTo>
                    <a:pt x="859" y="2400"/>
                    <a:pt x="799" y="2340"/>
                    <a:pt x="799" y="2267"/>
                  </a:cubicBezTo>
                  <a:cubicBezTo>
                    <a:pt x="799" y="2193"/>
                    <a:pt x="859" y="2133"/>
                    <a:pt x="933" y="2133"/>
                  </a:cubicBezTo>
                  <a:cubicBezTo>
                    <a:pt x="1006" y="2133"/>
                    <a:pt x="1066" y="2193"/>
                    <a:pt x="1066" y="2267"/>
                  </a:cubicBezTo>
                  <a:close/>
                  <a:moveTo>
                    <a:pt x="3866" y="2400"/>
                  </a:moveTo>
                  <a:cubicBezTo>
                    <a:pt x="3792" y="2400"/>
                    <a:pt x="3733" y="2340"/>
                    <a:pt x="3733" y="2267"/>
                  </a:cubicBezTo>
                  <a:cubicBezTo>
                    <a:pt x="3733" y="2193"/>
                    <a:pt x="3792" y="2133"/>
                    <a:pt x="3866" y="2133"/>
                  </a:cubicBezTo>
                  <a:cubicBezTo>
                    <a:pt x="3940" y="2133"/>
                    <a:pt x="3999" y="2193"/>
                    <a:pt x="3999" y="2267"/>
                  </a:cubicBezTo>
                  <a:cubicBezTo>
                    <a:pt x="3999" y="2340"/>
                    <a:pt x="3940" y="2400"/>
                    <a:pt x="3866" y="2400"/>
                  </a:cubicBezTo>
                  <a:close/>
                  <a:moveTo>
                    <a:pt x="4477" y="800"/>
                  </a:moveTo>
                  <a:lnTo>
                    <a:pt x="4799" y="1122"/>
                  </a:lnTo>
                  <a:lnTo>
                    <a:pt x="4799" y="1867"/>
                  </a:lnTo>
                  <a:lnTo>
                    <a:pt x="3999" y="1867"/>
                  </a:lnTo>
                  <a:lnTo>
                    <a:pt x="3999" y="800"/>
                  </a:lnTo>
                  <a:lnTo>
                    <a:pt x="4477" y="80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4" name="Freeform 81"/>
            <p:cNvSpPr>
              <a:spLocks noEditPoints="1"/>
            </p:cNvSpPr>
            <p:nvPr/>
          </p:nvSpPr>
          <p:spPr bwMode="auto">
            <a:xfrm>
              <a:off x="6072188" y="5153025"/>
              <a:ext cx="214312" cy="215900"/>
            </a:xfrm>
            <a:custGeom>
              <a:avLst/>
              <a:gdLst>
                <a:gd name="T0" fmla="*/ 800 w 1600"/>
                <a:gd name="T1" fmla="*/ 1600 h 1600"/>
                <a:gd name="T2" fmla="*/ 1600 w 1600"/>
                <a:gd name="T3" fmla="*/ 800 h 1600"/>
                <a:gd name="T4" fmla="*/ 800 w 1600"/>
                <a:gd name="T5" fmla="*/ 0 h 1600"/>
                <a:gd name="T6" fmla="*/ 0 w 1600"/>
                <a:gd name="T7" fmla="*/ 800 h 1600"/>
                <a:gd name="T8" fmla="*/ 800 w 1600"/>
                <a:gd name="T9" fmla="*/ 1600 h 1600"/>
                <a:gd name="T10" fmla="*/ 800 w 1600"/>
                <a:gd name="T11" fmla="*/ 267 h 1600"/>
                <a:gd name="T12" fmla="*/ 1333 w 1600"/>
                <a:gd name="T13" fmla="*/ 800 h 1600"/>
                <a:gd name="T14" fmla="*/ 800 w 1600"/>
                <a:gd name="T15" fmla="*/ 1334 h 1600"/>
                <a:gd name="T16" fmla="*/ 267 w 1600"/>
                <a:gd name="T17" fmla="*/ 800 h 1600"/>
                <a:gd name="T18" fmla="*/ 800 w 1600"/>
                <a:gd name="T19" fmla="*/ 267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0" h="1600">
                  <a:moveTo>
                    <a:pt x="800" y="1600"/>
                  </a:moveTo>
                  <a:cubicBezTo>
                    <a:pt x="1242" y="1600"/>
                    <a:pt x="1600" y="1242"/>
                    <a:pt x="1600" y="800"/>
                  </a:cubicBezTo>
                  <a:cubicBezTo>
                    <a:pt x="1600" y="359"/>
                    <a:pt x="1242" y="0"/>
                    <a:pt x="800" y="0"/>
                  </a:cubicBezTo>
                  <a:cubicBezTo>
                    <a:pt x="358" y="0"/>
                    <a:pt x="0" y="359"/>
                    <a:pt x="0" y="800"/>
                  </a:cubicBezTo>
                  <a:cubicBezTo>
                    <a:pt x="0" y="1242"/>
                    <a:pt x="358" y="1600"/>
                    <a:pt x="800" y="1600"/>
                  </a:cubicBezTo>
                  <a:close/>
                  <a:moveTo>
                    <a:pt x="800" y="267"/>
                  </a:moveTo>
                  <a:cubicBezTo>
                    <a:pt x="1094" y="267"/>
                    <a:pt x="1333" y="506"/>
                    <a:pt x="1333" y="800"/>
                  </a:cubicBezTo>
                  <a:cubicBezTo>
                    <a:pt x="1333" y="1095"/>
                    <a:pt x="1094" y="1334"/>
                    <a:pt x="800" y="1334"/>
                  </a:cubicBezTo>
                  <a:cubicBezTo>
                    <a:pt x="505" y="1334"/>
                    <a:pt x="267" y="1095"/>
                    <a:pt x="267" y="800"/>
                  </a:cubicBezTo>
                  <a:cubicBezTo>
                    <a:pt x="267" y="506"/>
                    <a:pt x="505" y="267"/>
                    <a:pt x="800" y="2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5" name="Freeform 82"/>
            <p:cNvSpPr>
              <a:spLocks noEditPoints="1"/>
            </p:cNvSpPr>
            <p:nvPr/>
          </p:nvSpPr>
          <p:spPr bwMode="auto">
            <a:xfrm>
              <a:off x="5961063" y="5051425"/>
              <a:ext cx="433387" cy="546100"/>
            </a:xfrm>
            <a:custGeom>
              <a:avLst/>
              <a:gdLst>
                <a:gd name="T0" fmla="*/ 436 w 3235"/>
                <a:gd name="T1" fmla="*/ 2435 h 4071"/>
                <a:gd name="T2" fmla="*/ 1617 w 3235"/>
                <a:gd name="T3" fmla="*/ 4071 h 4071"/>
                <a:gd name="T4" fmla="*/ 2799 w 3235"/>
                <a:gd name="T5" fmla="*/ 2435 h 4071"/>
                <a:gd name="T6" fmla="*/ 2591 w 3235"/>
                <a:gd name="T7" fmla="*/ 498 h 4071"/>
                <a:gd name="T8" fmla="*/ 643 w 3235"/>
                <a:gd name="T9" fmla="*/ 498 h 4071"/>
                <a:gd name="T10" fmla="*/ 436 w 3235"/>
                <a:gd name="T11" fmla="*/ 2435 h 4071"/>
                <a:gd name="T12" fmla="*/ 776 w 3235"/>
                <a:gd name="T13" fmla="*/ 740 h 4071"/>
                <a:gd name="T14" fmla="*/ 2390 w 3235"/>
                <a:gd name="T15" fmla="*/ 675 h 4071"/>
                <a:gd name="T16" fmla="*/ 2582 w 3235"/>
                <a:gd name="T17" fmla="*/ 2279 h 4071"/>
                <a:gd name="T18" fmla="*/ 1617 w 3235"/>
                <a:gd name="T19" fmla="*/ 3615 h 4071"/>
                <a:gd name="T20" fmla="*/ 652 w 3235"/>
                <a:gd name="T21" fmla="*/ 2279 h 4071"/>
                <a:gd name="T22" fmla="*/ 776 w 3235"/>
                <a:gd name="T23" fmla="*/ 740 h 4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35" h="4071">
                  <a:moveTo>
                    <a:pt x="436" y="2435"/>
                  </a:moveTo>
                  <a:lnTo>
                    <a:pt x="1617" y="4071"/>
                  </a:lnTo>
                  <a:lnTo>
                    <a:pt x="2799" y="2435"/>
                  </a:lnTo>
                  <a:cubicBezTo>
                    <a:pt x="3235" y="1831"/>
                    <a:pt x="3145" y="996"/>
                    <a:pt x="2591" y="498"/>
                  </a:cubicBezTo>
                  <a:cubicBezTo>
                    <a:pt x="2038" y="0"/>
                    <a:pt x="1197" y="0"/>
                    <a:pt x="643" y="498"/>
                  </a:cubicBezTo>
                  <a:cubicBezTo>
                    <a:pt x="89" y="996"/>
                    <a:pt x="0" y="1831"/>
                    <a:pt x="436" y="2435"/>
                  </a:cubicBezTo>
                  <a:close/>
                  <a:moveTo>
                    <a:pt x="776" y="740"/>
                  </a:moveTo>
                  <a:cubicBezTo>
                    <a:pt x="1215" y="301"/>
                    <a:pt x="1917" y="273"/>
                    <a:pt x="2390" y="675"/>
                  </a:cubicBezTo>
                  <a:cubicBezTo>
                    <a:pt x="2862" y="1078"/>
                    <a:pt x="2946" y="1776"/>
                    <a:pt x="2582" y="2279"/>
                  </a:cubicBezTo>
                  <a:lnTo>
                    <a:pt x="1617" y="3615"/>
                  </a:lnTo>
                  <a:lnTo>
                    <a:pt x="652" y="2279"/>
                  </a:lnTo>
                  <a:cubicBezTo>
                    <a:pt x="308" y="1806"/>
                    <a:pt x="361" y="1152"/>
                    <a:pt x="776" y="7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6" name="Rectangle 83"/>
            <p:cNvSpPr>
              <a:spLocks noChangeArrowheads="1"/>
            </p:cNvSpPr>
            <p:nvPr/>
          </p:nvSpPr>
          <p:spPr bwMode="auto">
            <a:xfrm>
              <a:off x="6121400" y="4922838"/>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7" name="Rectangle 84"/>
            <p:cNvSpPr>
              <a:spLocks noChangeArrowheads="1"/>
            </p:cNvSpPr>
            <p:nvPr/>
          </p:nvSpPr>
          <p:spPr bwMode="auto">
            <a:xfrm>
              <a:off x="6124575" y="4708525"/>
              <a:ext cx="52387"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8" name="Rectangle 85"/>
            <p:cNvSpPr>
              <a:spLocks noChangeArrowheads="1"/>
            </p:cNvSpPr>
            <p:nvPr/>
          </p:nvSpPr>
          <p:spPr bwMode="auto">
            <a:xfrm>
              <a:off x="5580063" y="5353050"/>
              <a:ext cx="52387"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9" name="Rectangle 86"/>
            <p:cNvSpPr>
              <a:spLocks noChangeArrowheads="1"/>
            </p:cNvSpPr>
            <p:nvPr/>
          </p:nvSpPr>
          <p:spPr bwMode="auto">
            <a:xfrm>
              <a:off x="5686425" y="5353050"/>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0" name="Freeform 87"/>
            <p:cNvSpPr>
              <a:spLocks/>
            </p:cNvSpPr>
            <p:nvPr/>
          </p:nvSpPr>
          <p:spPr bwMode="auto">
            <a:xfrm>
              <a:off x="5735638" y="5137150"/>
              <a:ext cx="53975" cy="36512"/>
            </a:xfrm>
            <a:custGeom>
              <a:avLst/>
              <a:gdLst>
                <a:gd name="T0" fmla="*/ 393 w 406"/>
                <a:gd name="T1" fmla="*/ 267 h 267"/>
                <a:gd name="T2" fmla="*/ 406 w 406"/>
                <a:gd name="T3" fmla="*/ 1 h 267"/>
                <a:gd name="T4" fmla="*/ 361 w 406"/>
                <a:gd name="T5" fmla="*/ 0 h 267"/>
                <a:gd name="T6" fmla="*/ 0 w 406"/>
                <a:gd name="T7" fmla="*/ 0 h 267"/>
                <a:gd name="T8" fmla="*/ 0 w 406"/>
                <a:gd name="T9" fmla="*/ 267 h 267"/>
                <a:gd name="T10" fmla="*/ 361 w 406"/>
                <a:gd name="T11" fmla="*/ 267 h 267"/>
                <a:gd name="T12" fmla="*/ 393 w 406"/>
                <a:gd name="T13" fmla="*/ 267 h 267"/>
              </a:gdLst>
              <a:ahLst/>
              <a:cxnLst>
                <a:cxn ang="0">
                  <a:pos x="T0" y="T1"/>
                </a:cxn>
                <a:cxn ang="0">
                  <a:pos x="T2" y="T3"/>
                </a:cxn>
                <a:cxn ang="0">
                  <a:pos x="T4" y="T5"/>
                </a:cxn>
                <a:cxn ang="0">
                  <a:pos x="T6" y="T7"/>
                </a:cxn>
                <a:cxn ang="0">
                  <a:pos x="T8" y="T9"/>
                </a:cxn>
                <a:cxn ang="0">
                  <a:pos x="T10" y="T11"/>
                </a:cxn>
                <a:cxn ang="0">
                  <a:pos x="T12" y="T13"/>
                </a:cxn>
              </a:cxnLst>
              <a:rect l="0" t="0" r="r" b="b"/>
              <a:pathLst>
                <a:path w="406" h="267">
                  <a:moveTo>
                    <a:pt x="393" y="267"/>
                  </a:moveTo>
                  <a:lnTo>
                    <a:pt x="406" y="1"/>
                  </a:lnTo>
                  <a:cubicBezTo>
                    <a:pt x="392" y="0"/>
                    <a:pt x="376" y="0"/>
                    <a:pt x="361" y="0"/>
                  </a:cubicBezTo>
                  <a:lnTo>
                    <a:pt x="0" y="0"/>
                  </a:lnTo>
                  <a:lnTo>
                    <a:pt x="0" y="267"/>
                  </a:lnTo>
                  <a:lnTo>
                    <a:pt x="361" y="267"/>
                  </a:lnTo>
                  <a:cubicBezTo>
                    <a:pt x="372" y="267"/>
                    <a:pt x="382" y="267"/>
                    <a:pt x="393" y="2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1" name="Freeform 88"/>
            <p:cNvSpPr>
              <a:spLocks/>
            </p:cNvSpPr>
            <p:nvPr/>
          </p:nvSpPr>
          <p:spPr bwMode="auto">
            <a:xfrm>
              <a:off x="5300663" y="5418138"/>
              <a:ext cx="46037" cy="58737"/>
            </a:xfrm>
            <a:custGeom>
              <a:avLst/>
              <a:gdLst>
                <a:gd name="T0" fmla="*/ 267 w 348"/>
                <a:gd name="T1" fmla="*/ 448 h 448"/>
                <a:gd name="T2" fmla="*/ 348 w 348"/>
                <a:gd name="T3" fmla="*/ 128 h 448"/>
                <a:gd name="T4" fmla="*/ 115 w 348"/>
                <a:gd name="T5" fmla="*/ 0 h 448"/>
                <a:gd name="T6" fmla="*/ 1 w 348"/>
                <a:gd name="T7" fmla="*/ 448 h 448"/>
                <a:gd name="T8" fmla="*/ 267 w 348"/>
                <a:gd name="T9" fmla="*/ 448 h 448"/>
              </a:gdLst>
              <a:ahLst/>
              <a:cxnLst>
                <a:cxn ang="0">
                  <a:pos x="T0" y="T1"/>
                </a:cxn>
                <a:cxn ang="0">
                  <a:pos x="T2" y="T3"/>
                </a:cxn>
                <a:cxn ang="0">
                  <a:pos x="T4" y="T5"/>
                </a:cxn>
                <a:cxn ang="0">
                  <a:pos x="T6" y="T7"/>
                </a:cxn>
                <a:cxn ang="0">
                  <a:pos x="T8" y="T9"/>
                </a:cxn>
              </a:cxnLst>
              <a:rect l="0" t="0" r="r" b="b"/>
              <a:pathLst>
                <a:path w="348" h="448">
                  <a:moveTo>
                    <a:pt x="267" y="448"/>
                  </a:moveTo>
                  <a:cubicBezTo>
                    <a:pt x="267" y="336"/>
                    <a:pt x="295" y="226"/>
                    <a:pt x="348" y="128"/>
                  </a:cubicBezTo>
                  <a:lnTo>
                    <a:pt x="115" y="0"/>
                  </a:lnTo>
                  <a:cubicBezTo>
                    <a:pt x="40" y="138"/>
                    <a:pt x="0" y="292"/>
                    <a:pt x="1" y="448"/>
                  </a:cubicBezTo>
                  <a:lnTo>
                    <a:pt x="267" y="4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2" name="Freeform 89"/>
            <p:cNvSpPr>
              <a:spLocks/>
            </p:cNvSpPr>
            <p:nvPr/>
          </p:nvSpPr>
          <p:spPr bwMode="auto">
            <a:xfrm>
              <a:off x="5584825" y="4922838"/>
              <a:ext cx="53975" cy="36512"/>
            </a:xfrm>
            <a:custGeom>
              <a:avLst/>
              <a:gdLst>
                <a:gd name="T0" fmla="*/ 403 w 403"/>
                <a:gd name="T1" fmla="*/ 0 h 267"/>
                <a:gd name="T2" fmla="*/ 0 w 403"/>
                <a:gd name="T3" fmla="*/ 0 h 267"/>
                <a:gd name="T4" fmla="*/ 5 w 403"/>
                <a:gd name="T5" fmla="*/ 267 h 267"/>
                <a:gd name="T6" fmla="*/ 403 w 403"/>
                <a:gd name="T7" fmla="*/ 267 h 267"/>
                <a:gd name="T8" fmla="*/ 403 w 403"/>
                <a:gd name="T9" fmla="*/ 0 h 267"/>
              </a:gdLst>
              <a:ahLst/>
              <a:cxnLst>
                <a:cxn ang="0">
                  <a:pos x="T0" y="T1"/>
                </a:cxn>
                <a:cxn ang="0">
                  <a:pos x="T2" y="T3"/>
                </a:cxn>
                <a:cxn ang="0">
                  <a:pos x="T4" y="T5"/>
                </a:cxn>
                <a:cxn ang="0">
                  <a:pos x="T6" y="T7"/>
                </a:cxn>
                <a:cxn ang="0">
                  <a:pos x="T8" y="T9"/>
                </a:cxn>
              </a:cxnLst>
              <a:rect l="0" t="0" r="r" b="b"/>
              <a:pathLst>
                <a:path w="403" h="267">
                  <a:moveTo>
                    <a:pt x="403" y="0"/>
                  </a:moveTo>
                  <a:lnTo>
                    <a:pt x="0" y="0"/>
                  </a:lnTo>
                  <a:lnTo>
                    <a:pt x="5" y="267"/>
                  </a:lnTo>
                  <a:lnTo>
                    <a:pt x="403" y="267"/>
                  </a:lnTo>
                  <a:lnTo>
                    <a:pt x="40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3" name="Rectangle 90"/>
            <p:cNvSpPr>
              <a:spLocks noChangeArrowheads="1"/>
            </p:cNvSpPr>
            <p:nvPr/>
          </p:nvSpPr>
          <p:spPr bwMode="auto">
            <a:xfrm>
              <a:off x="5627688" y="5137150"/>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4" name="Rectangle 91"/>
            <p:cNvSpPr>
              <a:spLocks noChangeArrowheads="1"/>
            </p:cNvSpPr>
            <p:nvPr/>
          </p:nvSpPr>
          <p:spPr bwMode="auto">
            <a:xfrm>
              <a:off x="5526088"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5" name="Rectangle 92"/>
            <p:cNvSpPr>
              <a:spLocks noChangeArrowheads="1"/>
            </p:cNvSpPr>
            <p:nvPr/>
          </p:nvSpPr>
          <p:spPr bwMode="auto">
            <a:xfrm>
              <a:off x="5691188" y="4922838"/>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6" name="Freeform 93"/>
            <p:cNvSpPr>
              <a:spLocks/>
            </p:cNvSpPr>
            <p:nvPr/>
          </p:nvSpPr>
          <p:spPr bwMode="auto">
            <a:xfrm>
              <a:off x="5514975" y="5121275"/>
              <a:ext cx="61912" cy="50800"/>
            </a:xfrm>
            <a:custGeom>
              <a:avLst/>
              <a:gdLst>
                <a:gd name="T0" fmla="*/ 463 w 463"/>
                <a:gd name="T1" fmla="*/ 119 h 383"/>
                <a:gd name="T2" fmla="*/ 155 w 463"/>
                <a:gd name="T3" fmla="*/ 0 h 383"/>
                <a:gd name="T4" fmla="*/ 0 w 463"/>
                <a:gd name="T5" fmla="*/ 216 h 383"/>
                <a:gd name="T6" fmla="*/ 432 w 463"/>
                <a:gd name="T7" fmla="*/ 383 h 383"/>
                <a:gd name="T8" fmla="*/ 463 w 463"/>
                <a:gd name="T9" fmla="*/ 119 h 383"/>
              </a:gdLst>
              <a:ahLst/>
              <a:cxnLst>
                <a:cxn ang="0">
                  <a:pos x="T0" y="T1"/>
                </a:cxn>
                <a:cxn ang="0">
                  <a:pos x="T2" y="T3"/>
                </a:cxn>
                <a:cxn ang="0">
                  <a:pos x="T4" y="T5"/>
                </a:cxn>
                <a:cxn ang="0">
                  <a:pos x="T6" y="T7"/>
                </a:cxn>
                <a:cxn ang="0">
                  <a:pos x="T8" y="T9"/>
                </a:cxn>
              </a:cxnLst>
              <a:rect l="0" t="0" r="r" b="b"/>
              <a:pathLst>
                <a:path w="463" h="383">
                  <a:moveTo>
                    <a:pt x="463" y="119"/>
                  </a:moveTo>
                  <a:cubicBezTo>
                    <a:pt x="352" y="105"/>
                    <a:pt x="246" y="65"/>
                    <a:pt x="155" y="0"/>
                  </a:cubicBezTo>
                  <a:lnTo>
                    <a:pt x="0" y="216"/>
                  </a:lnTo>
                  <a:cubicBezTo>
                    <a:pt x="128" y="307"/>
                    <a:pt x="276" y="364"/>
                    <a:pt x="432" y="383"/>
                  </a:cubicBezTo>
                  <a:lnTo>
                    <a:pt x="463" y="1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7" name="Freeform 94"/>
            <p:cNvSpPr>
              <a:spLocks/>
            </p:cNvSpPr>
            <p:nvPr/>
          </p:nvSpPr>
          <p:spPr bwMode="auto">
            <a:xfrm>
              <a:off x="5864225" y="5259388"/>
              <a:ext cx="44450" cy="60325"/>
            </a:xfrm>
            <a:custGeom>
              <a:avLst/>
              <a:gdLst>
                <a:gd name="T0" fmla="*/ 341 w 341"/>
                <a:gd name="T1" fmla="*/ 0 h 449"/>
                <a:gd name="T2" fmla="*/ 74 w 341"/>
                <a:gd name="T3" fmla="*/ 5 h 449"/>
                <a:gd name="T4" fmla="*/ 74 w 341"/>
                <a:gd name="T5" fmla="*/ 21 h 449"/>
                <a:gd name="T6" fmla="*/ 0 w 341"/>
                <a:gd name="T7" fmla="*/ 327 h 449"/>
                <a:gd name="T8" fmla="*/ 237 w 341"/>
                <a:gd name="T9" fmla="*/ 449 h 449"/>
                <a:gd name="T10" fmla="*/ 341 w 341"/>
                <a:gd name="T11" fmla="*/ 24 h 449"/>
                <a:gd name="T12" fmla="*/ 341 w 341"/>
                <a:gd name="T13" fmla="*/ 0 h 449"/>
              </a:gdLst>
              <a:ahLst/>
              <a:cxnLst>
                <a:cxn ang="0">
                  <a:pos x="T0" y="T1"/>
                </a:cxn>
                <a:cxn ang="0">
                  <a:pos x="T2" y="T3"/>
                </a:cxn>
                <a:cxn ang="0">
                  <a:pos x="T4" y="T5"/>
                </a:cxn>
                <a:cxn ang="0">
                  <a:pos x="T6" y="T7"/>
                </a:cxn>
                <a:cxn ang="0">
                  <a:pos x="T8" y="T9"/>
                </a:cxn>
                <a:cxn ang="0">
                  <a:pos x="T10" y="T11"/>
                </a:cxn>
                <a:cxn ang="0">
                  <a:pos x="T12" y="T13"/>
                </a:cxn>
              </a:cxnLst>
              <a:rect l="0" t="0" r="r" b="b"/>
              <a:pathLst>
                <a:path w="341" h="449">
                  <a:moveTo>
                    <a:pt x="341" y="0"/>
                  </a:moveTo>
                  <a:lnTo>
                    <a:pt x="74" y="5"/>
                  </a:lnTo>
                  <a:lnTo>
                    <a:pt x="74" y="21"/>
                  </a:lnTo>
                  <a:cubicBezTo>
                    <a:pt x="74" y="128"/>
                    <a:pt x="49" y="232"/>
                    <a:pt x="0" y="327"/>
                  </a:cubicBezTo>
                  <a:lnTo>
                    <a:pt x="237" y="449"/>
                  </a:lnTo>
                  <a:cubicBezTo>
                    <a:pt x="305" y="318"/>
                    <a:pt x="340" y="172"/>
                    <a:pt x="341" y="24"/>
                  </a:cubicBezTo>
                  <a:lnTo>
                    <a:pt x="3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8" name="Rectangle 95"/>
            <p:cNvSpPr>
              <a:spLocks noChangeArrowheads="1"/>
            </p:cNvSpPr>
            <p:nvPr/>
          </p:nvSpPr>
          <p:spPr bwMode="auto">
            <a:xfrm>
              <a:off x="5907088" y="4922838"/>
              <a:ext cx="52387"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9" name="Rectangle 96"/>
            <p:cNvSpPr>
              <a:spLocks noChangeArrowheads="1"/>
            </p:cNvSpPr>
            <p:nvPr/>
          </p:nvSpPr>
          <p:spPr bwMode="auto">
            <a:xfrm>
              <a:off x="5848350"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0" name="Freeform 97"/>
            <p:cNvSpPr>
              <a:spLocks/>
            </p:cNvSpPr>
            <p:nvPr/>
          </p:nvSpPr>
          <p:spPr bwMode="auto">
            <a:xfrm>
              <a:off x="5792788" y="5337175"/>
              <a:ext cx="61912" cy="50800"/>
            </a:xfrm>
            <a:custGeom>
              <a:avLst/>
              <a:gdLst>
                <a:gd name="T0" fmla="*/ 460 w 460"/>
                <a:gd name="T1" fmla="*/ 221 h 376"/>
                <a:gd name="T2" fmla="*/ 311 w 460"/>
                <a:gd name="T3" fmla="*/ 0 h 376"/>
                <a:gd name="T4" fmla="*/ 0 w 460"/>
                <a:gd name="T5" fmla="*/ 111 h 376"/>
                <a:gd name="T6" fmla="*/ 25 w 460"/>
                <a:gd name="T7" fmla="*/ 376 h 376"/>
                <a:gd name="T8" fmla="*/ 460 w 460"/>
                <a:gd name="T9" fmla="*/ 221 h 376"/>
              </a:gdLst>
              <a:ahLst/>
              <a:cxnLst>
                <a:cxn ang="0">
                  <a:pos x="T0" y="T1"/>
                </a:cxn>
                <a:cxn ang="0">
                  <a:pos x="T2" y="T3"/>
                </a:cxn>
                <a:cxn ang="0">
                  <a:pos x="T4" y="T5"/>
                </a:cxn>
                <a:cxn ang="0">
                  <a:pos x="T6" y="T7"/>
                </a:cxn>
                <a:cxn ang="0">
                  <a:pos x="T8" y="T9"/>
                </a:cxn>
              </a:cxnLst>
              <a:rect l="0" t="0" r="r" b="b"/>
              <a:pathLst>
                <a:path w="460" h="376">
                  <a:moveTo>
                    <a:pt x="460" y="221"/>
                  </a:moveTo>
                  <a:lnTo>
                    <a:pt x="311" y="0"/>
                  </a:lnTo>
                  <a:cubicBezTo>
                    <a:pt x="218" y="62"/>
                    <a:pt x="112" y="100"/>
                    <a:pt x="0" y="111"/>
                  </a:cubicBezTo>
                  <a:lnTo>
                    <a:pt x="25" y="376"/>
                  </a:lnTo>
                  <a:cubicBezTo>
                    <a:pt x="181" y="362"/>
                    <a:pt x="331" y="308"/>
                    <a:pt x="460"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1" name="Rectangle 98"/>
            <p:cNvSpPr>
              <a:spLocks noChangeArrowheads="1"/>
            </p:cNvSpPr>
            <p:nvPr/>
          </p:nvSpPr>
          <p:spPr bwMode="auto">
            <a:xfrm>
              <a:off x="5740400"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2" name="Freeform 99"/>
            <p:cNvSpPr>
              <a:spLocks/>
            </p:cNvSpPr>
            <p:nvPr/>
          </p:nvSpPr>
          <p:spPr bwMode="auto">
            <a:xfrm>
              <a:off x="5830888" y="5156200"/>
              <a:ext cx="61912" cy="61912"/>
            </a:xfrm>
            <a:custGeom>
              <a:avLst/>
              <a:gdLst>
                <a:gd name="T0" fmla="*/ 0 w 462"/>
                <a:gd name="T1" fmla="*/ 227 h 463"/>
                <a:gd name="T2" fmla="*/ 231 w 462"/>
                <a:gd name="T3" fmla="*/ 463 h 463"/>
                <a:gd name="T4" fmla="*/ 462 w 462"/>
                <a:gd name="T5" fmla="*/ 330 h 463"/>
                <a:gd name="T6" fmla="*/ 139 w 462"/>
                <a:gd name="T7" fmla="*/ 0 h 463"/>
                <a:gd name="T8" fmla="*/ 0 w 462"/>
                <a:gd name="T9" fmla="*/ 227 h 463"/>
              </a:gdLst>
              <a:ahLst/>
              <a:cxnLst>
                <a:cxn ang="0">
                  <a:pos x="T0" y="T1"/>
                </a:cxn>
                <a:cxn ang="0">
                  <a:pos x="T2" y="T3"/>
                </a:cxn>
                <a:cxn ang="0">
                  <a:pos x="T4" y="T5"/>
                </a:cxn>
                <a:cxn ang="0">
                  <a:pos x="T6" y="T7"/>
                </a:cxn>
                <a:cxn ang="0">
                  <a:pos x="T8" y="T9"/>
                </a:cxn>
              </a:cxnLst>
              <a:rect l="0" t="0" r="r" b="b"/>
              <a:pathLst>
                <a:path w="462" h="463">
                  <a:moveTo>
                    <a:pt x="0" y="227"/>
                  </a:moveTo>
                  <a:cubicBezTo>
                    <a:pt x="95" y="285"/>
                    <a:pt x="175" y="366"/>
                    <a:pt x="231" y="463"/>
                  </a:cubicBezTo>
                  <a:lnTo>
                    <a:pt x="462" y="330"/>
                  </a:lnTo>
                  <a:cubicBezTo>
                    <a:pt x="383" y="195"/>
                    <a:pt x="273" y="81"/>
                    <a:pt x="139" y="0"/>
                  </a:cubicBezTo>
                  <a:lnTo>
                    <a:pt x="0" y="2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3" name="Rectangle 100"/>
            <p:cNvSpPr>
              <a:spLocks noChangeArrowheads="1"/>
            </p:cNvSpPr>
            <p:nvPr/>
          </p:nvSpPr>
          <p:spPr bwMode="auto">
            <a:xfrm>
              <a:off x="5632450"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4" name="Freeform 101"/>
            <p:cNvSpPr>
              <a:spLocks/>
            </p:cNvSpPr>
            <p:nvPr/>
          </p:nvSpPr>
          <p:spPr bwMode="auto">
            <a:xfrm>
              <a:off x="6315075" y="4749800"/>
              <a:ext cx="55562" cy="61912"/>
            </a:xfrm>
            <a:custGeom>
              <a:avLst/>
              <a:gdLst>
                <a:gd name="T0" fmla="*/ 414 w 414"/>
                <a:gd name="T1" fmla="*/ 408 h 470"/>
                <a:gd name="T2" fmla="*/ 197 w 414"/>
                <a:gd name="T3" fmla="*/ 0 h 470"/>
                <a:gd name="T4" fmla="*/ 0 w 414"/>
                <a:gd name="T5" fmla="*/ 179 h 470"/>
                <a:gd name="T6" fmla="*/ 155 w 414"/>
                <a:gd name="T7" fmla="*/ 470 h 470"/>
                <a:gd name="T8" fmla="*/ 414 w 414"/>
                <a:gd name="T9" fmla="*/ 408 h 470"/>
              </a:gdLst>
              <a:ahLst/>
              <a:cxnLst>
                <a:cxn ang="0">
                  <a:pos x="T0" y="T1"/>
                </a:cxn>
                <a:cxn ang="0">
                  <a:pos x="T2" y="T3"/>
                </a:cxn>
                <a:cxn ang="0">
                  <a:pos x="T4" y="T5"/>
                </a:cxn>
                <a:cxn ang="0">
                  <a:pos x="T6" y="T7"/>
                </a:cxn>
                <a:cxn ang="0">
                  <a:pos x="T8" y="T9"/>
                </a:cxn>
              </a:cxnLst>
              <a:rect l="0" t="0" r="r" b="b"/>
              <a:pathLst>
                <a:path w="414" h="470">
                  <a:moveTo>
                    <a:pt x="414" y="408"/>
                  </a:moveTo>
                  <a:cubicBezTo>
                    <a:pt x="377" y="256"/>
                    <a:pt x="303" y="116"/>
                    <a:pt x="197" y="0"/>
                  </a:cubicBezTo>
                  <a:lnTo>
                    <a:pt x="0" y="179"/>
                  </a:lnTo>
                  <a:cubicBezTo>
                    <a:pt x="75" y="262"/>
                    <a:pt x="128" y="362"/>
                    <a:pt x="155" y="470"/>
                  </a:cubicBezTo>
                  <a:lnTo>
                    <a:pt x="414" y="40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5" name="Rectangle 102"/>
            <p:cNvSpPr>
              <a:spLocks noChangeArrowheads="1"/>
            </p:cNvSpPr>
            <p:nvPr/>
          </p:nvSpPr>
          <p:spPr bwMode="auto">
            <a:xfrm>
              <a:off x="6016625" y="4708525"/>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6" name="Freeform 103"/>
            <p:cNvSpPr>
              <a:spLocks/>
            </p:cNvSpPr>
            <p:nvPr/>
          </p:nvSpPr>
          <p:spPr bwMode="auto">
            <a:xfrm>
              <a:off x="6313488" y="4856163"/>
              <a:ext cx="57150" cy="63500"/>
            </a:xfrm>
            <a:custGeom>
              <a:avLst/>
              <a:gdLst>
                <a:gd name="T0" fmla="*/ 193 w 420"/>
                <a:gd name="T1" fmla="*/ 471 h 471"/>
                <a:gd name="T2" fmla="*/ 420 w 420"/>
                <a:gd name="T3" fmla="*/ 68 h 471"/>
                <a:gd name="T4" fmla="*/ 162 w 420"/>
                <a:gd name="T5" fmla="*/ 0 h 471"/>
                <a:gd name="T6" fmla="*/ 0 w 420"/>
                <a:gd name="T7" fmla="*/ 287 h 471"/>
                <a:gd name="T8" fmla="*/ 193 w 420"/>
                <a:gd name="T9" fmla="*/ 471 h 471"/>
              </a:gdLst>
              <a:ahLst/>
              <a:cxnLst>
                <a:cxn ang="0">
                  <a:pos x="T0" y="T1"/>
                </a:cxn>
                <a:cxn ang="0">
                  <a:pos x="T2" y="T3"/>
                </a:cxn>
                <a:cxn ang="0">
                  <a:pos x="T4" y="T5"/>
                </a:cxn>
                <a:cxn ang="0">
                  <a:pos x="T6" y="T7"/>
                </a:cxn>
                <a:cxn ang="0">
                  <a:pos x="T8" y="T9"/>
                </a:cxn>
              </a:cxnLst>
              <a:rect l="0" t="0" r="r" b="b"/>
              <a:pathLst>
                <a:path w="420" h="471">
                  <a:moveTo>
                    <a:pt x="193" y="471"/>
                  </a:moveTo>
                  <a:cubicBezTo>
                    <a:pt x="301" y="357"/>
                    <a:pt x="379" y="219"/>
                    <a:pt x="420" y="68"/>
                  </a:cubicBezTo>
                  <a:lnTo>
                    <a:pt x="162" y="0"/>
                  </a:lnTo>
                  <a:cubicBezTo>
                    <a:pt x="133" y="108"/>
                    <a:pt x="77" y="206"/>
                    <a:pt x="0" y="287"/>
                  </a:cubicBezTo>
                  <a:lnTo>
                    <a:pt x="193" y="4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7" name="Rectangle 104"/>
            <p:cNvSpPr>
              <a:spLocks noChangeArrowheads="1"/>
            </p:cNvSpPr>
            <p:nvPr/>
          </p:nvSpPr>
          <p:spPr bwMode="auto">
            <a:xfrm>
              <a:off x="6062663"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8" name="Freeform 105"/>
            <p:cNvSpPr>
              <a:spLocks/>
            </p:cNvSpPr>
            <p:nvPr/>
          </p:nvSpPr>
          <p:spPr bwMode="auto">
            <a:xfrm>
              <a:off x="6229350" y="4918075"/>
              <a:ext cx="58737" cy="41275"/>
            </a:xfrm>
            <a:custGeom>
              <a:avLst/>
              <a:gdLst>
                <a:gd name="T0" fmla="*/ 0 w 437"/>
                <a:gd name="T1" fmla="*/ 298 h 298"/>
                <a:gd name="T2" fmla="*/ 153 w 437"/>
                <a:gd name="T3" fmla="*/ 298 h 298"/>
                <a:gd name="T4" fmla="*/ 437 w 437"/>
                <a:gd name="T5" fmla="*/ 254 h 298"/>
                <a:gd name="T6" fmla="*/ 356 w 437"/>
                <a:gd name="T7" fmla="*/ 0 h 298"/>
                <a:gd name="T8" fmla="*/ 153 w 437"/>
                <a:gd name="T9" fmla="*/ 31 h 298"/>
                <a:gd name="T10" fmla="*/ 0 w 437"/>
                <a:gd name="T11" fmla="*/ 31 h 298"/>
                <a:gd name="T12" fmla="*/ 0 w 437"/>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437" h="298">
                  <a:moveTo>
                    <a:pt x="0" y="298"/>
                  </a:moveTo>
                  <a:lnTo>
                    <a:pt x="153" y="298"/>
                  </a:lnTo>
                  <a:cubicBezTo>
                    <a:pt x="249" y="298"/>
                    <a:pt x="345" y="283"/>
                    <a:pt x="437" y="254"/>
                  </a:cubicBezTo>
                  <a:lnTo>
                    <a:pt x="356" y="0"/>
                  </a:lnTo>
                  <a:cubicBezTo>
                    <a:pt x="290" y="21"/>
                    <a:pt x="222" y="31"/>
                    <a:pt x="153" y="31"/>
                  </a:cubicBezTo>
                  <a:lnTo>
                    <a:pt x="0" y="31"/>
                  </a:lnTo>
                  <a:lnTo>
                    <a:pt x="0" y="2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9" name="Freeform 106"/>
            <p:cNvSpPr>
              <a:spLocks/>
            </p:cNvSpPr>
            <p:nvPr/>
          </p:nvSpPr>
          <p:spPr bwMode="auto">
            <a:xfrm>
              <a:off x="6230938" y="4708525"/>
              <a:ext cx="58737" cy="39687"/>
            </a:xfrm>
            <a:custGeom>
              <a:avLst/>
              <a:gdLst>
                <a:gd name="T0" fmla="*/ 352 w 439"/>
                <a:gd name="T1" fmla="*/ 303 h 303"/>
                <a:gd name="T2" fmla="*/ 439 w 439"/>
                <a:gd name="T3" fmla="*/ 51 h 303"/>
                <a:gd name="T4" fmla="*/ 134 w 439"/>
                <a:gd name="T5" fmla="*/ 0 h 303"/>
                <a:gd name="T6" fmla="*/ 0 w 439"/>
                <a:gd name="T7" fmla="*/ 0 h 303"/>
                <a:gd name="T8" fmla="*/ 0 w 439"/>
                <a:gd name="T9" fmla="*/ 267 h 303"/>
                <a:gd name="T10" fmla="*/ 134 w 439"/>
                <a:gd name="T11" fmla="*/ 267 h 303"/>
                <a:gd name="T12" fmla="*/ 352 w 439"/>
                <a:gd name="T13" fmla="*/ 303 h 303"/>
              </a:gdLst>
              <a:ahLst/>
              <a:cxnLst>
                <a:cxn ang="0">
                  <a:pos x="T0" y="T1"/>
                </a:cxn>
                <a:cxn ang="0">
                  <a:pos x="T2" y="T3"/>
                </a:cxn>
                <a:cxn ang="0">
                  <a:pos x="T4" y="T5"/>
                </a:cxn>
                <a:cxn ang="0">
                  <a:pos x="T6" y="T7"/>
                </a:cxn>
                <a:cxn ang="0">
                  <a:pos x="T8" y="T9"/>
                </a:cxn>
                <a:cxn ang="0">
                  <a:pos x="T10" y="T11"/>
                </a:cxn>
                <a:cxn ang="0">
                  <a:pos x="T12" y="T13"/>
                </a:cxn>
              </a:cxnLst>
              <a:rect l="0" t="0" r="r" b="b"/>
              <a:pathLst>
                <a:path w="439" h="303">
                  <a:moveTo>
                    <a:pt x="352" y="303"/>
                  </a:moveTo>
                  <a:lnTo>
                    <a:pt x="439" y="51"/>
                  </a:lnTo>
                  <a:cubicBezTo>
                    <a:pt x="341" y="17"/>
                    <a:pt x="238" y="0"/>
                    <a:pt x="134" y="0"/>
                  </a:cubicBezTo>
                  <a:lnTo>
                    <a:pt x="0" y="0"/>
                  </a:lnTo>
                  <a:lnTo>
                    <a:pt x="0" y="267"/>
                  </a:lnTo>
                  <a:lnTo>
                    <a:pt x="134" y="267"/>
                  </a:lnTo>
                  <a:cubicBezTo>
                    <a:pt x="208" y="267"/>
                    <a:pt x="282" y="279"/>
                    <a:pt x="352" y="30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20" name="Freeform 107"/>
            <p:cNvSpPr>
              <a:spLocks/>
            </p:cNvSpPr>
            <p:nvPr/>
          </p:nvSpPr>
          <p:spPr bwMode="auto">
            <a:xfrm>
              <a:off x="5416550" y="5567363"/>
              <a:ext cx="55562" cy="34925"/>
            </a:xfrm>
            <a:custGeom>
              <a:avLst/>
              <a:gdLst>
                <a:gd name="T0" fmla="*/ 409 w 409"/>
                <a:gd name="T1" fmla="*/ 268 h 269"/>
                <a:gd name="T2" fmla="*/ 409 w 409"/>
                <a:gd name="T3" fmla="*/ 2 h 269"/>
                <a:gd name="T4" fmla="*/ 66 w 409"/>
                <a:gd name="T5" fmla="*/ 2 h 269"/>
                <a:gd name="T6" fmla="*/ 18 w 409"/>
                <a:gd name="T7" fmla="*/ 0 h 269"/>
                <a:gd name="T8" fmla="*/ 0 w 409"/>
                <a:gd name="T9" fmla="*/ 267 h 269"/>
                <a:gd name="T10" fmla="*/ 66 w 409"/>
                <a:gd name="T11" fmla="*/ 269 h 269"/>
                <a:gd name="T12" fmla="*/ 409 w 409"/>
                <a:gd name="T13" fmla="*/ 268 h 269"/>
              </a:gdLst>
              <a:ahLst/>
              <a:cxnLst>
                <a:cxn ang="0">
                  <a:pos x="T0" y="T1"/>
                </a:cxn>
                <a:cxn ang="0">
                  <a:pos x="T2" y="T3"/>
                </a:cxn>
                <a:cxn ang="0">
                  <a:pos x="T4" y="T5"/>
                </a:cxn>
                <a:cxn ang="0">
                  <a:pos x="T6" y="T7"/>
                </a:cxn>
                <a:cxn ang="0">
                  <a:pos x="T8" y="T9"/>
                </a:cxn>
                <a:cxn ang="0">
                  <a:pos x="T10" y="T11"/>
                </a:cxn>
                <a:cxn ang="0">
                  <a:pos x="T12" y="T13"/>
                </a:cxn>
              </a:cxnLst>
              <a:rect l="0" t="0" r="r" b="b"/>
              <a:pathLst>
                <a:path w="409" h="269">
                  <a:moveTo>
                    <a:pt x="409" y="268"/>
                  </a:moveTo>
                  <a:lnTo>
                    <a:pt x="409" y="2"/>
                  </a:lnTo>
                  <a:lnTo>
                    <a:pt x="66" y="2"/>
                  </a:lnTo>
                  <a:cubicBezTo>
                    <a:pt x="50" y="2"/>
                    <a:pt x="34" y="2"/>
                    <a:pt x="18" y="0"/>
                  </a:cubicBezTo>
                  <a:lnTo>
                    <a:pt x="0" y="267"/>
                  </a:lnTo>
                  <a:cubicBezTo>
                    <a:pt x="21" y="268"/>
                    <a:pt x="44" y="269"/>
                    <a:pt x="66" y="269"/>
                  </a:cubicBezTo>
                  <a:lnTo>
                    <a:pt x="409" y="2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21" name="Freeform 108"/>
            <p:cNvSpPr>
              <a:spLocks/>
            </p:cNvSpPr>
            <p:nvPr/>
          </p:nvSpPr>
          <p:spPr bwMode="auto">
            <a:xfrm>
              <a:off x="5461000" y="5041900"/>
              <a:ext cx="46037" cy="60325"/>
            </a:xfrm>
            <a:custGeom>
              <a:avLst/>
              <a:gdLst>
                <a:gd name="T0" fmla="*/ 0 w 334"/>
                <a:gd name="T1" fmla="*/ 44 h 453"/>
                <a:gd name="T2" fmla="*/ 94 w 334"/>
                <a:gd name="T3" fmla="*/ 453 h 453"/>
                <a:gd name="T4" fmla="*/ 334 w 334"/>
                <a:gd name="T5" fmla="*/ 336 h 453"/>
                <a:gd name="T6" fmla="*/ 267 w 334"/>
                <a:gd name="T7" fmla="*/ 44 h 453"/>
                <a:gd name="T8" fmla="*/ 268 w 334"/>
                <a:gd name="T9" fmla="*/ 13 h 453"/>
                <a:gd name="T10" fmla="*/ 1 w 334"/>
                <a:gd name="T11" fmla="*/ 0 h 453"/>
                <a:gd name="T12" fmla="*/ 0 w 334"/>
                <a:gd name="T13" fmla="*/ 44 h 453"/>
              </a:gdLst>
              <a:ahLst/>
              <a:cxnLst>
                <a:cxn ang="0">
                  <a:pos x="T0" y="T1"/>
                </a:cxn>
                <a:cxn ang="0">
                  <a:pos x="T2" y="T3"/>
                </a:cxn>
                <a:cxn ang="0">
                  <a:pos x="T4" y="T5"/>
                </a:cxn>
                <a:cxn ang="0">
                  <a:pos x="T6" y="T7"/>
                </a:cxn>
                <a:cxn ang="0">
                  <a:pos x="T8" y="T9"/>
                </a:cxn>
                <a:cxn ang="0">
                  <a:pos x="T10" y="T11"/>
                </a:cxn>
                <a:cxn ang="0">
                  <a:pos x="T12" y="T13"/>
                </a:cxn>
              </a:cxnLst>
              <a:rect l="0" t="0" r="r" b="b"/>
              <a:pathLst>
                <a:path w="334" h="453">
                  <a:moveTo>
                    <a:pt x="0" y="44"/>
                  </a:moveTo>
                  <a:cubicBezTo>
                    <a:pt x="0" y="186"/>
                    <a:pt x="32" y="326"/>
                    <a:pt x="94" y="453"/>
                  </a:cubicBezTo>
                  <a:lnTo>
                    <a:pt x="334" y="336"/>
                  </a:lnTo>
                  <a:cubicBezTo>
                    <a:pt x="290" y="245"/>
                    <a:pt x="267" y="145"/>
                    <a:pt x="267" y="44"/>
                  </a:cubicBezTo>
                  <a:cubicBezTo>
                    <a:pt x="267" y="34"/>
                    <a:pt x="267" y="24"/>
                    <a:pt x="268" y="13"/>
                  </a:cubicBezTo>
                  <a:lnTo>
                    <a:pt x="1" y="0"/>
                  </a:lnTo>
                  <a:cubicBezTo>
                    <a:pt x="0" y="15"/>
                    <a:pt x="0" y="30"/>
                    <a:pt x="0" y="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22" name="Freeform 109"/>
            <p:cNvSpPr>
              <a:spLocks/>
            </p:cNvSpPr>
            <p:nvPr/>
          </p:nvSpPr>
          <p:spPr bwMode="auto">
            <a:xfrm>
              <a:off x="5480050" y="4940300"/>
              <a:ext cx="61912" cy="61912"/>
            </a:xfrm>
            <a:custGeom>
              <a:avLst/>
              <a:gdLst>
                <a:gd name="T0" fmla="*/ 463 w 463"/>
                <a:gd name="T1" fmla="*/ 231 h 462"/>
                <a:gd name="T2" fmla="*/ 330 w 463"/>
                <a:gd name="T3" fmla="*/ 0 h 462"/>
                <a:gd name="T4" fmla="*/ 0 w 463"/>
                <a:gd name="T5" fmla="*/ 323 h 462"/>
                <a:gd name="T6" fmla="*/ 227 w 463"/>
                <a:gd name="T7" fmla="*/ 462 h 462"/>
                <a:gd name="T8" fmla="*/ 463 w 463"/>
                <a:gd name="T9" fmla="*/ 231 h 462"/>
              </a:gdLst>
              <a:ahLst/>
              <a:cxnLst>
                <a:cxn ang="0">
                  <a:pos x="T0" y="T1"/>
                </a:cxn>
                <a:cxn ang="0">
                  <a:pos x="T2" y="T3"/>
                </a:cxn>
                <a:cxn ang="0">
                  <a:pos x="T4" y="T5"/>
                </a:cxn>
                <a:cxn ang="0">
                  <a:pos x="T6" y="T7"/>
                </a:cxn>
                <a:cxn ang="0">
                  <a:pos x="T8" y="T9"/>
                </a:cxn>
              </a:cxnLst>
              <a:rect l="0" t="0" r="r" b="b"/>
              <a:pathLst>
                <a:path w="463" h="462">
                  <a:moveTo>
                    <a:pt x="463" y="231"/>
                  </a:moveTo>
                  <a:lnTo>
                    <a:pt x="330" y="0"/>
                  </a:lnTo>
                  <a:cubicBezTo>
                    <a:pt x="195" y="79"/>
                    <a:pt x="81" y="189"/>
                    <a:pt x="0" y="323"/>
                  </a:cubicBezTo>
                  <a:lnTo>
                    <a:pt x="227" y="462"/>
                  </a:lnTo>
                  <a:cubicBezTo>
                    <a:pt x="286" y="366"/>
                    <a:pt x="367" y="287"/>
                    <a:pt x="463" y="23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23" name="Rectangle 110"/>
            <p:cNvSpPr>
              <a:spLocks noChangeArrowheads="1"/>
            </p:cNvSpPr>
            <p:nvPr/>
          </p:nvSpPr>
          <p:spPr bwMode="auto">
            <a:xfrm>
              <a:off x="5472113" y="5353050"/>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24" name="Freeform 111"/>
            <p:cNvSpPr>
              <a:spLocks/>
            </p:cNvSpPr>
            <p:nvPr/>
          </p:nvSpPr>
          <p:spPr bwMode="auto">
            <a:xfrm>
              <a:off x="5357813" y="5353050"/>
              <a:ext cx="61912" cy="49212"/>
            </a:xfrm>
            <a:custGeom>
              <a:avLst/>
              <a:gdLst>
                <a:gd name="T0" fmla="*/ 438 w 457"/>
                <a:gd name="T1" fmla="*/ 0 h 371"/>
                <a:gd name="T2" fmla="*/ 0 w 457"/>
                <a:gd name="T3" fmla="*/ 146 h 371"/>
                <a:gd name="T4" fmla="*/ 145 w 457"/>
                <a:gd name="T5" fmla="*/ 371 h 371"/>
                <a:gd name="T6" fmla="*/ 457 w 457"/>
                <a:gd name="T7" fmla="*/ 267 h 371"/>
                <a:gd name="T8" fmla="*/ 438 w 457"/>
                <a:gd name="T9" fmla="*/ 0 h 371"/>
              </a:gdLst>
              <a:ahLst/>
              <a:cxnLst>
                <a:cxn ang="0">
                  <a:pos x="T0" y="T1"/>
                </a:cxn>
                <a:cxn ang="0">
                  <a:pos x="T2" y="T3"/>
                </a:cxn>
                <a:cxn ang="0">
                  <a:pos x="T4" y="T5"/>
                </a:cxn>
                <a:cxn ang="0">
                  <a:pos x="T6" y="T7"/>
                </a:cxn>
                <a:cxn ang="0">
                  <a:pos x="T8" y="T9"/>
                </a:cxn>
              </a:cxnLst>
              <a:rect l="0" t="0" r="r" b="b"/>
              <a:pathLst>
                <a:path w="457" h="371">
                  <a:moveTo>
                    <a:pt x="438" y="0"/>
                  </a:moveTo>
                  <a:cubicBezTo>
                    <a:pt x="282" y="11"/>
                    <a:pt x="131" y="62"/>
                    <a:pt x="0" y="146"/>
                  </a:cubicBezTo>
                  <a:lnTo>
                    <a:pt x="145" y="371"/>
                  </a:lnTo>
                  <a:cubicBezTo>
                    <a:pt x="239" y="311"/>
                    <a:pt x="346" y="275"/>
                    <a:pt x="457" y="267"/>
                  </a:cubicBezTo>
                  <a:lnTo>
                    <a:pt x="43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25" name="Freeform 112"/>
            <p:cNvSpPr>
              <a:spLocks/>
            </p:cNvSpPr>
            <p:nvPr/>
          </p:nvSpPr>
          <p:spPr bwMode="auto">
            <a:xfrm>
              <a:off x="5316538" y="5521325"/>
              <a:ext cx="61912" cy="61912"/>
            </a:xfrm>
            <a:custGeom>
              <a:avLst/>
              <a:gdLst>
                <a:gd name="T0" fmla="*/ 234 w 459"/>
                <a:gd name="T1" fmla="*/ 0 h 466"/>
                <a:gd name="T2" fmla="*/ 0 w 459"/>
                <a:gd name="T3" fmla="*/ 128 h 466"/>
                <a:gd name="T4" fmla="*/ 314 w 459"/>
                <a:gd name="T5" fmla="*/ 466 h 466"/>
                <a:gd name="T6" fmla="*/ 459 w 459"/>
                <a:gd name="T7" fmla="*/ 241 h 466"/>
                <a:gd name="T8" fmla="*/ 234 w 459"/>
                <a:gd name="T9" fmla="*/ 0 h 466"/>
              </a:gdLst>
              <a:ahLst/>
              <a:cxnLst>
                <a:cxn ang="0">
                  <a:pos x="T0" y="T1"/>
                </a:cxn>
                <a:cxn ang="0">
                  <a:pos x="T2" y="T3"/>
                </a:cxn>
                <a:cxn ang="0">
                  <a:pos x="T4" y="T5"/>
                </a:cxn>
                <a:cxn ang="0">
                  <a:pos x="T6" y="T7"/>
                </a:cxn>
                <a:cxn ang="0">
                  <a:pos x="T8" y="T9"/>
                </a:cxn>
              </a:cxnLst>
              <a:rect l="0" t="0" r="r" b="b"/>
              <a:pathLst>
                <a:path w="459" h="466">
                  <a:moveTo>
                    <a:pt x="234" y="0"/>
                  </a:moveTo>
                  <a:lnTo>
                    <a:pt x="0" y="128"/>
                  </a:lnTo>
                  <a:cubicBezTo>
                    <a:pt x="75" y="265"/>
                    <a:pt x="183" y="381"/>
                    <a:pt x="314" y="466"/>
                  </a:cubicBezTo>
                  <a:lnTo>
                    <a:pt x="459" y="241"/>
                  </a:lnTo>
                  <a:cubicBezTo>
                    <a:pt x="365" y="181"/>
                    <a:pt x="288" y="98"/>
                    <a:pt x="23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26" name="Rectangle 113"/>
            <p:cNvSpPr>
              <a:spLocks noChangeArrowheads="1"/>
            </p:cNvSpPr>
            <p:nvPr/>
          </p:nvSpPr>
          <p:spPr bwMode="auto">
            <a:xfrm>
              <a:off x="5954713"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27" name="Rectangle 114"/>
            <p:cNvSpPr>
              <a:spLocks noChangeArrowheads="1"/>
            </p:cNvSpPr>
            <p:nvPr/>
          </p:nvSpPr>
          <p:spPr bwMode="auto">
            <a:xfrm>
              <a:off x="5799138" y="4922838"/>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28" name="Rectangle 115"/>
            <p:cNvSpPr>
              <a:spLocks noChangeArrowheads="1"/>
            </p:cNvSpPr>
            <p:nvPr/>
          </p:nvSpPr>
          <p:spPr bwMode="auto">
            <a:xfrm>
              <a:off x="6013450" y="4922838"/>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grpSp>
      <p:grpSp>
        <p:nvGrpSpPr>
          <p:cNvPr id="129" name="Group 128"/>
          <p:cNvGrpSpPr>
            <a:grpSpLocks/>
          </p:cNvGrpSpPr>
          <p:nvPr userDrawn="1"/>
        </p:nvGrpSpPr>
        <p:grpSpPr>
          <a:xfrm>
            <a:off x="4463083" y="1199498"/>
            <a:ext cx="525780" cy="568895"/>
            <a:chOff x="2095987" y="960278"/>
            <a:chExt cx="682759" cy="683467"/>
          </a:xfrm>
          <a:gradFill>
            <a:gsLst>
              <a:gs pos="0">
                <a:srgbClr val="1473BF">
                  <a:lumMod val="75000"/>
                </a:srgbClr>
              </a:gs>
              <a:gs pos="95000">
                <a:srgbClr val="002B53"/>
              </a:gs>
            </a:gsLst>
            <a:lin ang="0" scaled="1"/>
          </a:gradFill>
        </p:grpSpPr>
        <p:grpSp>
          <p:nvGrpSpPr>
            <p:cNvPr id="130" name="Group 129"/>
            <p:cNvGrpSpPr/>
            <p:nvPr/>
          </p:nvGrpSpPr>
          <p:grpSpPr>
            <a:xfrm>
              <a:off x="2095987" y="960278"/>
              <a:ext cx="682759" cy="514408"/>
              <a:chOff x="1290281" y="435839"/>
              <a:chExt cx="758837" cy="571727"/>
            </a:xfrm>
            <a:grpFill/>
          </p:grpSpPr>
          <p:sp>
            <p:nvSpPr>
              <p:cNvPr id="136" name="Freeform 28"/>
              <p:cNvSpPr>
                <a:spLocks/>
              </p:cNvSpPr>
              <p:nvPr/>
            </p:nvSpPr>
            <p:spPr bwMode="auto">
              <a:xfrm>
                <a:off x="1654106" y="435839"/>
                <a:ext cx="31184" cy="79697"/>
              </a:xfrm>
              <a:custGeom>
                <a:avLst/>
                <a:gdLst>
                  <a:gd name="T0" fmla="*/ 65 w 130"/>
                  <a:gd name="T1" fmla="*/ 0 h 322"/>
                  <a:gd name="T2" fmla="*/ 65 w 130"/>
                  <a:gd name="T3" fmla="*/ 0 h 322"/>
                  <a:gd name="T4" fmla="*/ 82 w 130"/>
                  <a:gd name="T5" fmla="*/ 2 h 322"/>
                  <a:gd name="T6" fmla="*/ 98 w 130"/>
                  <a:gd name="T7" fmla="*/ 8 h 322"/>
                  <a:gd name="T8" fmla="*/ 111 w 130"/>
                  <a:gd name="T9" fmla="*/ 19 h 322"/>
                  <a:gd name="T10" fmla="*/ 121 w 130"/>
                  <a:gd name="T11" fmla="*/ 32 h 322"/>
                  <a:gd name="T12" fmla="*/ 128 w 130"/>
                  <a:gd name="T13" fmla="*/ 47 h 322"/>
                  <a:gd name="T14" fmla="*/ 130 w 130"/>
                  <a:gd name="T15" fmla="*/ 64 h 322"/>
                  <a:gd name="T16" fmla="*/ 130 w 130"/>
                  <a:gd name="T17" fmla="*/ 258 h 322"/>
                  <a:gd name="T18" fmla="*/ 128 w 130"/>
                  <a:gd name="T19" fmla="*/ 276 h 322"/>
                  <a:gd name="T20" fmla="*/ 121 w 130"/>
                  <a:gd name="T21" fmla="*/ 290 h 322"/>
                  <a:gd name="T22" fmla="*/ 111 w 130"/>
                  <a:gd name="T23" fmla="*/ 304 h 322"/>
                  <a:gd name="T24" fmla="*/ 98 w 130"/>
                  <a:gd name="T25" fmla="*/ 314 h 322"/>
                  <a:gd name="T26" fmla="*/ 82 w 130"/>
                  <a:gd name="T27" fmla="*/ 320 h 322"/>
                  <a:gd name="T28" fmla="*/ 65 w 130"/>
                  <a:gd name="T29" fmla="*/ 322 h 322"/>
                  <a:gd name="T30" fmla="*/ 48 w 130"/>
                  <a:gd name="T31" fmla="*/ 320 h 322"/>
                  <a:gd name="T32" fmla="*/ 32 w 130"/>
                  <a:gd name="T33" fmla="*/ 314 h 322"/>
                  <a:gd name="T34" fmla="*/ 19 w 130"/>
                  <a:gd name="T35" fmla="*/ 304 h 322"/>
                  <a:gd name="T36" fmla="*/ 8 w 130"/>
                  <a:gd name="T37" fmla="*/ 290 h 322"/>
                  <a:gd name="T38" fmla="*/ 2 w 130"/>
                  <a:gd name="T39" fmla="*/ 276 h 322"/>
                  <a:gd name="T40" fmla="*/ 0 w 130"/>
                  <a:gd name="T41" fmla="*/ 258 h 322"/>
                  <a:gd name="T42" fmla="*/ 0 w 130"/>
                  <a:gd name="T43" fmla="*/ 64 h 322"/>
                  <a:gd name="T44" fmla="*/ 2 w 130"/>
                  <a:gd name="T45" fmla="*/ 47 h 322"/>
                  <a:gd name="T46" fmla="*/ 8 w 130"/>
                  <a:gd name="T47" fmla="*/ 32 h 322"/>
                  <a:gd name="T48" fmla="*/ 19 w 130"/>
                  <a:gd name="T49" fmla="*/ 19 h 322"/>
                  <a:gd name="T50" fmla="*/ 32 w 130"/>
                  <a:gd name="T51" fmla="*/ 8 h 322"/>
                  <a:gd name="T52" fmla="*/ 48 w 130"/>
                  <a:gd name="T53" fmla="*/ 2 h 322"/>
                  <a:gd name="T54" fmla="*/ 65 w 130"/>
                  <a:gd name="T55"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322">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37" name="Freeform 29"/>
              <p:cNvSpPr>
                <a:spLocks/>
              </p:cNvSpPr>
              <p:nvPr/>
            </p:nvSpPr>
            <p:spPr bwMode="auto">
              <a:xfrm>
                <a:off x="1470462" y="480883"/>
                <a:ext cx="58904" cy="76230"/>
              </a:xfrm>
              <a:custGeom>
                <a:avLst/>
                <a:gdLst>
                  <a:gd name="T0" fmla="*/ 65 w 228"/>
                  <a:gd name="T1" fmla="*/ 0 h 298"/>
                  <a:gd name="T2" fmla="*/ 82 w 228"/>
                  <a:gd name="T3" fmla="*/ 2 h 298"/>
                  <a:gd name="T4" fmla="*/ 97 w 228"/>
                  <a:gd name="T5" fmla="*/ 9 h 298"/>
                  <a:gd name="T6" fmla="*/ 111 w 228"/>
                  <a:gd name="T7" fmla="*/ 19 h 298"/>
                  <a:gd name="T8" fmla="*/ 121 w 228"/>
                  <a:gd name="T9" fmla="*/ 33 h 298"/>
                  <a:gd name="T10" fmla="*/ 219 w 228"/>
                  <a:gd name="T11" fmla="*/ 201 h 298"/>
                  <a:gd name="T12" fmla="*/ 225 w 228"/>
                  <a:gd name="T13" fmla="*/ 217 h 298"/>
                  <a:gd name="T14" fmla="*/ 228 w 228"/>
                  <a:gd name="T15" fmla="*/ 234 h 298"/>
                  <a:gd name="T16" fmla="*/ 225 w 228"/>
                  <a:gd name="T17" fmla="*/ 250 h 298"/>
                  <a:gd name="T18" fmla="*/ 219 w 228"/>
                  <a:gd name="T19" fmla="*/ 265 h 298"/>
                  <a:gd name="T20" fmla="*/ 209 w 228"/>
                  <a:gd name="T21" fmla="*/ 279 h 298"/>
                  <a:gd name="T22" fmla="*/ 196 w 228"/>
                  <a:gd name="T23" fmla="*/ 290 h 298"/>
                  <a:gd name="T24" fmla="*/ 180 w 228"/>
                  <a:gd name="T25" fmla="*/ 296 h 298"/>
                  <a:gd name="T26" fmla="*/ 163 w 228"/>
                  <a:gd name="T27" fmla="*/ 298 h 298"/>
                  <a:gd name="T28" fmla="*/ 146 w 228"/>
                  <a:gd name="T29" fmla="*/ 296 h 298"/>
                  <a:gd name="T30" fmla="*/ 131 w 228"/>
                  <a:gd name="T31" fmla="*/ 290 h 298"/>
                  <a:gd name="T32" fmla="*/ 117 w 228"/>
                  <a:gd name="T33" fmla="*/ 279 h 298"/>
                  <a:gd name="T34" fmla="*/ 106 w 228"/>
                  <a:gd name="T35" fmla="*/ 265 h 298"/>
                  <a:gd name="T36" fmla="*/ 8 w 228"/>
                  <a:gd name="T37" fmla="*/ 97 h 298"/>
                  <a:gd name="T38" fmla="*/ 2 w 228"/>
                  <a:gd name="T39" fmla="*/ 82 h 298"/>
                  <a:gd name="T40" fmla="*/ 0 w 228"/>
                  <a:gd name="T41" fmla="*/ 65 h 298"/>
                  <a:gd name="T42" fmla="*/ 2 w 228"/>
                  <a:gd name="T43" fmla="*/ 49 h 298"/>
                  <a:gd name="T44" fmla="*/ 8 w 228"/>
                  <a:gd name="T45" fmla="*/ 33 h 298"/>
                  <a:gd name="T46" fmla="*/ 19 w 228"/>
                  <a:gd name="T47" fmla="*/ 20 h 298"/>
                  <a:gd name="T48" fmla="*/ 32 w 228"/>
                  <a:gd name="T49" fmla="*/ 10 h 298"/>
                  <a:gd name="T50" fmla="*/ 49 w 228"/>
                  <a:gd name="T51" fmla="*/ 2 h 298"/>
                  <a:gd name="T52" fmla="*/ 65 w 228"/>
                  <a:gd name="T53"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98">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38" name="Freeform 30"/>
              <p:cNvSpPr>
                <a:spLocks/>
              </p:cNvSpPr>
              <p:nvPr/>
            </p:nvSpPr>
            <p:spPr bwMode="auto">
              <a:xfrm>
                <a:off x="1338791" y="616020"/>
                <a:ext cx="72764" cy="55440"/>
              </a:xfrm>
              <a:custGeom>
                <a:avLst/>
                <a:gdLst>
                  <a:gd name="T0" fmla="*/ 65 w 299"/>
                  <a:gd name="T1" fmla="*/ 0 h 226"/>
                  <a:gd name="T2" fmla="*/ 81 w 299"/>
                  <a:gd name="T3" fmla="*/ 2 h 226"/>
                  <a:gd name="T4" fmla="*/ 98 w 299"/>
                  <a:gd name="T5" fmla="*/ 8 h 226"/>
                  <a:gd name="T6" fmla="*/ 267 w 299"/>
                  <a:gd name="T7" fmla="*/ 104 h 226"/>
                  <a:gd name="T8" fmla="*/ 281 w 299"/>
                  <a:gd name="T9" fmla="*/ 116 h 226"/>
                  <a:gd name="T10" fmla="*/ 290 w 299"/>
                  <a:gd name="T11" fmla="*/ 129 h 226"/>
                  <a:gd name="T12" fmla="*/ 297 w 299"/>
                  <a:gd name="T13" fmla="*/ 144 h 226"/>
                  <a:gd name="T14" fmla="*/ 299 w 299"/>
                  <a:gd name="T15" fmla="*/ 160 h 226"/>
                  <a:gd name="T16" fmla="*/ 297 w 299"/>
                  <a:gd name="T17" fmla="*/ 177 h 226"/>
                  <a:gd name="T18" fmla="*/ 290 w 299"/>
                  <a:gd name="T19" fmla="*/ 193 h 226"/>
                  <a:gd name="T20" fmla="*/ 280 w 299"/>
                  <a:gd name="T21" fmla="*/ 207 h 226"/>
                  <a:gd name="T22" fmla="*/ 266 w 299"/>
                  <a:gd name="T23" fmla="*/ 217 h 226"/>
                  <a:gd name="T24" fmla="*/ 250 w 299"/>
                  <a:gd name="T25" fmla="*/ 224 h 226"/>
                  <a:gd name="T26" fmla="*/ 234 w 299"/>
                  <a:gd name="T27" fmla="*/ 226 h 226"/>
                  <a:gd name="T28" fmla="*/ 217 w 299"/>
                  <a:gd name="T29" fmla="*/ 224 h 226"/>
                  <a:gd name="T30" fmla="*/ 201 w 299"/>
                  <a:gd name="T31" fmla="*/ 216 h 226"/>
                  <a:gd name="T32" fmla="*/ 32 w 299"/>
                  <a:gd name="T33" fmla="*/ 120 h 226"/>
                  <a:gd name="T34" fmla="*/ 18 w 299"/>
                  <a:gd name="T35" fmla="*/ 110 h 226"/>
                  <a:gd name="T36" fmla="*/ 8 w 299"/>
                  <a:gd name="T37" fmla="*/ 96 h 226"/>
                  <a:gd name="T38" fmla="*/ 2 w 299"/>
                  <a:gd name="T39" fmla="*/ 81 h 226"/>
                  <a:gd name="T40" fmla="*/ 0 w 299"/>
                  <a:gd name="T41" fmla="*/ 64 h 226"/>
                  <a:gd name="T42" fmla="*/ 2 w 299"/>
                  <a:gd name="T43" fmla="*/ 47 h 226"/>
                  <a:gd name="T44" fmla="*/ 8 w 299"/>
                  <a:gd name="T45" fmla="*/ 31 h 226"/>
                  <a:gd name="T46" fmla="*/ 19 w 299"/>
                  <a:gd name="T47" fmla="*/ 18 h 226"/>
                  <a:gd name="T48" fmla="*/ 33 w 299"/>
                  <a:gd name="T49" fmla="*/ 8 h 226"/>
                  <a:gd name="T50" fmla="*/ 48 w 299"/>
                  <a:gd name="T51" fmla="*/ 2 h 226"/>
                  <a:gd name="T52" fmla="*/ 65 w 299"/>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226">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39" name="Freeform 31"/>
              <p:cNvSpPr>
                <a:spLocks/>
              </p:cNvSpPr>
              <p:nvPr/>
            </p:nvSpPr>
            <p:spPr bwMode="auto">
              <a:xfrm>
                <a:off x="1290281" y="792735"/>
                <a:ext cx="79694" cy="34650"/>
              </a:xfrm>
              <a:custGeom>
                <a:avLst/>
                <a:gdLst>
                  <a:gd name="T0" fmla="*/ 65 w 325"/>
                  <a:gd name="T1" fmla="*/ 0 h 129"/>
                  <a:gd name="T2" fmla="*/ 261 w 325"/>
                  <a:gd name="T3" fmla="*/ 0 h 129"/>
                  <a:gd name="T4" fmla="*/ 278 w 325"/>
                  <a:gd name="T5" fmla="*/ 3 h 129"/>
                  <a:gd name="T6" fmla="*/ 294 w 325"/>
                  <a:gd name="T7" fmla="*/ 9 h 129"/>
                  <a:gd name="T8" fmla="*/ 306 w 325"/>
                  <a:gd name="T9" fmla="*/ 19 h 129"/>
                  <a:gd name="T10" fmla="*/ 317 w 325"/>
                  <a:gd name="T11" fmla="*/ 32 h 129"/>
                  <a:gd name="T12" fmla="*/ 323 w 325"/>
                  <a:gd name="T13" fmla="*/ 47 h 129"/>
                  <a:gd name="T14" fmla="*/ 325 w 325"/>
                  <a:gd name="T15" fmla="*/ 65 h 129"/>
                  <a:gd name="T16" fmla="*/ 323 w 325"/>
                  <a:gd name="T17" fmla="*/ 82 h 129"/>
                  <a:gd name="T18" fmla="*/ 317 w 325"/>
                  <a:gd name="T19" fmla="*/ 97 h 129"/>
                  <a:gd name="T20" fmla="*/ 306 w 325"/>
                  <a:gd name="T21" fmla="*/ 110 h 129"/>
                  <a:gd name="T22" fmla="*/ 294 w 325"/>
                  <a:gd name="T23" fmla="*/ 120 h 129"/>
                  <a:gd name="T24" fmla="*/ 278 w 325"/>
                  <a:gd name="T25" fmla="*/ 127 h 129"/>
                  <a:gd name="T26" fmla="*/ 261 w 325"/>
                  <a:gd name="T27" fmla="*/ 129 h 129"/>
                  <a:gd name="T28" fmla="*/ 65 w 325"/>
                  <a:gd name="T29" fmla="*/ 129 h 129"/>
                  <a:gd name="T30" fmla="*/ 48 w 325"/>
                  <a:gd name="T31" fmla="*/ 127 h 129"/>
                  <a:gd name="T32" fmla="*/ 33 w 325"/>
                  <a:gd name="T33" fmla="*/ 120 h 129"/>
                  <a:gd name="T34" fmla="*/ 19 w 325"/>
                  <a:gd name="T35" fmla="*/ 110 h 129"/>
                  <a:gd name="T36" fmla="*/ 10 w 325"/>
                  <a:gd name="T37" fmla="*/ 97 h 129"/>
                  <a:gd name="T38" fmla="*/ 2 w 325"/>
                  <a:gd name="T39" fmla="*/ 82 h 129"/>
                  <a:gd name="T40" fmla="*/ 0 w 325"/>
                  <a:gd name="T41" fmla="*/ 65 h 129"/>
                  <a:gd name="T42" fmla="*/ 2 w 325"/>
                  <a:gd name="T43" fmla="*/ 47 h 129"/>
                  <a:gd name="T44" fmla="*/ 10 w 325"/>
                  <a:gd name="T45" fmla="*/ 32 h 129"/>
                  <a:gd name="T46" fmla="*/ 19 w 325"/>
                  <a:gd name="T47" fmla="*/ 19 h 129"/>
                  <a:gd name="T48" fmla="*/ 33 w 325"/>
                  <a:gd name="T49" fmla="*/ 9 h 129"/>
                  <a:gd name="T50" fmla="*/ 48 w 325"/>
                  <a:gd name="T51" fmla="*/ 3 h 129"/>
                  <a:gd name="T52" fmla="*/ 65 w 325"/>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5" h="129">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40" name="Freeform 32"/>
              <p:cNvSpPr>
                <a:spLocks/>
              </p:cNvSpPr>
              <p:nvPr/>
            </p:nvSpPr>
            <p:spPr bwMode="auto">
              <a:xfrm>
                <a:off x="1338791" y="952126"/>
                <a:ext cx="72764" cy="55440"/>
              </a:xfrm>
              <a:custGeom>
                <a:avLst/>
                <a:gdLst>
                  <a:gd name="T0" fmla="*/ 234 w 299"/>
                  <a:gd name="T1" fmla="*/ 0 h 227"/>
                  <a:gd name="T2" fmla="*/ 251 w 299"/>
                  <a:gd name="T3" fmla="*/ 3 h 227"/>
                  <a:gd name="T4" fmla="*/ 266 w 299"/>
                  <a:gd name="T5" fmla="*/ 9 h 227"/>
                  <a:gd name="T6" fmla="*/ 280 w 299"/>
                  <a:gd name="T7" fmla="*/ 19 h 227"/>
                  <a:gd name="T8" fmla="*/ 290 w 299"/>
                  <a:gd name="T9" fmla="*/ 33 h 227"/>
                  <a:gd name="T10" fmla="*/ 297 w 299"/>
                  <a:gd name="T11" fmla="*/ 49 h 227"/>
                  <a:gd name="T12" fmla="*/ 299 w 299"/>
                  <a:gd name="T13" fmla="*/ 66 h 227"/>
                  <a:gd name="T14" fmla="*/ 297 w 299"/>
                  <a:gd name="T15" fmla="*/ 82 h 227"/>
                  <a:gd name="T16" fmla="*/ 290 w 299"/>
                  <a:gd name="T17" fmla="*/ 97 h 227"/>
                  <a:gd name="T18" fmla="*/ 280 w 299"/>
                  <a:gd name="T19" fmla="*/ 111 h 227"/>
                  <a:gd name="T20" fmla="*/ 267 w 299"/>
                  <a:gd name="T21" fmla="*/ 122 h 227"/>
                  <a:gd name="T22" fmla="*/ 98 w 299"/>
                  <a:gd name="T23" fmla="*/ 218 h 227"/>
                  <a:gd name="T24" fmla="*/ 82 w 299"/>
                  <a:gd name="T25" fmla="*/ 224 h 227"/>
                  <a:gd name="T26" fmla="*/ 65 w 299"/>
                  <a:gd name="T27" fmla="*/ 227 h 227"/>
                  <a:gd name="T28" fmla="*/ 48 w 299"/>
                  <a:gd name="T29" fmla="*/ 224 h 227"/>
                  <a:gd name="T30" fmla="*/ 33 w 299"/>
                  <a:gd name="T31" fmla="*/ 219 h 227"/>
                  <a:gd name="T32" fmla="*/ 19 w 299"/>
                  <a:gd name="T33" fmla="*/ 208 h 227"/>
                  <a:gd name="T34" fmla="*/ 8 w 299"/>
                  <a:gd name="T35" fmla="*/ 195 h 227"/>
                  <a:gd name="T36" fmla="*/ 2 w 299"/>
                  <a:gd name="T37" fmla="*/ 179 h 227"/>
                  <a:gd name="T38" fmla="*/ 0 w 299"/>
                  <a:gd name="T39" fmla="*/ 162 h 227"/>
                  <a:gd name="T40" fmla="*/ 2 w 299"/>
                  <a:gd name="T41" fmla="*/ 146 h 227"/>
                  <a:gd name="T42" fmla="*/ 8 w 299"/>
                  <a:gd name="T43" fmla="*/ 130 h 227"/>
                  <a:gd name="T44" fmla="*/ 18 w 299"/>
                  <a:gd name="T45" fmla="*/ 117 h 227"/>
                  <a:gd name="T46" fmla="*/ 32 w 299"/>
                  <a:gd name="T47" fmla="*/ 107 h 227"/>
                  <a:gd name="T48" fmla="*/ 201 w 299"/>
                  <a:gd name="T49" fmla="*/ 10 h 227"/>
                  <a:gd name="T50" fmla="*/ 218 w 299"/>
                  <a:gd name="T51" fmla="*/ 2 h 227"/>
                  <a:gd name="T52" fmla="*/ 234 w 299"/>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227">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41" name="Freeform 33"/>
              <p:cNvSpPr>
                <a:spLocks/>
              </p:cNvSpPr>
              <p:nvPr/>
            </p:nvSpPr>
            <p:spPr bwMode="auto">
              <a:xfrm>
                <a:off x="1924377" y="952126"/>
                <a:ext cx="76230" cy="55440"/>
              </a:xfrm>
              <a:custGeom>
                <a:avLst/>
                <a:gdLst>
                  <a:gd name="T0" fmla="*/ 65 w 299"/>
                  <a:gd name="T1" fmla="*/ 0 h 227"/>
                  <a:gd name="T2" fmla="*/ 82 w 299"/>
                  <a:gd name="T3" fmla="*/ 2 h 227"/>
                  <a:gd name="T4" fmla="*/ 98 w 299"/>
                  <a:gd name="T5" fmla="*/ 10 h 227"/>
                  <a:gd name="T6" fmla="*/ 267 w 299"/>
                  <a:gd name="T7" fmla="*/ 107 h 227"/>
                  <a:gd name="T8" fmla="*/ 281 w 299"/>
                  <a:gd name="T9" fmla="*/ 117 h 227"/>
                  <a:gd name="T10" fmla="*/ 290 w 299"/>
                  <a:gd name="T11" fmla="*/ 130 h 227"/>
                  <a:gd name="T12" fmla="*/ 297 w 299"/>
                  <a:gd name="T13" fmla="*/ 146 h 227"/>
                  <a:gd name="T14" fmla="*/ 299 w 299"/>
                  <a:gd name="T15" fmla="*/ 162 h 227"/>
                  <a:gd name="T16" fmla="*/ 297 w 299"/>
                  <a:gd name="T17" fmla="*/ 179 h 227"/>
                  <a:gd name="T18" fmla="*/ 290 w 299"/>
                  <a:gd name="T19" fmla="*/ 195 h 227"/>
                  <a:gd name="T20" fmla="*/ 280 w 299"/>
                  <a:gd name="T21" fmla="*/ 208 h 227"/>
                  <a:gd name="T22" fmla="*/ 266 w 299"/>
                  <a:gd name="T23" fmla="*/ 219 h 227"/>
                  <a:gd name="T24" fmla="*/ 251 w 299"/>
                  <a:gd name="T25" fmla="*/ 224 h 227"/>
                  <a:gd name="T26" fmla="*/ 234 w 299"/>
                  <a:gd name="T27" fmla="*/ 227 h 227"/>
                  <a:gd name="T28" fmla="*/ 217 w 299"/>
                  <a:gd name="T29" fmla="*/ 224 h 227"/>
                  <a:gd name="T30" fmla="*/ 201 w 299"/>
                  <a:gd name="T31" fmla="*/ 218 h 227"/>
                  <a:gd name="T32" fmla="*/ 32 w 299"/>
                  <a:gd name="T33" fmla="*/ 122 h 227"/>
                  <a:gd name="T34" fmla="*/ 19 w 299"/>
                  <a:gd name="T35" fmla="*/ 111 h 227"/>
                  <a:gd name="T36" fmla="*/ 8 w 299"/>
                  <a:gd name="T37" fmla="*/ 97 h 227"/>
                  <a:gd name="T38" fmla="*/ 2 w 299"/>
                  <a:gd name="T39" fmla="*/ 82 h 227"/>
                  <a:gd name="T40" fmla="*/ 0 w 299"/>
                  <a:gd name="T41" fmla="*/ 66 h 227"/>
                  <a:gd name="T42" fmla="*/ 2 w 299"/>
                  <a:gd name="T43" fmla="*/ 49 h 227"/>
                  <a:gd name="T44" fmla="*/ 8 w 299"/>
                  <a:gd name="T45" fmla="*/ 33 h 227"/>
                  <a:gd name="T46" fmla="*/ 19 w 299"/>
                  <a:gd name="T47" fmla="*/ 19 h 227"/>
                  <a:gd name="T48" fmla="*/ 33 w 299"/>
                  <a:gd name="T49" fmla="*/ 9 h 227"/>
                  <a:gd name="T50" fmla="*/ 48 w 299"/>
                  <a:gd name="T51" fmla="*/ 3 h 227"/>
                  <a:gd name="T52" fmla="*/ 65 w 299"/>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227">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42" name="Freeform 34"/>
              <p:cNvSpPr>
                <a:spLocks/>
              </p:cNvSpPr>
              <p:nvPr/>
            </p:nvSpPr>
            <p:spPr bwMode="auto">
              <a:xfrm>
                <a:off x="1965958" y="792735"/>
                <a:ext cx="83160" cy="34650"/>
              </a:xfrm>
              <a:custGeom>
                <a:avLst/>
                <a:gdLst>
                  <a:gd name="T0" fmla="*/ 65 w 326"/>
                  <a:gd name="T1" fmla="*/ 0 h 129"/>
                  <a:gd name="T2" fmla="*/ 261 w 326"/>
                  <a:gd name="T3" fmla="*/ 0 h 129"/>
                  <a:gd name="T4" fmla="*/ 278 w 326"/>
                  <a:gd name="T5" fmla="*/ 3 h 129"/>
                  <a:gd name="T6" fmla="*/ 294 w 326"/>
                  <a:gd name="T7" fmla="*/ 9 h 129"/>
                  <a:gd name="T8" fmla="*/ 306 w 326"/>
                  <a:gd name="T9" fmla="*/ 19 h 129"/>
                  <a:gd name="T10" fmla="*/ 316 w 326"/>
                  <a:gd name="T11" fmla="*/ 32 h 129"/>
                  <a:gd name="T12" fmla="*/ 324 w 326"/>
                  <a:gd name="T13" fmla="*/ 47 h 129"/>
                  <a:gd name="T14" fmla="*/ 326 w 326"/>
                  <a:gd name="T15" fmla="*/ 65 h 129"/>
                  <a:gd name="T16" fmla="*/ 324 w 326"/>
                  <a:gd name="T17" fmla="*/ 82 h 129"/>
                  <a:gd name="T18" fmla="*/ 316 w 326"/>
                  <a:gd name="T19" fmla="*/ 97 h 129"/>
                  <a:gd name="T20" fmla="*/ 306 w 326"/>
                  <a:gd name="T21" fmla="*/ 110 h 129"/>
                  <a:gd name="T22" fmla="*/ 294 w 326"/>
                  <a:gd name="T23" fmla="*/ 120 h 129"/>
                  <a:gd name="T24" fmla="*/ 278 w 326"/>
                  <a:gd name="T25" fmla="*/ 127 h 129"/>
                  <a:gd name="T26" fmla="*/ 261 w 326"/>
                  <a:gd name="T27" fmla="*/ 129 h 129"/>
                  <a:gd name="T28" fmla="*/ 65 w 326"/>
                  <a:gd name="T29" fmla="*/ 129 h 129"/>
                  <a:gd name="T30" fmla="*/ 48 w 326"/>
                  <a:gd name="T31" fmla="*/ 127 h 129"/>
                  <a:gd name="T32" fmla="*/ 32 w 326"/>
                  <a:gd name="T33" fmla="*/ 120 h 129"/>
                  <a:gd name="T34" fmla="*/ 19 w 326"/>
                  <a:gd name="T35" fmla="*/ 110 h 129"/>
                  <a:gd name="T36" fmla="*/ 9 w 326"/>
                  <a:gd name="T37" fmla="*/ 97 h 129"/>
                  <a:gd name="T38" fmla="*/ 2 w 326"/>
                  <a:gd name="T39" fmla="*/ 82 h 129"/>
                  <a:gd name="T40" fmla="*/ 0 w 326"/>
                  <a:gd name="T41" fmla="*/ 65 h 129"/>
                  <a:gd name="T42" fmla="*/ 2 w 326"/>
                  <a:gd name="T43" fmla="*/ 47 h 129"/>
                  <a:gd name="T44" fmla="*/ 9 w 326"/>
                  <a:gd name="T45" fmla="*/ 32 h 129"/>
                  <a:gd name="T46" fmla="*/ 19 w 326"/>
                  <a:gd name="T47" fmla="*/ 19 h 129"/>
                  <a:gd name="T48" fmla="*/ 32 w 326"/>
                  <a:gd name="T49" fmla="*/ 9 h 129"/>
                  <a:gd name="T50" fmla="*/ 48 w 326"/>
                  <a:gd name="T51" fmla="*/ 3 h 129"/>
                  <a:gd name="T52" fmla="*/ 65 w 326"/>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6" h="129">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43" name="Freeform 35"/>
              <p:cNvSpPr>
                <a:spLocks/>
              </p:cNvSpPr>
              <p:nvPr/>
            </p:nvSpPr>
            <p:spPr bwMode="auto">
              <a:xfrm>
                <a:off x="1924377" y="616020"/>
                <a:ext cx="76230" cy="55440"/>
              </a:xfrm>
              <a:custGeom>
                <a:avLst/>
                <a:gdLst>
                  <a:gd name="T0" fmla="*/ 234 w 299"/>
                  <a:gd name="T1" fmla="*/ 0 h 226"/>
                  <a:gd name="T2" fmla="*/ 251 w 299"/>
                  <a:gd name="T3" fmla="*/ 2 h 226"/>
                  <a:gd name="T4" fmla="*/ 266 w 299"/>
                  <a:gd name="T5" fmla="*/ 8 h 226"/>
                  <a:gd name="T6" fmla="*/ 280 w 299"/>
                  <a:gd name="T7" fmla="*/ 18 h 226"/>
                  <a:gd name="T8" fmla="*/ 290 w 299"/>
                  <a:gd name="T9" fmla="*/ 31 h 226"/>
                  <a:gd name="T10" fmla="*/ 297 w 299"/>
                  <a:gd name="T11" fmla="*/ 47 h 226"/>
                  <a:gd name="T12" fmla="*/ 299 w 299"/>
                  <a:gd name="T13" fmla="*/ 64 h 226"/>
                  <a:gd name="T14" fmla="*/ 297 w 299"/>
                  <a:gd name="T15" fmla="*/ 81 h 226"/>
                  <a:gd name="T16" fmla="*/ 290 w 299"/>
                  <a:gd name="T17" fmla="*/ 96 h 226"/>
                  <a:gd name="T18" fmla="*/ 281 w 299"/>
                  <a:gd name="T19" fmla="*/ 110 h 226"/>
                  <a:gd name="T20" fmla="*/ 267 w 299"/>
                  <a:gd name="T21" fmla="*/ 120 h 226"/>
                  <a:gd name="T22" fmla="*/ 98 w 299"/>
                  <a:gd name="T23" fmla="*/ 216 h 226"/>
                  <a:gd name="T24" fmla="*/ 82 w 299"/>
                  <a:gd name="T25" fmla="*/ 224 h 226"/>
                  <a:gd name="T26" fmla="*/ 65 w 299"/>
                  <a:gd name="T27" fmla="*/ 226 h 226"/>
                  <a:gd name="T28" fmla="*/ 49 w 299"/>
                  <a:gd name="T29" fmla="*/ 224 h 226"/>
                  <a:gd name="T30" fmla="*/ 33 w 299"/>
                  <a:gd name="T31" fmla="*/ 217 h 226"/>
                  <a:gd name="T32" fmla="*/ 19 w 299"/>
                  <a:gd name="T33" fmla="*/ 207 h 226"/>
                  <a:gd name="T34" fmla="*/ 8 w 299"/>
                  <a:gd name="T35" fmla="*/ 193 h 226"/>
                  <a:gd name="T36" fmla="*/ 2 w 299"/>
                  <a:gd name="T37" fmla="*/ 177 h 226"/>
                  <a:gd name="T38" fmla="*/ 0 w 299"/>
                  <a:gd name="T39" fmla="*/ 160 h 226"/>
                  <a:gd name="T40" fmla="*/ 2 w 299"/>
                  <a:gd name="T41" fmla="*/ 144 h 226"/>
                  <a:gd name="T42" fmla="*/ 8 w 299"/>
                  <a:gd name="T43" fmla="*/ 129 h 226"/>
                  <a:gd name="T44" fmla="*/ 19 w 299"/>
                  <a:gd name="T45" fmla="*/ 116 h 226"/>
                  <a:gd name="T46" fmla="*/ 32 w 299"/>
                  <a:gd name="T47" fmla="*/ 104 h 226"/>
                  <a:gd name="T48" fmla="*/ 201 w 299"/>
                  <a:gd name="T49" fmla="*/ 8 h 226"/>
                  <a:gd name="T50" fmla="*/ 218 w 299"/>
                  <a:gd name="T51" fmla="*/ 2 h 226"/>
                  <a:gd name="T52" fmla="*/ 234 w 299"/>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226">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44" name="Freeform 36"/>
              <p:cNvSpPr>
                <a:spLocks/>
              </p:cNvSpPr>
              <p:nvPr/>
            </p:nvSpPr>
            <p:spPr bwMode="auto">
              <a:xfrm>
                <a:off x="1810033" y="480883"/>
                <a:ext cx="55440" cy="76230"/>
              </a:xfrm>
              <a:custGeom>
                <a:avLst/>
                <a:gdLst>
                  <a:gd name="T0" fmla="*/ 162 w 228"/>
                  <a:gd name="T1" fmla="*/ 0 h 297"/>
                  <a:gd name="T2" fmla="*/ 179 w 228"/>
                  <a:gd name="T3" fmla="*/ 2 h 297"/>
                  <a:gd name="T4" fmla="*/ 195 w 228"/>
                  <a:gd name="T5" fmla="*/ 10 h 297"/>
                  <a:gd name="T6" fmla="*/ 209 w 228"/>
                  <a:gd name="T7" fmla="*/ 20 h 297"/>
                  <a:gd name="T8" fmla="*/ 219 w 228"/>
                  <a:gd name="T9" fmla="*/ 33 h 297"/>
                  <a:gd name="T10" fmla="*/ 226 w 228"/>
                  <a:gd name="T11" fmla="*/ 49 h 297"/>
                  <a:gd name="T12" fmla="*/ 228 w 228"/>
                  <a:gd name="T13" fmla="*/ 65 h 297"/>
                  <a:gd name="T14" fmla="*/ 226 w 228"/>
                  <a:gd name="T15" fmla="*/ 82 h 297"/>
                  <a:gd name="T16" fmla="*/ 219 w 228"/>
                  <a:gd name="T17" fmla="*/ 97 h 297"/>
                  <a:gd name="T18" fmla="*/ 121 w 228"/>
                  <a:gd name="T19" fmla="*/ 265 h 297"/>
                  <a:gd name="T20" fmla="*/ 111 w 228"/>
                  <a:gd name="T21" fmla="*/ 279 h 297"/>
                  <a:gd name="T22" fmla="*/ 97 w 228"/>
                  <a:gd name="T23" fmla="*/ 290 h 297"/>
                  <a:gd name="T24" fmla="*/ 82 w 228"/>
                  <a:gd name="T25" fmla="*/ 295 h 297"/>
                  <a:gd name="T26" fmla="*/ 65 w 228"/>
                  <a:gd name="T27" fmla="*/ 297 h 297"/>
                  <a:gd name="T28" fmla="*/ 49 w 228"/>
                  <a:gd name="T29" fmla="*/ 295 h 297"/>
                  <a:gd name="T30" fmla="*/ 33 w 228"/>
                  <a:gd name="T31" fmla="*/ 289 h 297"/>
                  <a:gd name="T32" fmla="*/ 18 w 228"/>
                  <a:gd name="T33" fmla="*/ 278 h 297"/>
                  <a:gd name="T34" fmla="*/ 9 w 228"/>
                  <a:gd name="T35" fmla="*/ 265 h 297"/>
                  <a:gd name="T36" fmla="*/ 2 w 228"/>
                  <a:gd name="T37" fmla="*/ 250 h 297"/>
                  <a:gd name="T38" fmla="*/ 0 w 228"/>
                  <a:gd name="T39" fmla="*/ 234 h 297"/>
                  <a:gd name="T40" fmla="*/ 2 w 228"/>
                  <a:gd name="T41" fmla="*/ 217 h 297"/>
                  <a:gd name="T42" fmla="*/ 9 w 228"/>
                  <a:gd name="T43" fmla="*/ 201 h 297"/>
                  <a:gd name="T44" fmla="*/ 106 w 228"/>
                  <a:gd name="T45" fmla="*/ 33 h 297"/>
                  <a:gd name="T46" fmla="*/ 117 w 228"/>
                  <a:gd name="T47" fmla="*/ 19 h 297"/>
                  <a:gd name="T48" fmla="*/ 131 w 228"/>
                  <a:gd name="T49" fmla="*/ 9 h 297"/>
                  <a:gd name="T50" fmla="*/ 146 w 228"/>
                  <a:gd name="T51" fmla="*/ 2 h 297"/>
                  <a:gd name="T52" fmla="*/ 162 w 228"/>
                  <a:gd name="T53"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97">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grpSp>
        <p:grpSp>
          <p:nvGrpSpPr>
            <p:cNvPr id="131" name="Group 130"/>
            <p:cNvGrpSpPr/>
            <p:nvPr/>
          </p:nvGrpSpPr>
          <p:grpSpPr>
            <a:xfrm>
              <a:off x="2262012" y="1128913"/>
              <a:ext cx="350864" cy="514832"/>
              <a:chOff x="6670675" y="1125538"/>
              <a:chExt cx="3546475" cy="5203825"/>
            </a:xfrm>
            <a:grpFill/>
          </p:grpSpPr>
          <p:sp>
            <p:nvSpPr>
              <p:cNvPr id="132" name="Freeform 191"/>
              <p:cNvSpPr>
                <a:spLocks noEditPoints="1"/>
              </p:cNvSpPr>
              <p:nvPr/>
            </p:nvSpPr>
            <p:spPr bwMode="auto">
              <a:xfrm>
                <a:off x="6670675" y="1125538"/>
                <a:ext cx="3546475" cy="3762375"/>
              </a:xfrm>
              <a:custGeom>
                <a:avLst/>
                <a:gdLst>
                  <a:gd name="T0" fmla="*/ 1919 w 4468"/>
                  <a:gd name="T1" fmla="*/ 225 h 4740"/>
                  <a:gd name="T2" fmla="*/ 1477 w 4468"/>
                  <a:gd name="T3" fmla="*/ 347 h 4740"/>
                  <a:gd name="T4" fmla="*/ 1081 w 4468"/>
                  <a:gd name="T5" fmla="*/ 560 h 4740"/>
                  <a:gd name="T6" fmla="*/ 745 w 4468"/>
                  <a:gd name="T7" fmla="*/ 851 h 4740"/>
                  <a:gd name="T8" fmla="*/ 478 w 4468"/>
                  <a:gd name="T9" fmla="*/ 1210 h 4740"/>
                  <a:gd name="T10" fmla="*/ 295 w 4468"/>
                  <a:gd name="T11" fmla="*/ 1623 h 4740"/>
                  <a:gd name="T12" fmla="*/ 205 w 4468"/>
                  <a:gd name="T13" fmla="*/ 2077 h 4740"/>
                  <a:gd name="T14" fmla="*/ 221 w 4468"/>
                  <a:gd name="T15" fmla="*/ 2536 h 4740"/>
                  <a:gd name="T16" fmla="*/ 335 w 4468"/>
                  <a:gd name="T17" fmla="*/ 2964 h 4740"/>
                  <a:gd name="T18" fmla="*/ 536 w 4468"/>
                  <a:gd name="T19" fmla="*/ 3357 h 4740"/>
                  <a:gd name="T20" fmla="*/ 818 w 4468"/>
                  <a:gd name="T21" fmla="*/ 3698 h 4740"/>
                  <a:gd name="T22" fmla="*/ 948 w 4468"/>
                  <a:gd name="T23" fmla="*/ 3817 h 4740"/>
                  <a:gd name="T24" fmla="*/ 1117 w 4468"/>
                  <a:gd name="T25" fmla="*/ 4052 h 4740"/>
                  <a:gd name="T26" fmla="*/ 1223 w 4468"/>
                  <a:gd name="T27" fmla="*/ 4302 h 4740"/>
                  <a:gd name="T28" fmla="*/ 1280 w 4468"/>
                  <a:gd name="T29" fmla="*/ 4539 h 4740"/>
                  <a:gd name="T30" fmla="*/ 3220 w 4468"/>
                  <a:gd name="T31" fmla="*/ 4383 h 4740"/>
                  <a:gd name="T32" fmla="*/ 3311 w 4468"/>
                  <a:gd name="T33" fmla="*/ 4130 h 4740"/>
                  <a:gd name="T34" fmla="*/ 3461 w 4468"/>
                  <a:gd name="T35" fmla="*/ 3883 h 4740"/>
                  <a:gd name="T36" fmla="*/ 3747 w 4468"/>
                  <a:gd name="T37" fmla="*/ 3596 h 4740"/>
                  <a:gd name="T38" fmla="*/ 4008 w 4468"/>
                  <a:gd name="T39" fmla="*/ 3231 h 4740"/>
                  <a:gd name="T40" fmla="*/ 4181 w 4468"/>
                  <a:gd name="T41" fmla="*/ 2825 h 4740"/>
                  <a:gd name="T42" fmla="*/ 4263 w 4468"/>
                  <a:gd name="T43" fmla="*/ 2386 h 4740"/>
                  <a:gd name="T44" fmla="*/ 4243 w 4468"/>
                  <a:gd name="T45" fmla="*/ 1922 h 4740"/>
                  <a:gd name="T46" fmla="*/ 4122 w 4468"/>
                  <a:gd name="T47" fmla="*/ 1479 h 4740"/>
                  <a:gd name="T48" fmla="*/ 3909 w 4468"/>
                  <a:gd name="T49" fmla="*/ 1084 h 4740"/>
                  <a:gd name="T50" fmla="*/ 3618 w 4468"/>
                  <a:gd name="T51" fmla="*/ 745 h 4740"/>
                  <a:gd name="T52" fmla="*/ 3259 w 4468"/>
                  <a:gd name="T53" fmla="*/ 478 h 4740"/>
                  <a:gd name="T54" fmla="*/ 2847 w 4468"/>
                  <a:gd name="T55" fmla="*/ 295 h 4740"/>
                  <a:gd name="T56" fmla="*/ 2393 w 4468"/>
                  <a:gd name="T57" fmla="*/ 207 h 4740"/>
                  <a:gd name="T58" fmla="*/ 2399 w 4468"/>
                  <a:gd name="T59" fmla="*/ 6 h 4740"/>
                  <a:gd name="T60" fmla="*/ 2877 w 4468"/>
                  <a:gd name="T61" fmla="*/ 96 h 4740"/>
                  <a:gd name="T62" fmla="*/ 3315 w 4468"/>
                  <a:gd name="T63" fmla="*/ 281 h 4740"/>
                  <a:gd name="T64" fmla="*/ 3697 w 4468"/>
                  <a:gd name="T65" fmla="*/ 550 h 4740"/>
                  <a:gd name="T66" fmla="*/ 4016 w 4468"/>
                  <a:gd name="T67" fmla="*/ 891 h 4740"/>
                  <a:gd name="T68" fmla="*/ 4259 w 4468"/>
                  <a:gd name="T69" fmla="*/ 1296 h 4740"/>
                  <a:gd name="T70" fmla="*/ 4412 w 4468"/>
                  <a:gd name="T71" fmla="*/ 1746 h 4740"/>
                  <a:gd name="T72" fmla="*/ 4468 w 4468"/>
                  <a:gd name="T73" fmla="*/ 2237 h 4740"/>
                  <a:gd name="T74" fmla="*/ 4422 w 4468"/>
                  <a:gd name="T75" fmla="*/ 2689 h 4740"/>
                  <a:gd name="T76" fmla="*/ 4287 w 4468"/>
                  <a:gd name="T77" fmla="*/ 3116 h 4740"/>
                  <a:gd name="T78" fmla="*/ 4072 w 4468"/>
                  <a:gd name="T79" fmla="*/ 3508 h 4740"/>
                  <a:gd name="T80" fmla="*/ 3777 w 4468"/>
                  <a:gd name="T81" fmla="*/ 3851 h 4740"/>
                  <a:gd name="T82" fmla="*/ 3552 w 4468"/>
                  <a:gd name="T83" fmla="*/ 4100 h 4740"/>
                  <a:gd name="T84" fmla="*/ 3441 w 4468"/>
                  <a:gd name="T85" fmla="*/ 4343 h 4740"/>
                  <a:gd name="T86" fmla="*/ 3383 w 4468"/>
                  <a:gd name="T87" fmla="*/ 4581 h 4740"/>
                  <a:gd name="T88" fmla="*/ 3351 w 4468"/>
                  <a:gd name="T89" fmla="*/ 4704 h 4740"/>
                  <a:gd name="T90" fmla="*/ 3273 w 4468"/>
                  <a:gd name="T91" fmla="*/ 4740 h 4740"/>
                  <a:gd name="T92" fmla="*/ 1137 w 4468"/>
                  <a:gd name="T93" fmla="*/ 4722 h 4740"/>
                  <a:gd name="T94" fmla="*/ 1093 w 4468"/>
                  <a:gd name="T95" fmla="*/ 4650 h 4740"/>
                  <a:gd name="T96" fmla="*/ 1051 w 4468"/>
                  <a:gd name="T97" fmla="*/ 4425 h 4740"/>
                  <a:gd name="T98" fmla="*/ 958 w 4468"/>
                  <a:gd name="T99" fmla="*/ 4178 h 4740"/>
                  <a:gd name="T100" fmla="*/ 794 w 4468"/>
                  <a:gd name="T101" fmla="*/ 3947 h 4740"/>
                  <a:gd name="T102" fmla="*/ 575 w 4468"/>
                  <a:gd name="T103" fmla="*/ 3735 h 4740"/>
                  <a:gd name="T104" fmla="*/ 311 w 4468"/>
                  <a:gd name="T105" fmla="*/ 3375 h 4740"/>
                  <a:gd name="T106" fmla="*/ 123 w 4468"/>
                  <a:gd name="T107" fmla="*/ 2972 h 4740"/>
                  <a:gd name="T108" fmla="*/ 20 w 4468"/>
                  <a:gd name="T109" fmla="*/ 2537 h 4740"/>
                  <a:gd name="T110" fmla="*/ 6 w 4468"/>
                  <a:gd name="T111" fmla="*/ 2071 h 4740"/>
                  <a:gd name="T112" fmla="*/ 96 w 4468"/>
                  <a:gd name="T113" fmla="*/ 1591 h 4740"/>
                  <a:gd name="T114" fmla="*/ 279 w 4468"/>
                  <a:gd name="T115" fmla="*/ 1154 h 4740"/>
                  <a:gd name="T116" fmla="*/ 550 w 4468"/>
                  <a:gd name="T117" fmla="*/ 769 h 4740"/>
                  <a:gd name="T118" fmla="*/ 890 w 4468"/>
                  <a:gd name="T119" fmla="*/ 450 h 4740"/>
                  <a:gd name="T120" fmla="*/ 1292 w 4468"/>
                  <a:gd name="T121" fmla="*/ 209 h 4740"/>
                  <a:gd name="T122" fmla="*/ 1744 w 4468"/>
                  <a:gd name="T123" fmla="*/ 54 h 4740"/>
                  <a:gd name="T124" fmla="*/ 2234 w 4468"/>
                  <a:gd name="T125" fmla="*/ 0 h 4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68" h="4740">
                    <a:moveTo>
                      <a:pt x="2234" y="201"/>
                    </a:moveTo>
                    <a:lnTo>
                      <a:pt x="2075" y="207"/>
                    </a:lnTo>
                    <a:lnTo>
                      <a:pt x="1919" y="225"/>
                    </a:lnTo>
                    <a:lnTo>
                      <a:pt x="1768" y="255"/>
                    </a:lnTo>
                    <a:lnTo>
                      <a:pt x="1621" y="295"/>
                    </a:lnTo>
                    <a:lnTo>
                      <a:pt x="1477" y="347"/>
                    </a:lnTo>
                    <a:lnTo>
                      <a:pt x="1340" y="409"/>
                    </a:lnTo>
                    <a:lnTo>
                      <a:pt x="1209" y="478"/>
                    </a:lnTo>
                    <a:lnTo>
                      <a:pt x="1081" y="560"/>
                    </a:lnTo>
                    <a:lnTo>
                      <a:pt x="962" y="648"/>
                    </a:lnTo>
                    <a:lnTo>
                      <a:pt x="850" y="745"/>
                    </a:lnTo>
                    <a:lnTo>
                      <a:pt x="745" y="851"/>
                    </a:lnTo>
                    <a:lnTo>
                      <a:pt x="647" y="965"/>
                    </a:lnTo>
                    <a:lnTo>
                      <a:pt x="558" y="1084"/>
                    </a:lnTo>
                    <a:lnTo>
                      <a:pt x="478" y="1210"/>
                    </a:lnTo>
                    <a:lnTo>
                      <a:pt x="406" y="1341"/>
                    </a:lnTo>
                    <a:lnTo>
                      <a:pt x="346" y="1479"/>
                    </a:lnTo>
                    <a:lnTo>
                      <a:pt x="295" y="1623"/>
                    </a:lnTo>
                    <a:lnTo>
                      <a:pt x="253" y="1770"/>
                    </a:lnTo>
                    <a:lnTo>
                      <a:pt x="225" y="1922"/>
                    </a:lnTo>
                    <a:lnTo>
                      <a:pt x="205" y="2077"/>
                    </a:lnTo>
                    <a:lnTo>
                      <a:pt x="199" y="2237"/>
                    </a:lnTo>
                    <a:lnTo>
                      <a:pt x="205" y="2386"/>
                    </a:lnTo>
                    <a:lnTo>
                      <a:pt x="221" y="2536"/>
                    </a:lnTo>
                    <a:lnTo>
                      <a:pt x="249" y="2681"/>
                    </a:lnTo>
                    <a:lnTo>
                      <a:pt x="287" y="2825"/>
                    </a:lnTo>
                    <a:lnTo>
                      <a:pt x="335" y="2964"/>
                    </a:lnTo>
                    <a:lnTo>
                      <a:pt x="390" y="3100"/>
                    </a:lnTo>
                    <a:lnTo>
                      <a:pt x="458" y="3229"/>
                    </a:lnTo>
                    <a:lnTo>
                      <a:pt x="536" y="3357"/>
                    </a:lnTo>
                    <a:lnTo>
                      <a:pt x="621" y="3476"/>
                    </a:lnTo>
                    <a:lnTo>
                      <a:pt x="715" y="3590"/>
                    </a:lnTo>
                    <a:lnTo>
                      <a:pt x="818" y="3698"/>
                    </a:lnTo>
                    <a:lnTo>
                      <a:pt x="932" y="3799"/>
                    </a:lnTo>
                    <a:lnTo>
                      <a:pt x="940" y="3807"/>
                    </a:lnTo>
                    <a:lnTo>
                      <a:pt x="948" y="3817"/>
                    </a:lnTo>
                    <a:lnTo>
                      <a:pt x="1011" y="3893"/>
                    </a:lnTo>
                    <a:lnTo>
                      <a:pt x="1069" y="3971"/>
                    </a:lnTo>
                    <a:lnTo>
                      <a:pt x="1117" y="4052"/>
                    </a:lnTo>
                    <a:lnTo>
                      <a:pt x="1159" y="4136"/>
                    </a:lnTo>
                    <a:lnTo>
                      <a:pt x="1195" y="4220"/>
                    </a:lnTo>
                    <a:lnTo>
                      <a:pt x="1223" y="4302"/>
                    </a:lnTo>
                    <a:lnTo>
                      <a:pt x="1246" y="4383"/>
                    </a:lnTo>
                    <a:lnTo>
                      <a:pt x="1264" y="4463"/>
                    </a:lnTo>
                    <a:lnTo>
                      <a:pt x="1280" y="4539"/>
                    </a:lnTo>
                    <a:lnTo>
                      <a:pt x="3188" y="4541"/>
                    </a:lnTo>
                    <a:lnTo>
                      <a:pt x="3202" y="4463"/>
                    </a:lnTo>
                    <a:lnTo>
                      <a:pt x="3220" y="4383"/>
                    </a:lnTo>
                    <a:lnTo>
                      <a:pt x="3245" y="4300"/>
                    </a:lnTo>
                    <a:lnTo>
                      <a:pt x="3273" y="4216"/>
                    </a:lnTo>
                    <a:lnTo>
                      <a:pt x="3311" y="4130"/>
                    </a:lnTo>
                    <a:lnTo>
                      <a:pt x="3353" y="4046"/>
                    </a:lnTo>
                    <a:lnTo>
                      <a:pt x="3403" y="3963"/>
                    </a:lnTo>
                    <a:lnTo>
                      <a:pt x="3461" y="3883"/>
                    </a:lnTo>
                    <a:lnTo>
                      <a:pt x="3528" y="3807"/>
                    </a:lnTo>
                    <a:lnTo>
                      <a:pt x="3642" y="3706"/>
                    </a:lnTo>
                    <a:lnTo>
                      <a:pt x="3747" y="3596"/>
                    </a:lnTo>
                    <a:lnTo>
                      <a:pt x="3843" y="3480"/>
                    </a:lnTo>
                    <a:lnTo>
                      <a:pt x="3930" y="3359"/>
                    </a:lnTo>
                    <a:lnTo>
                      <a:pt x="4008" y="3231"/>
                    </a:lnTo>
                    <a:lnTo>
                      <a:pt x="4076" y="3100"/>
                    </a:lnTo>
                    <a:lnTo>
                      <a:pt x="4134" y="2964"/>
                    </a:lnTo>
                    <a:lnTo>
                      <a:pt x="4181" y="2825"/>
                    </a:lnTo>
                    <a:lnTo>
                      <a:pt x="4219" y="2681"/>
                    </a:lnTo>
                    <a:lnTo>
                      <a:pt x="4245" y="2536"/>
                    </a:lnTo>
                    <a:lnTo>
                      <a:pt x="4263" y="2386"/>
                    </a:lnTo>
                    <a:lnTo>
                      <a:pt x="4267" y="2237"/>
                    </a:lnTo>
                    <a:lnTo>
                      <a:pt x="4261" y="2077"/>
                    </a:lnTo>
                    <a:lnTo>
                      <a:pt x="4243" y="1922"/>
                    </a:lnTo>
                    <a:lnTo>
                      <a:pt x="4213" y="1770"/>
                    </a:lnTo>
                    <a:lnTo>
                      <a:pt x="4173" y="1623"/>
                    </a:lnTo>
                    <a:lnTo>
                      <a:pt x="4122" y="1479"/>
                    </a:lnTo>
                    <a:lnTo>
                      <a:pt x="4060" y="1341"/>
                    </a:lnTo>
                    <a:lnTo>
                      <a:pt x="3990" y="1210"/>
                    </a:lnTo>
                    <a:lnTo>
                      <a:pt x="3909" y="1084"/>
                    </a:lnTo>
                    <a:lnTo>
                      <a:pt x="3821" y="965"/>
                    </a:lnTo>
                    <a:lnTo>
                      <a:pt x="3723" y="851"/>
                    </a:lnTo>
                    <a:lnTo>
                      <a:pt x="3618" y="745"/>
                    </a:lnTo>
                    <a:lnTo>
                      <a:pt x="3504" y="648"/>
                    </a:lnTo>
                    <a:lnTo>
                      <a:pt x="3385" y="560"/>
                    </a:lnTo>
                    <a:lnTo>
                      <a:pt x="3259" y="478"/>
                    </a:lnTo>
                    <a:lnTo>
                      <a:pt x="3128" y="409"/>
                    </a:lnTo>
                    <a:lnTo>
                      <a:pt x="2989" y="347"/>
                    </a:lnTo>
                    <a:lnTo>
                      <a:pt x="2847" y="295"/>
                    </a:lnTo>
                    <a:lnTo>
                      <a:pt x="2700" y="255"/>
                    </a:lnTo>
                    <a:lnTo>
                      <a:pt x="2549" y="225"/>
                    </a:lnTo>
                    <a:lnTo>
                      <a:pt x="2393" y="207"/>
                    </a:lnTo>
                    <a:lnTo>
                      <a:pt x="2234" y="201"/>
                    </a:lnTo>
                    <a:close/>
                    <a:moveTo>
                      <a:pt x="2234" y="0"/>
                    </a:moveTo>
                    <a:lnTo>
                      <a:pt x="2399" y="6"/>
                    </a:lnTo>
                    <a:lnTo>
                      <a:pt x="2563" y="24"/>
                    </a:lnTo>
                    <a:lnTo>
                      <a:pt x="2722" y="54"/>
                    </a:lnTo>
                    <a:lnTo>
                      <a:pt x="2877" y="96"/>
                    </a:lnTo>
                    <a:lnTo>
                      <a:pt x="3028" y="147"/>
                    </a:lnTo>
                    <a:lnTo>
                      <a:pt x="3174" y="209"/>
                    </a:lnTo>
                    <a:lnTo>
                      <a:pt x="3315" y="281"/>
                    </a:lnTo>
                    <a:lnTo>
                      <a:pt x="3449" y="361"/>
                    </a:lnTo>
                    <a:lnTo>
                      <a:pt x="3576" y="450"/>
                    </a:lnTo>
                    <a:lnTo>
                      <a:pt x="3697" y="550"/>
                    </a:lnTo>
                    <a:lnTo>
                      <a:pt x="3813" y="656"/>
                    </a:lnTo>
                    <a:lnTo>
                      <a:pt x="3918" y="769"/>
                    </a:lnTo>
                    <a:lnTo>
                      <a:pt x="4016" y="891"/>
                    </a:lnTo>
                    <a:lnTo>
                      <a:pt x="4108" y="1021"/>
                    </a:lnTo>
                    <a:lnTo>
                      <a:pt x="4187" y="1154"/>
                    </a:lnTo>
                    <a:lnTo>
                      <a:pt x="4259" y="1296"/>
                    </a:lnTo>
                    <a:lnTo>
                      <a:pt x="4321" y="1441"/>
                    </a:lnTo>
                    <a:lnTo>
                      <a:pt x="4372" y="1591"/>
                    </a:lnTo>
                    <a:lnTo>
                      <a:pt x="4412" y="1746"/>
                    </a:lnTo>
                    <a:lnTo>
                      <a:pt x="4442" y="1908"/>
                    </a:lnTo>
                    <a:lnTo>
                      <a:pt x="4460" y="2071"/>
                    </a:lnTo>
                    <a:lnTo>
                      <a:pt x="4468" y="2237"/>
                    </a:lnTo>
                    <a:lnTo>
                      <a:pt x="4462" y="2390"/>
                    </a:lnTo>
                    <a:lnTo>
                      <a:pt x="4446" y="2539"/>
                    </a:lnTo>
                    <a:lnTo>
                      <a:pt x="4422" y="2689"/>
                    </a:lnTo>
                    <a:lnTo>
                      <a:pt x="4386" y="2835"/>
                    </a:lnTo>
                    <a:lnTo>
                      <a:pt x="4341" y="2976"/>
                    </a:lnTo>
                    <a:lnTo>
                      <a:pt x="4287" y="3116"/>
                    </a:lnTo>
                    <a:lnTo>
                      <a:pt x="4225" y="3251"/>
                    </a:lnTo>
                    <a:lnTo>
                      <a:pt x="4151" y="3383"/>
                    </a:lnTo>
                    <a:lnTo>
                      <a:pt x="4072" y="3508"/>
                    </a:lnTo>
                    <a:lnTo>
                      <a:pt x="3982" y="3628"/>
                    </a:lnTo>
                    <a:lnTo>
                      <a:pt x="3885" y="3743"/>
                    </a:lnTo>
                    <a:lnTo>
                      <a:pt x="3777" y="3851"/>
                    </a:lnTo>
                    <a:lnTo>
                      <a:pt x="3664" y="3953"/>
                    </a:lnTo>
                    <a:lnTo>
                      <a:pt x="3604" y="4025"/>
                    </a:lnTo>
                    <a:lnTo>
                      <a:pt x="3552" y="4100"/>
                    </a:lnTo>
                    <a:lnTo>
                      <a:pt x="3506" y="4180"/>
                    </a:lnTo>
                    <a:lnTo>
                      <a:pt x="3470" y="4262"/>
                    </a:lnTo>
                    <a:lnTo>
                      <a:pt x="3441" y="4343"/>
                    </a:lnTo>
                    <a:lnTo>
                      <a:pt x="3415" y="4425"/>
                    </a:lnTo>
                    <a:lnTo>
                      <a:pt x="3397" y="4505"/>
                    </a:lnTo>
                    <a:lnTo>
                      <a:pt x="3383" y="4581"/>
                    </a:lnTo>
                    <a:lnTo>
                      <a:pt x="3373" y="4652"/>
                    </a:lnTo>
                    <a:lnTo>
                      <a:pt x="3365" y="4680"/>
                    </a:lnTo>
                    <a:lnTo>
                      <a:pt x="3351" y="4704"/>
                    </a:lnTo>
                    <a:lnTo>
                      <a:pt x="3329" y="4724"/>
                    </a:lnTo>
                    <a:lnTo>
                      <a:pt x="3303" y="4736"/>
                    </a:lnTo>
                    <a:lnTo>
                      <a:pt x="3273" y="4740"/>
                    </a:lnTo>
                    <a:lnTo>
                      <a:pt x="1193" y="4740"/>
                    </a:lnTo>
                    <a:lnTo>
                      <a:pt x="1163" y="4736"/>
                    </a:lnTo>
                    <a:lnTo>
                      <a:pt x="1137" y="4722"/>
                    </a:lnTo>
                    <a:lnTo>
                      <a:pt x="1117" y="4704"/>
                    </a:lnTo>
                    <a:lnTo>
                      <a:pt x="1101" y="4680"/>
                    </a:lnTo>
                    <a:lnTo>
                      <a:pt x="1093" y="4650"/>
                    </a:lnTo>
                    <a:lnTo>
                      <a:pt x="1083" y="4581"/>
                    </a:lnTo>
                    <a:lnTo>
                      <a:pt x="1069" y="4505"/>
                    </a:lnTo>
                    <a:lnTo>
                      <a:pt x="1051" y="4425"/>
                    </a:lnTo>
                    <a:lnTo>
                      <a:pt x="1025" y="4343"/>
                    </a:lnTo>
                    <a:lnTo>
                      <a:pt x="996" y="4260"/>
                    </a:lnTo>
                    <a:lnTo>
                      <a:pt x="958" y="4178"/>
                    </a:lnTo>
                    <a:lnTo>
                      <a:pt x="912" y="4096"/>
                    </a:lnTo>
                    <a:lnTo>
                      <a:pt x="858" y="4019"/>
                    </a:lnTo>
                    <a:lnTo>
                      <a:pt x="794" y="3947"/>
                    </a:lnTo>
                    <a:lnTo>
                      <a:pt x="792" y="3945"/>
                    </a:lnTo>
                    <a:lnTo>
                      <a:pt x="681" y="3843"/>
                    </a:lnTo>
                    <a:lnTo>
                      <a:pt x="575" y="3735"/>
                    </a:lnTo>
                    <a:lnTo>
                      <a:pt x="480" y="3620"/>
                    </a:lnTo>
                    <a:lnTo>
                      <a:pt x="390" y="3500"/>
                    </a:lnTo>
                    <a:lnTo>
                      <a:pt x="311" y="3375"/>
                    </a:lnTo>
                    <a:lnTo>
                      <a:pt x="239" y="3245"/>
                    </a:lnTo>
                    <a:lnTo>
                      <a:pt x="177" y="3112"/>
                    </a:lnTo>
                    <a:lnTo>
                      <a:pt x="123" y="2972"/>
                    </a:lnTo>
                    <a:lnTo>
                      <a:pt x="80" y="2831"/>
                    </a:lnTo>
                    <a:lnTo>
                      <a:pt x="46" y="2685"/>
                    </a:lnTo>
                    <a:lnTo>
                      <a:pt x="20" y="2537"/>
                    </a:lnTo>
                    <a:lnTo>
                      <a:pt x="4" y="2388"/>
                    </a:lnTo>
                    <a:lnTo>
                      <a:pt x="0" y="2237"/>
                    </a:lnTo>
                    <a:lnTo>
                      <a:pt x="6" y="2071"/>
                    </a:lnTo>
                    <a:lnTo>
                      <a:pt x="24" y="1908"/>
                    </a:lnTo>
                    <a:lnTo>
                      <a:pt x="54" y="1746"/>
                    </a:lnTo>
                    <a:lnTo>
                      <a:pt x="96" y="1591"/>
                    </a:lnTo>
                    <a:lnTo>
                      <a:pt x="145" y="1441"/>
                    </a:lnTo>
                    <a:lnTo>
                      <a:pt x="207" y="1296"/>
                    </a:lnTo>
                    <a:lnTo>
                      <a:pt x="279" y="1154"/>
                    </a:lnTo>
                    <a:lnTo>
                      <a:pt x="360" y="1021"/>
                    </a:lnTo>
                    <a:lnTo>
                      <a:pt x="450" y="891"/>
                    </a:lnTo>
                    <a:lnTo>
                      <a:pt x="550" y="769"/>
                    </a:lnTo>
                    <a:lnTo>
                      <a:pt x="655" y="656"/>
                    </a:lnTo>
                    <a:lnTo>
                      <a:pt x="769" y="550"/>
                    </a:lnTo>
                    <a:lnTo>
                      <a:pt x="890" y="450"/>
                    </a:lnTo>
                    <a:lnTo>
                      <a:pt x="1017" y="361"/>
                    </a:lnTo>
                    <a:lnTo>
                      <a:pt x="1153" y="281"/>
                    </a:lnTo>
                    <a:lnTo>
                      <a:pt x="1292" y="209"/>
                    </a:lnTo>
                    <a:lnTo>
                      <a:pt x="1440" y="147"/>
                    </a:lnTo>
                    <a:lnTo>
                      <a:pt x="1589" y="96"/>
                    </a:lnTo>
                    <a:lnTo>
                      <a:pt x="1744" y="54"/>
                    </a:lnTo>
                    <a:lnTo>
                      <a:pt x="1903" y="24"/>
                    </a:lnTo>
                    <a:lnTo>
                      <a:pt x="2067" y="6"/>
                    </a:lnTo>
                    <a:lnTo>
                      <a:pt x="223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8" b="0" i="0" u="none" strike="noStrike" kern="1200" cap="none" spc="0" normalizeH="0" baseline="0" noProof="0">
                  <a:ln>
                    <a:noFill/>
                  </a:ln>
                  <a:solidFill>
                    <a:srgbClr val="595959"/>
                  </a:solidFill>
                  <a:effectLst/>
                  <a:uLnTx/>
                  <a:uFillTx/>
                  <a:latin typeface="Arial"/>
                  <a:ea typeface="+mn-ea"/>
                  <a:cs typeface="+mn-cs"/>
                </a:endParaRPr>
              </a:p>
            </p:txBody>
          </p:sp>
          <p:sp>
            <p:nvSpPr>
              <p:cNvPr id="133" name="Freeform 192"/>
              <p:cNvSpPr>
                <a:spLocks/>
              </p:cNvSpPr>
              <p:nvPr/>
            </p:nvSpPr>
            <p:spPr bwMode="auto">
              <a:xfrm>
                <a:off x="7539038" y="5208588"/>
                <a:ext cx="1808163" cy="160338"/>
              </a:xfrm>
              <a:custGeom>
                <a:avLst/>
                <a:gdLst>
                  <a:gd name="T0" fmla="*/ 100 w 2280"/>
                  <a:gd name="T1" fmla="*/ 0 h 201"/>
                  <a:gd name="T2" fmla="*/ 2180 w 2280"/>
                  <a:gd name="T3" fmla="*/ 0 h 201"/>
                  <a:gd name="T4" fmla="*/ 2212 w 2280"/>
                  <a:gd name="T5" fmla="*/ 6 h 201"/>
                  <a:gd name="T6" fmla="*/ 2240 w 2280"/>
                  <a:gd name="T7" fmla="*/ 20 h 201"/>
                  <a:gd name="T8" fmla="*/ 2262 w 2280"/>
                  <a:gd name="T9" fmla="*/ 42 h 201"/>
                  <a:gd name="T10" fmla="*/ 2276 w 2280"/>
                  <a:gd name="T11" fmla="*/ 68 h 201"/>
                  <a:gd name="T12" fmla="*/ 2280 w 2280"/>
                  <a:gd name="T13" fmla="*/ 99 h 201"/>
                  <a:gd name="T14" fmla="*/ 2276 w 2280"/>
                  <a:gd name="T15" fmla="*/ 131 h 201"/>
                  <a:gd name="T16" fmla="*/ 2262 w 2280"/>
                  <a:gd name="T17" fmla="*/ 159 h 201"/>
                  <a:gd name="T18" fmla="*/ 2240 w 2280"/>
                  <a:gd name="T19" fmla="*/ 181 h 201"/>
                  <a:gd name="T20" fmla="*/ 2212 w 2280"/>
                  <a:gd name="T21" fmla="*/ 195 h 201"/>
                  <a:gd name="T22" fmla="*/ 2180 w 2280"/>
                  <a:gd name="T23" fmla="*/ 201 h 201"/>
                  <a:gd name="T24" fmla="*/ 100 w 2280"/>
                  <a:gd name="T25" fmla="*/ 201 h 201"/>
                  <a:gd name="T26" fmla="*/ 68 w 2280"/>
                  <a:gd name="T27" fmla="*/ 195 h 201"/>
                  <a:gd name="T28" fmla="*/ 42 w 2280"/>
                  <a:gd name="T29" fmla="*/ 181 h 201"/>
                  <a:gd name="T30" fmla="*/ 20 w 2280"/>
                  <a:gd name="T31" fmla="*/ 159 h 201"/>
                  <a:gd name="T32" fmla="*/ 6 w 2280"/>
                  <a:gd name="T33" fmla="*/ 131 h 201"/>
                  <a:gd name="T34" fmla="*/ 0 w 2280"/>
                  <a:gd name="T35" fmla="*/ 99 h 201"/>
                  <a:gd name="T36" fmla="*/ 6 w 2280"/>
                  <a:gd name="T37" fmla="*/ 68 h 201"/>
                  <a:gd name="T38" fmla="*/ 20 w 2280"/>
                  <a:gd name="T39" fmla="*/ 42 h 201"/>
                  <a:gd name="T40" fmla="*/ 42 w 2280"/>
                  <a:gd name="T41" fmla="*/ 20 h 201"/>
                  <a:gd name="T42" fmla="*/ 68 w 2280"/>
                  <a:gd name="T43" fmla="*/ 6 h 201"/>
                  <a:gd name="T44" fmla="*/ 100 w 2280"/>
                  <a:gd name="T4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80" h="201">
                    <a:moveTo>
                      <a:pt x="100" y="0"/>
                    </a:moveTo>
                    <a:lnTo>
                      <a:pt x="2180" y="0"/>
                    </a:lnTo>
                    <a:lnTo>
                      <a:pt x="2212" y="6"/>
                    </a:lnTo>
                    <a:lnTo>
                      <a:pt x="2240" y="20"/>
                    </a:lnTo>
                    <a:lnTo>
                      <a:pt x="2262" y="42"/>
                    </a:lnTo>
                    <a:lnTo>
                      <a:pt x="2276" y="68"/>
                    </a:lnTo>
                    <a:lnTo>
                      <a:pt x="2280" y="99"/>
                    </a:lnTo>
                    <a:lnTo>
                      <a:pt x="2276" y="131"/>
                    </a:lnTo>
                    <a:lnTo>
                      <a:pt x="2262" y="159"/>
                    </a:lnTo>
                    <a:lnTo>
                      <a:pt x="2240" y="181"/>
                    </a:lnTo>
                    <a:lnTo>
                      <a:pt x="2212" y="195"/>
                    </a:lnTo>
                    <a:lnTo>
                      <a:pt x="2180" y="201"/>
                    </a:lnTo>
                    <a:lnTo>
                      <a:pt x="100" y="201"/>
                    </a:lnTo>
                    <a:lnTo>
                      <a:pt x="68" y="195"/>
                    </a:lnTo>
                    <a:lnTo>
                      <a:pt x="42" y="181"/>
                    </a:lnTo>
                    <a:lnTo>
                      <a:pt x="20" y="159"/>
                    </a:lnTo>
                    <a:lnTo>
                      <a:pt x="6" y="131"/>
                    </a:lnTo>
                    <a:lnTo>
                      <a:pt x="0" y="99"/>
                    </a:lnTo>
                    <a:lnTo>
                      <a:pt x="6" y="68"/>
                    </a:lnTo>
                    <a:lnTo>
                      <a:pt x="20" y="42"/>
                    </a:lnTo>
                    <a:lnTo>
                      <a:pt x="42" y="20"/>
                    </a:lnTo>
                    <a:lnTo>
                      <a:pt x="68" y="6"/>
                    </a:lnTo>
                    <a:lnTo>
                      <a:pt x="10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8" b="0" i="0" u="none" strike="noStrike" kern="1200" cap="none" spc="0" normalizeH="0" baseline="0" noProof="0">
                  <a:ln>
                    <a:noFill/>
                  </a:ln>
                  <a:solidFill>
                    <a:srgbClr val="595959"/>
                  </a:solidFill>
                  <a:effectLst/>
                  <a:uLnTx/>
                  <a:uFillTx/>
                  <a:latin typeface="Arial"/>
                  <a:ea typeface="+mn-ea"/>
                  <a:cs typeface="+mn-cs"/>
                </a:endParaRPr>
              </a:p>
            </p:txBody>
          </p:sp>
          <p:sp>
            <p:nvSpPr>
              <p:cNvPr id="134" name="Freeform 193"/>
              <p:cNvSpPr>
                <a:spLocks/>
              </p:cNvSpPr>
              <p:nvPr/>
            </p:nvSpPr>
            <p:spPr bwMode="auto">
              <a:xfrm>
                <a:off x="7539038" y="5689601"/>
                <a:ext cx="1808163" cy="158750"/>
              </a:xfrm>
              <a:custGeom>
                <a:avLst/>
                <a:gdLst>
                  <a:gd name="T0" fmla="*/ 100 w 2280"/>
                  <a:gd name="T1" fmla="*/ 0 h 199"/>
                  <a:gd name="T2" fmla="*/ 2180 w 2280"/>
                  <a:gd name="T3" fmla="*/ 0 h 199"/>
                  <a:gd name="T4" fmla="*/ 2212 w 2280"/>
                  <a:gd name="T5" fmla="*/ 4 h 199"/>
                  <a:gd name="T6" fmla="*/ 2240 w 2280"/>
                  <a:gd name="T7" fmla="*/ 20 h 199"/>
                  <a:gd name="T8" fmla="*/ 2262 w 2280"/>
                  <a:gd name="T9" fmla="*/ 40 h 199"/>
                  <a:gd name="T10" fmla="*/ 2276 w 2280"/>
                  <a:gd name="T11" fmla="*/ 68 h 199"/>
                  <a:gd name="T12" fmla="*/ 2280 w 2280"/>
                  <a:gd name="T13" fmla="*/ 99 h 199"/>
                  <a:gd name="T14" fmla="*/ 2276 w 2280"/>
                  <a:gd name="T15" fmla="*/ 131 h 199"/>
                  <a:gd name="T16" fmla="*/ 2262 w 2280"/>
                  <a:gd name="T17" fmla="*/ 159 h 199"/>
                  <a:gd name="T18" fmla="*/ 2240 w 2280"/>
                  <a:gd name="T19" fmla="*/ 181 h 199"/>
                  <a:gd name="T20" fmla="*/ 2212 w 2280"/>
                  <a:gd name="T21" fmla="*/ 195 h 199"/>
                  <a:gd name="T22" fmla="*/ 2180 w 2280"/>
                  <a:gd name="T23" fmla="*/ 199 h 199"/>
                  <a:gd name="T24" fmla="*/ 100 w 2280"/>
                  <a:gd name="T25" fmla="*/ 199 h 199"/>
                  <a:gd name="T26" fmla="*/ 68 w 2280"/>
                  <a:gd name="T27" fmla="*/ 195 h 199"/>
                  <a:gd name="T28" fmla="*/ 42 w 2280"/>
                  <a:gd name="T29" fmla="*/ 181 h 199"/>
                  <a:gd name="T30" fmla="*/ 20 w 2280"/>
                  <a:gd name="T31" fmla="*/ 159 h 199"/>
                  <a:gd name="T32" fmla="*/ 6 w 2280"/>
                  <a:gd name="T33" fmla="*/ 131 h 199"/>
                  <a:gd name="T34" fmla="*/ 0 w 2280"/>
                  <a:gd name="T35" fmla="*/ 99 h 199"/>
                  <a:gd name="T36" fmla="*/ 6 w 2280"/>
                  <a:gd name="T37" fmla="*/ 68 h 199"/>
                  <a:gd name="T38" fmla="*/ 20 w 2280"/>
                  <a:gd name="T39" fmla="*/ 40 h 199"/>
                  <a:gd name="T40" fmla="*/ 42 w 2280"/>
                  <a:gd name="T41" fmla="*/ 20 h 199"/>
                  <a:gd name="T42" fmla="*/ 68 w 2280"/>
                  <a:gd name="T43" fmla="*/ 4 h 199"/>
                  <a:gd name="T44" fmla="*/ 100 w 2280"/>
                  <a:gd name="T45"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80" h="199">
                    <a:moveTo>
                      <a:pt x="100" y="0"/>
                    </a:moveTo>
                    <a:lnTo>
                      <a:pt x="2180" y="0"/>
                    </a:lnTo>
                    <a:lnTo>
                      <a:pt x="2212" y="4"/>
                    </a:lnTo>
                    <a:lnTo>
                      <a:pt x="2240" y="20"/>
                    </a:lnTo>
                    <a:lnTo>
                      <a:pt x="2262" y="40"/>
                    </a:lnTo>
                    <a:lnTo>
                      <a:pt x="2276" y="68"/>
                    </a:lnTo>
                    <a:lnTo>
                      <a:pt x="2280" y="99"/>
                    </a:lnTo>
                    <a:lnTo>
                      <a:pt x="2276" y="131"/>
                    </a:lnTo>
                    <a:lnTo>
                      <a:pt x="2262" y="159"/>
                    </a:lnTo>
                    <a:lnTo>
                      <a:pt x="2240" y="181"/>
                    </a:lnTo>
                    <a:lnTo>
                      <a:pt x="2212" y="195"/>
                    </a:lnTo>
                    <a:lnTo>
                      <a:pt x="2180" y="199"/>
                    </a:lnTo>
                    <a:lnTo>
                      <a:pt x="100" y="199"/>
                    </a:lnTo>
                    <a:lnTo>
                      <a:pt x="68" y="195"/>
                    </a:lnTo>
                    <a:lnTo>
                      <a:pt x="42" y="181"/>
                    </a:lnTo>
                    <a:lnTo>
                      <a:pt x="20" y="159"/>
                    </a:lnTo>
                    <a:lnTo>
                      <a:pt x="6" y="131"/>
                    </a:lnTo>
                    <a:lnTo>
                      <a:pt x="0" y="99"/>
                    </a:lnTo>
                    <a:lnTo>
                      <a:pt x="6" y="68"/>
                    </a:lnTo>
                    <a:lnTo>
                      <a:pt x="20" y="40"/>
                    </a:lnTo>
                    <a:lnTo>
                      <a:pt x="42" y="20"/>
                    </a:lnTo>
                    <a:lnTo>
                      <a:pt x="68" y="4"/>
                    </a:lnTo>
                    <a:lnTo>
                      <a:pt x="10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8" b="0" i="0" u="none" strike="noStrike" kern="1200" cap="none" spc="0" normalizeH="0" baseline="0" noProof="0">
                  <a:ln>
                    <a:noFill/>
                  </a:ln>
                  <a:solidFill>
                    <a:srgbClr val="595959"/>
                  </a:solidFill>
                  <a:effectLst/>
                  <a:uLnTx/>
                  <a:uFillTx/>
                  <a:latin typeface="Arial"/>
                  <a:ea typeface="+mn-ea"/>
                  <a:cs typeface="+mn-cs"/>
                </a:endParaRPr>
              </a:p>
            </p:txBody>
          </p:sp>
          <p:sp>
            <p:nvSpPr>
              <p:cNvPr id="135" name="Freeform 194"/>
              <p:cNvSpPr>
                <a:spLocks/>
              </p:cNvSpPr>
              <p:nvPr/>
            </p:nvSpPr>
            <p:spPr bwMode="auto">
              <a:xfrm>
                <a:off x="8018463" y="6170613"/>
                <a:ext cx="850900" cy="158750"/>
              </a:xfrm>
              <a:custGeom>
                <a:avLst/>
                <a:gdLst>
                  <a:gd name="T0" fmla="*/ 100 w 1072"/>
                  <a:gd name="T1" fmla="*/ 0 h 199"/>
                  <a:gd name="T2" fmla="*/ 970 w 1072"/>
                  <a:gd name="T3" fmla="*/ 0 h 199"/>
                  <a:gd name="T4" fmla="*/ 1002 w 1072"/>
                  <a:gd name="T5" fmla="*/ 4 h 199"/>
                  <a:gd name="T6" fmla="*/ 1030 w 1072"/>
                  <a:gd name="T7" fmla="*/ 18 h 199"/>
                  <a:gd name="T8" fmla="*/ 1052 w 1072"/>
                  <a:gd name="T9" fmla="*/ 40 h 199"/>
                  <a:gd name="T10" fmla="*/ 1066 w 1072"/>
                  <a:gd name="T11" fmla="*/ 67 h 199"/>
                  <a:gd name="T12" fmla="*/ 1072 w 1072"/>
                  <a:gd name="T13" fmla="*/ 99 h 199"/>
                  <a:gd name="T14" fmla="*/ 1066 w 1072"/>
                  <a:gd name="T15" fmla="*/ 131 h 199"/>
                  <a:gd name="T16" fmla="*/ 1052 w 1072"/>
                  <a:gd name="T17" fmla="*/ 157 h 199"/>
                  <a:gd name="T18" fmla="*/ 1030 w 1072"/>
                  <a:gd name="T19" fmla="*/ 179 h 199"/>
                  <a:gd name="T20" fmla="*/ 1002 w 1072"/>
                  <a:gd name="T21" fmla="*/ 193 h 199"/>
                  <a:gd name="T22" fmla="*/ 970 w 1072"/>
                  <a:gd name="T23" fmla="*/ 199 h 199"/>
                  <a:gd name="T24" fmla="*/ 100 w 1072"/>
                  <a:gd name="T25" fmla="*/ 199 h 199"/>
                  <a:gd name="T26" fmla="*/ 68 w 1072"/>
                  <a:gd name="T27" fmla="*/ 193 h 199"/>
                  <a:gd name="T28" fmla="*/ 40 w 1072"/>
                  <a:gd name="T29" fmla="*/ 179 h 199"/>
                  <a:gd name="T30" fmla="*/ 18 w 1072"/>
                  <a:gd name="T31" fmla="*/ 157 h 199"/>
                  <a:gd name="T32" fmla="*/ 4 w 1072"/>
                  <a:gd name="T33" fmla="*/ 131 h 199"/>
                  <a:gd name="T34" fmla="*/ 0 w 1072"/>
                  <a:gd name="T35" fmla="*/ 99 h 199"/>
                  <a:gd name="T36" fmla="*/ 4 w 1072"/>
                  <a:gd name="T37" fmla="*/ 67 h 199"/>
                  <a:gd name="T38" fmla="*/ 18 w 1072"/>
                  <a:gd name="T39" fmla="*/ 40 h 199"/>
                  <a:gd name="T40" fmla="*/ 40 w 1072"/>
                  <a:gd name="T41" fmla="*/ 18 h 199"/>
                  <a:gd name="T42" fmla="*/ 68 w 1072"/>
                  <a:gd name="T43" fmla="*/ 4 h 199"/>
                  <a:gd name="T44" fmla="*/ 100 w 1072"/>
                  <a:gd name="T45"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72" h="199">
                    <a:moveTo>
                      <a:pt x="100" y="0"/>
                    </a:moveTo>
                    <a:lnTo>
                      <a:pt x="970" y="0"/>
                    </a:lnTo>
                    <a:lnTo>
                      <a:pt x="1002" y="4"/>
                    </a:lnTo>
                    <a:lnTo>
                      <a:pt x="1030" y="18"/>
                    </a:lnTo>
                    <a:lnTo>
                      <a:pt x="1052" y="40"/>
                    </a:lnTo>
                    <a:lnTo>
                      <a:pt x="1066" y="67"/>
                    </a:lnTo>
                    <a:lnTo>
                      <a:pt x="1072" y="99"/>
                    </a:lnTo>
                    <a:lnTo>
                      <a:pt x="1066" y="131"/>
                    </a:lnTo>
                    <a:lnTo>
                      <a:pt x="1052" y="157"/>
                    </a:lnTo>
                    <a:lnTo>
                      <a:pt x="1030" y="179"/>
                    </a:lnTo>
                    <a:lnTo>
                      <a:pt x="1002" y="193"/>
                    </a:lnTo>
                    <a:lnTo>
                      <a:pt x="970" y="199"/>
                    </a:lnTo>
                    <a:lnTo>
                      <a:pt x="100" y="199"/>
                    </a:lnTo>
                    <a:lnTo>
                      <a:pt x="68" y="193"/>
                    </a:lnTo>
                    <a:lnTo>
                      <a:pt x="40" y="179"/>
                    </a:lnTo>
                    <a:lnTo>
                      <a:pt x="18" y="157"/>
                    </a:lnTo>
                    <a:lnTo>
                      <a:pt x="4" y="131"/>
                    </a:lnTo>
                    <a:lnTo>
                      <a:pt x="0" y="99"/>
                    </a:lnTo>
                    <a:lnTo>
                      <a:pt x="4" y="67"/>
                    </a:lnTo>
                    <a:lnTo>
                      <a:pt x="18" y="40"/>
                    </a:lnTo>
                    <a:lnTo>
                      <a:pt x="40" y="18"/>
                    </a:lnTo>
                    <a:lnTo>
                      <a:pt x="68" y="4"/>
                    </a:lnTo>
                    <a:lnTo>
                      <a:pt x="10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8" b="0" i="0" u="none" strike="noStrike" kern="1200" cap="none" spc="0" normalizeH="0" baseline="0" noProof="0">
                  <a:ln>
                    <a:noFill/>
                  </a:ln>
                  <a:solidFill>
                    <a:srgbClr val="595959"/>
                  </a:solidFill>
                  <a:effectLst/>
                  <a:uLnTx/>
                  <a:uFillTx/>
                  <a:latin typeface="Arial"/>
                  <a:ea typeface="+mn-ea"/>
                  <a:cs typeface="+mn-cs"/>
                </a:endParaRPr>
              </a:p>
            </p:txBody>
          </p:sp>
        </p:grpSp>
      </p:grpSp>
      <p:grpSp>
        <p:nvGrpSpPr>
          <p:cNvPr id="145" name="Group 144"/>
          <p:cNvGrpSpPr>
            <a:grpSpLocks noChangeAspect="1"/>
          </p:cNvGrpSpPr>
          <p:nvPr userDrawn="1"/>
        </p:nvGrpSpPr>
        <p:grpSpPr>
          <a:xfrm>
            <a:off x="8204694" y="1235373"/>
            <a:ext cx="451975" cy="521098"/>
            <a:chOff x="8848725" y="4237038"/>
            <a:chExt cx="1079500" cy="1244600"/>
          </a:xfrm>
          <a:gradFill>
            <a:gsLst>
              <a:gs pos="0">
                <a:srgbClr val="1473BF">
                  <a:lumMod val="75000"/>
                </a:srgbClr>
              </a:gs>
              <a:gs pos="95000">
                <a:srgbClr val="002B53"/>
              </a:gs>
            </a:gsLst>
            <a:lin ang="0" scaled="1"/>
          </a:gradFill>
        </p:grpSpPr>
        <p:sp>
          <p:nvSpPr>
            <p:cNvPr id="146" name="Freeform 51"/>
            <p:cNvSpPr>
              <a:spLocks noEditPoints="1"/>
            </p:cNvSpPr>
            <p:nvPr/>
          </p:nvSpPr>
          <p:spPr bwMode="auto">
            <a:xfrm>
              <a:off x="8848725" y="4403725"/>
              <a:ext cx="1079500" cy="1077913"/>
            </a:xfrm>
            <a:custGeom>
              <a:avLst/>
              <a:gdLst>
                <a:gd name="T0" fmla="*/ 2452 w 6933"/>
                <a:gd name="T1" fmla="*/ 6666 h 6933"/>
                <a:gd name="T2" fmla="*/ 2896 w 6933"/>
                <a:gd name="T3" fmla="*/ 5333 h 6933"/>
                <a:gd name="T4" fmla="*/ 4037 w 6933"/>
                <a:gd name="T5" fmla="*/ 5333 h 6933"/>
                <a:gd name="T6" fmla="*/ 4482 w 6933"/>
                <a:gd name="T7" fmla="*/ 6666 h 6933"/>
                <a:gd name="T8" fmla="*/ 2452 w 6933"/>
                <a:gd name="T9" fmla="*/ 6666 h 6933"/>
                <a:gd name="T10" fmla="*/ 667 w 6933"/>
                <a:gd name="T11" fmla="*/ 5066 h 6933"/>
                <a:gd name="T12" fmla="*/ 267 w 6933"/>
                <a:gd name="T13" fmla="*/ 4666 h 6933"/>
                <a:gd name="T14" fmla="*/ 267 w 6933"/>
                <a:gd name="T15" fmla="*/ 4533 h 6933"/>
                <a:gd name="T16" fmla="*/ 6667 w 6933"/>
                <a:gd name="T17" fmla="*/ 4533 h 6933"/>
                <a:gd name="T18" fmla="*/ 6667 w 6933"/>
                <a:gd name="T19" fmla="*/ 4666 h 6933"/>
                <a:gd name="T20" fmla="*/ 6267 w 6933"/>
                <a:gd name="T21" fmla="*/ 5066 h 6933"/>
                <a:gd name="T22" fmla="*/ 667 w 6933"/>
                <a:gd name="T23" fmla="*/ 5066 h 6933"/>
                <a:gd name="T24" fmla="*/ 5200 w 6933"/>
                <a:gd name="T25" fmla="*/ 6666 h 6933"/>
                <a:gd name="T26" fmla="*/ 4763 w 6933"/>
                <a:gd name="T27" fmla="*/ 6666 h 6933"/>
                <a:gd name="T28" fmla="*/ 4318 w 6933"/>
                <a:gd name="T29" fmla="*/ 5333 h 6933"/>
                <a:gd name="T30" fmla="*/ 6267 w 6933"/>
                <a:gd name="T31" fmla="*/ 5333 h 6933"/>
                <a:gd name="T32" fmla="*/ 6933 w 6933"/>
                <a:gd name="T33" fmla="*/ 4666 h 6933"/>
                <a:gd name="T34" fmla="*/ 6933 w 6933"/>
                <a:gd name="T35" fmla="*/ 666 h 6933"/>
                <a:gd name="T36" fmla="*/ 6267 w 6933"/>
                <a:gd name="T37" fmla="*/ 0 h 6933"/>
                <a:gd name="T38" fmla="*/ 5467 w 6933"/>
                <a:gd name="T39" fmla="*/ 0 h 6933"/>
                <a:gd name="T40" fmla="*/ 5467 w 6933"/>
                <a:gd name="T41" fmla="*/ 266 h 6933"/>
                <a:gd name="T42" fmla="*/ 6267 w 6933"/>
                <a:gd name="T43" fmla="*/ 266 h 6933"/>
                <a:gd name="T44" fmla="*/ 6667 w 6933"/>
                <a:gd name="T45" fmla="*/ 666 h 6933"/>
                <a:gd name="T46" fmla="*/ 6667 w 6933"/>
                <a:gd name="T47" fmla="*/ 4266 h 6933"/>
                <a:gd name="T48" fmla="*/ 267 w 6933"/>
                <a:gd name="T49" fmla="*/ 4266 h 6933"/>
                <a:gd name="T50" fmla="*/ 267 w 6933"/>
                <a:gd name="T51" fmla="*/ 666 h 6933"/>
                <a:gd name="T52" fmla="*/ 667 w 6933"/>
                <a:gd name="T53" fmla="*/ 266 h 6933"/>
                <a:gd name="T54" fmla="*/ 4533 w 6933"/>
                <a:gd name="T55" fmla="*/ 266 h 6933"/>
                <a:gd name="T56" fmla="*/ 4533 w 6933"/>
                <a:gd name="T57" fmla="*/ 0 h 6933"/>
                <a:gd name="T58" fmla="*/ 667 w 6933"/>
                <a:gd name="T59" fmla="*/ 0 h 6933"/>
                <a:gd name="T60" fmla="*/ 0 w 6933"/>
                <a:gd name="T61" fmla="*/ 666 h 6933"/>
                <a:gd name="T62" fmla="*/ 0 w 6933"/>
                <a:gd name="T63" fmla="*/ 4666 h 6933"/>
                <a:gd name="T64" fmla="*/ 667 w 6933"/>
                <a:gd name="T65" fmla="*/ 5333 h 6933"/>
                <a:gd name="T66" fmla="*/ 2615 w 6933"/>
                <a:gd name="T67" fmla="*/ 5333 h 6933"/>
                <a:gd name="T68" fmla="*/ 2171 w 6933"/>
                <a:gd name="T69" fmla="*/ 6666 h 6933"/>
                <a:gd name="T70" fmla="*/ 1733 w 6933"/>
                <a:gd name="T71" fmla="*/ 6666 h 6933"/>
                <a:gd name="T72" fmla="*/ 1733 w 6933"/>
                <a:gd name="T73" fmla="*/ 6933 h 6933"/>
                <a:gd name="T74" fmla="*/ 5200 w 6933"/>
                <a:gd name="T75" fmla="*/ 6933 h 6933"/>
                <a:gd name="T76" fmla="*/ 5200 w 6933"/>
                <a:gd name="T77" fmla="*/ 6666 h 6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33" h="6933">
                  <a:moveTo>
                    <a:pt x="2452" y="6666"/>
                  </a:moveTo>
                  <a:lnTo>
                    <a:pt x="2896" y="5333"/>
                  </a:lnTo>
                  <a:lnTo>
                    <a:pt x="4037" y="5333"/>
                  </a:lnTo>
                  <a:lnTo>
                    <a:pt x="4482" y="6666"/>
                  </a:lnTo>
                  <a:lnTo>
                    <a:pt x="2452" y="6666"/>
                  </a:lnTo>
                  <a:close/>
                  <a:moveTo>
                    <a:pt x="667" y="5066"/>
                  </a:moveTo>
                  <a:cubicBezTo>
                    <a:pt x="446" y="5066"/>
                    <a:pt x="267" y="4887"/>
                    <a:pt x="267" y="4666"/>
                  </a:cubicBezTo>
                  <a:lnTo>
                    <a:pt x="267" y="4533"/>
                  </a:lnTo>
                  <a:lnTo>
                    <a:pt x="6667" y="4533"/>
                  </a:lnTo>
                  <a:lnTo>
                    <a:pt x="6667" y="4666"/>
                  </a:lnTo>
                  <a:cubicBezTo>
                    <a:pt x="6667" y="4887"/>
                    <a:pt x="6488" y="5066"/>
                    <a:pt x="6267" y="5066"/>
                  </a:cubicBezTo>
                  <a:lnTo>
                    <a:pt x="667" y="5066"/>
                  </a:lnTo>
                  <a:close/>
                  <a:moveTo>
                    <a:pt x="5200" y="6666"/>
                  </a:moveTo>
                  <a:lnTo>
                    <a:pt x="4763" y="6666"/>
                  </a:lnTo>
                  <a:lnTo>
                    <a:pt x="4318" y="5333"/>
                  </a:lnTo>
                  <a:lnTo>
                    <a:pt x="6267" y="5333"/>
                  </a:lnTo>
                  <a:cubicBezTo>
                    <a:pt x="6635" y="5333"/>
                    <a:pt x="6933" y="5034"/>
                    <a:pt x="6933" y="4666"/>
                  </a:cubicBezTo>
                  <a:lnTo>
                    <a:pt x="6933" y="666"/>
                  </a:lnTo>
                  <a:cubicBezTo>
                    <a:pt x="6933" y="298"/>
                    <a:pt x="6635" y="0"/>
                    <a:pt x="6267" y="0"/>
                  </a:cubicBezTo>
                  <a:lnTo>
                    <a:pt x="5467" y="0"/>
                  </a:lnTo>
                  <a:lnTo>
                    <a:pt x="5467" y="266"/>
                  </a:lnTo>
                  <a:lnTo>
                    <a:pt x="6267" y="266"/>
                  </a:lnTo>
                  <a:cubicBezTo>
                    <a:pt x="6488" y="266"/>
                    <a:pt x="6667" y="445"/>
                    <a:pt x="6667" y="666"/>
                  </a:cubicBezTo>
                  <a:lnTo>
                    <a:pt x="6667" y="4266"/>
                  </a:lnTo>
                  <a:lnTo>
                    <a:pt x="267" y="4266"/>
                  </a:lnTo>
                  <a:lnTo>
                    <a:pt x="267" y="666"/>
                  </a:lnTo>
                  <a:cubicBezTo>
                    <a:pt x="267" y="445"/>
                    <a:pt x="446" y="266"/>
                    <a:pt x="667" y="266"/>
                  </a:cubicBezTo>
                  <a:lnTo>
                    <a:pt x="4533" y="266"/>
                  </a:lnTo>
                  <a:lnTo>
                    <a:pt x="4533" y="0"/>
                  </a:lnTo>
                  <a:lnTo>
                    <a:pt x="667" y="0"/>
                  </a:lnTo>
                  <a:cubicBezTo>
                    <a:pt x="299" y="0"/>
                    <a:pt x="0" y="298"/>
                    <a:pt x="0" y="666"/>
                  </a:cubicBezTo>
                  <a:lnTo>
                    <a:pt x="0" y="4666"/>
                  </a:lnTo>
                  <a:cubicBezTo>
                    <a:pt x="0" y="5034"/>
                    <a:pt x="299" y="5333"/>
                    <a:pt x="667" y="5333"/>
                  </a:cubicBezTo>
                  <a:lnTo>
                    <a:pt x="2615" y="5333"/>
                  </a:lnTo>
                  <a:lnTo>
                    <a:pt x="2171" y="6666"/>
                  </a:lnTo>
                  <a:lnTo>
                    <a:pt x="1733" y="6666"/>
                  </a:lnTo>
                  <a:lnTo>
                    <a:pt x="1733" y="6933"/>
                  </a:lnTo>
                  <a:lnTo>
                    <a:pt x="5200" y="6933"/>
                  </a:lnTo>
                  <a:lnTo>
                    <a:pt x="5200" y="66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a:ea typeface="+mn-ea"/>
                <a:cs typeface="+mn-cs"/>
              </a:endParaRPr>
            </a:p>
          </p:txBody>
        </p:sp>
        <p:sp>
          <p:nvSpPr>
            <p:cNvPr id="147" name="Freeform 52"/>
            <p:cNvSpPr>
              <a:spLocks noEditPoints="1"/>
            </p:cNvSpPr>
            <p:nvPr/>
          </p:nvSpPr>
          <p:spPr bwMode="auto">
            <a:xfrm>
              <a:off x="8951913" y="4549775"/>
              <a:ext cx="873125" cy="455613"/>
            </a:xfrm>
            <a:custGeom>
              <a:avLst/>
              <a:gdLst>
                <a:gd name="T0" fmla="*/ 1333 w 5600"/>
                <a:gd name="T1" fmla="*/ 2400 h 2933"/>
                <a:gd name="T2" fmla="*/ 800 w 5600"/>
                <a:gd name="T3" fmla="*/ 2667 h 2933"/>
                <a:gd name="T4" fmla="*/ 2133 w 5600"/>
                <a:gd name="T5" fmla="*/ 2400 h 2933"/>
                <a:gd name="T6" fmla="*/ 2666 w 5600"/>
                <a:gd name="T7" fmla="*/ 2667 h 2933"/>
                <a:gd name="T8" fmla="*/ 2133 w 5600"/>
                <a:gd name="T9" fmla="*/ 2400 h 2933"/>
                <a:gd name="T10" fmla="*/ 2666 w 5600"/>
                <a:gd name="T11" fmla="*/ 1867 h 2933"/>
                <a:gd name="T12" fmla="*/ 2133 w 5600"/>
                <a:gd name="T13" fmla="*/ 2133 h 2933"/>
                <a:gd name="T14" fmla="*/ 2133 w 5600"/>
                <a:gd name="T15" fmla="*/ 1333 h 2933"/>
                <a:gd name="T16" fmla="*/ 2666 w 5600"/>
                <a:gd name="T17" fmla="*/ 1600 h 2933"/>
                <a:gd name="T18" fmla="*/ 2133 w 5600"/>
                <a:gd name="T19" fmla="*/ 1333 h 2933"/>
                <a:gd name="T20" fmla="*/ 4000 w 5600"/>
                <a:gd name="T21" fmla="*/ 2400 h 2933"/>
                <a:gd name="T22" fmla="*/ 3466 w 5600"/>
                <a:gd name="T23" fmla="*/ 2667 h 2933"/>
                <a:gd name="T24" fmla="*/ 3466 w 5600"/>
                <a:gd name="T25" fmla="*/ 1867 h 2933"/>
                <a:gd name="T26" fmla="*/ 4000 w 5600"/>
                <a:gd name="T27" fmla="*/ 2133 h 2933"/>
                <a:gd name="T28" fmla="*/ 3466 w 5600"/>
                <a:gd name="T29" fmla="*/ 1867 h 2933"/>
                <a:gd name="T30" fmla="*/ 4000 w 5600"/>
                <a:gd name="T31" fmla="*/ 1333 h 2933"/>
                <a:gd name="T32" fmla="*/ 3466 w 5600"/>
                <a:gd name="T33" fmla="*/ 1600 h 2933"/>
                <a:gd name="T34" fmla="*/ 3466 w 5600"/>
                <a:gd name="T35" fmla="*/ 800 h 2933"/>
                <a:gd name="T36" fmla="*/ 4000 w 5600"/>
                <a:gd name="T37" fmla="*/ 1067 h 2933"/>
                <a:gd name="T38" fmla="*/ 3466 w 5600"/>
                <a:gd name="T39" fmla="*/ 800 h 2933"/>
                <a:gd name="T40" fmla="*/ 5333 w 5600"/>
                <a:gd name="T41" fmla="*/ 2400 h 2933"/>
                <a:gd name="T42" fmla="*/ 4800 w 5600"/>
                <a:gd name="T43" fmla="*/ 2667 h 2933"/>
                <a:gd name="T44" fmla="*/ 4800 w 5600"/>
                <a:gd name="T45" fmla="*/ 1867 h 2933"/>
                <a:gd name="T46" fmla="*/ 5333 w 5600"/>
                <a:gd name="T47" fmla="*/ 2133 h 2933"/>
                <a:gd name="T48" fmla="*/ 4800 w 5600"/>
                <a:gd name="T49" fmla="*/ 1867 h 2933"/>
                <a:gd name="T50" fmla="*/ 5333 w 5600"/>
                <a:gd name="T51" fmla="*/ 1333 h 2933"/>
                <a:gd name="T52" fmla="*/ 4800 w 5600"/>
                <a:gd name="T53" fmla="*/ 1600 h 2933"/>
                <a:gd name="T54" fmla="*/ 4800 w 5600"/>
                <a:gd name="T55" fmla="*/ 800 h 2933"/>
                <a:gd name="T56" fmla="*/ 5333 w 5600"/>
                <a:gd name="T57" fmla="*/ 1067 h 2933"/>
                <a:gd name="T58" fmla="*/ 4800 w 5600"/>
                <a:gd name="T59" fmla="*/ 800 h 2933"/>
                <a:gd name="T60" fmla="*/ 5333 w 5600"/>
                <a:gd name="T61" fmla="*/ 267 h 2933"/>
                <a:gd name="T62" fmla="*/ 4800 w 5600"/>
                <a:gd name="T63" fmla="*/ 533 h 2933"/>
                <a:gd name="T64" fmla="*/ 0 w 5600"/>
                <a:gd name="T65" fmla="*/ 2933 h 2933"/>
                <a:gd name="T66" fmla="*/ 5600 w 5600"/>
                <a:gd name="T67" fmla="*/ 133 h 2933"/>
                <a:gd name="T68" fmla="*/ 4666 w 5600"/>
                <a:gd name="T69" fmla="*/ 0 h 2933"/>
                <a:gd name="T70" fmla="*/ 4533 w 5600"/>
                <a:gd name="T71" fmla="*/ 2667 h 2933"/>
                <a:gd name="T72" fmla="*/ 4266 w 5600"/>
                <a:gd name="T73" fmla="*/ 667 h 2933"/>
                <a:gd name="T74" fmla="*/ 3333 w 5600"/>
                <a:gd name="T75" fmla="*/ 533 h 2933"/>
                <a:gd name="T76" fmla="*/ 3200 w 5600"/>
                <a:gd name="T77" fmla="*/ 2667 h 2933"/>
                <a:gd name="T78" fmla="*/ 2933 w 5600"/>
                <a:gd name="T79" fmla="*/ 1200 h 2933"/>
                <a:gd name="T80" fmla="*/ 2000 w 5600"/>
                <a:gd name="T81" fmla="*/ 1067 h 2933"/>
                <a:gd name="T82" fmla="*/ 1866 w 5600"/>
                <a:gd name="T83" fmla="*/ 2667 h 2933"/>
                <a:gd name="T84" fmla="*/ 1600 w 5600"/>
                <a:gd name="T85" fmla="*/ 2267 h 2933"/>
                <a:gd name="T86" fmla="*/ 666 w 5600"/>
                <a:gd name="T87" fmla="*/ 2133 h 2933"/>
                <a:gd name="T88" fmla="*/ 533 w 5600"/>
                <a:gd name="T89" fmla="*/ 2667 h 2933"/>
                <a:gd name="T90" fmla="*/ 0 w 5600"/>
                <a:gd name="T91" fmla="*/ 2933 h 2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00" h="2933">
                  <a:moveTo>
                    <a:pt x="800" y="2400"/>
                  </a:moveTo>
                  <a:lnTo>
                    <a:pt x="1333" y="2400"/>
                  </a:lnTo>
                  <a:lnTo>
                    <a:pt x="1333" y="2667"/>
                  </a:lnTo>
                  <a:lnTo>
                    <a:pt x="800" y="2667"/>
                  </a:lnTo>
                  <a:lnTo>
                    <a:pt x="800" y="2400"/>
                  </a:lnTo>
                  <a:close/>
                  <a:moveTo>
                    <a:pt x="2133" y="2400"/>
                  </a:moveTo>
                  <a:lnTo>
                    <a:pt x="2666" y="2400"/>
                  </a:lnTo>
                  <a:lnTo>
                    <a:pt x="2666" y="2667"/>
                  </a:lnTo>
                  <a:lnTo>
                    <a:pt x="2133" y="2667"/>
                  </a:lnTo>
                  <a:lnTo>
                    <a:pt x="2133" y="2400"/>
                  </a:lnTo>
                  <a:close/>
                  <a:moveTo>
                    <a:pt x="2133" y="1867"/>
                  </a:moveTo>
                  <a:lnTo>
                    <a:pt x="2666" y="1867"/>
                  </a:lnTo>
                  <a:lnTo>
                    <a:pt x="2666" y="2133"/>
                  </a:lnTo>
                  <a:lnTo>
                    <a:pt x="2133" y="2133"/>
                  </a:lnTo>
                  <a:lnTo>
                    <a:pt x="2133" y="1867"/>
                  </a:lnTo>
                  <a:close/>
                  <a:moveTo>
                    <a:pt x="2133" y="1333"/>
                  </a:moveTo>
                  <a:lnTo>
                    <a:pt x="2666" y="1333"/>
                  </a:lnTo>
                  <a:lnTo>
                    <a:pt x="2666" y="1600"/>
                  </a:lnTo>
                  <a:lnTo>
                    <a:pt x="2133" y="1600"/>
                  </a:lnTo>
                  <a:lnTo>
                    <a:pt x="2133" y="1333"/>
                  </a:lnTo>
                  <a:close/>
                  <a:moveTo>
                    <a:pt x="3466" y="2400"/>
                  </a:moveTo>
                  <a:lnTo>
                    <a:pt x="4000" y="2400"/>
                  </a:lnTo>
                  <a:lnTo>
                    <a:pt x="4000" y="2667"/>
                  </a:lnTo>
                  <a:lnTo>
                    <a:pt x="3466" y="2667"/>
                  </a:lnTo>
                  <a:lnTo>
                    <a:pt x="3466" y="2400"/>
                  </a:lnTo>
                  <a:close/>
                  <a:moveTo>
                    <a:pt x="3466" y="1867"/>
                  </a:moveTo>
                  <a:lnTo>
                    <a:pt x="4000" y="1867"/>
                  </a:lnTo>
                  <a:lnTo>
                    <a:pt x="4000" y="2133"/>
                  </a:lnTo>
                  <a:lnTo>
                    <a:pt x="3466" y="2133"/>
                  </a:lnTo>
                  <a:lnTo>
                    <a:pt x="3466" y="1867"/>
                  </a:lnTo>
                  <a:close/>
                  <a:moveTo>
                    <a:pt x="3466" y="1333"/>
                  </a:moveTo>
                  <a:lnTo>
                    <a:pt x="4000" y="1333"/>
                  </a:lnTo>
                  <a:lnTo>
                    <a:pt x="4000" y="1600"/>
                  </a:lnTo>
                  <a:lnTo>
                    <a:pt x="3466" y="1600"/>
                  </a:lnTo>
                  <a:lnTo>
                    <a:pt x="3466" y="1333"/>
                  </a:lnTo>
                  <a:close/>
                  <a:moveTo>
                    <a:pt x="3466" y="800"/>
                  </a:moveTo>
                  <a:lnTo>
                    <a:pt x="4000" y="800"/>
                  </a:lnTo>
                  <a:lnTo>
                    <a:pt x="4000" y="1067"/>
                  </a:lnTo>
                  <a:lnTo>
                    <a:pt x="3466" y="1067"/>
                  </a:lnTo>
                  <a:lnTo>
                    <a:pt x="3466" y="800"/>
                  </a:lnTo>
                  <a:close/>
                  <a:moveTo>
                    <a:pt x="4800" y="2400"/>
                  </a:moveTo>
                  <a:lnTo>
                    <a:pt x="5333" y="2400"/>
                  </a:lnTo>
                  <a:lnTo>
                    <a:pt x="5333" y="2667"/>
                  </a:lnTo>
                  <a:lnTo>
                    <a:pt x="4800" y="2667"/>
                  </a:lnTo>
                  <a:lnTo>
                    <a:pt x="4800" y="2400"/>
                  </a:lnTo>
                  <a:close/>
                  <a:moveTo>
                    <a:pt x="4800" y="1867"/>
                  </a:moveTo>
                  <a:lnTo>
                    <a:pt x="5333" y="1867"/>
                  </a:lnTo>
                  <a:lnTo>
                    <a:pt x="5333" y="2133"/>
                  </a:lnTo>
                  <a:lnTo>
                    <a:pt x="4800" y="2133"/>
                  </a:lnTo>
                  <a:lnTo>
                    <a:pt x="4800" y="1867"/>
                  </a:lnTo>
                  <a:close/>
                  <a:moveTo>
                    <a:pt x="4800" y="1333"/>
                  </a:moveTo>
                  <a:lnTo>
                    <a:pt x="5333" y="1333"/>
                  </a:lnTo>
                  <a:lnTo>
                    <a:pt x="5333" y="1600"/>
                  </a:lnTo>
                  <a:lnTo>
                    <a:pt x="4800" y="1600"/>
                  </a:lnTo>
                  <a:lnTo>
                    <a:pt x="4800" y="1333"/>
                  </a:lnTo>
                  <a:close/>
                  <a:moveTo>
                    <a:pt x="4800" y="800"/>
                  </a:moveTo>
                  <a:lnTo>
                    <a:pt x="5333" y="800"/>
                  </a:lnTo>
                  <a:lnTo>
                    <a:pt x="5333" y="1067"/>
                  </a:lnTo>
                  <a:lnTo>
                    <a:pt x="4800" y="1067"/>
                  </a:lnTo>
                  <a:lnTo>
                    <a:pt x="4800" y="800"/>
                  </a:lnTo>
                  <a:close/>
                  <a:moveTo>
                    <a:pt x="4800" y="267"/>
                  </a:moveTo>
                  <a:lnTo>
                    <a:pt x="5333" y="267"/>
                  </a:lnTo>
                  <a:lnTo>
                    <a:pt x="5333" y="533"/>
                  </a:lnTo>
                  <a:lnTo>
                    <a:pt x="4800" y="533"/>
                  </a:lnTo>
                  <a:lnTo>
                    <a:pt x="4800" y="267"/>
                  </a:lnTo>
                  <a:close/>
                  <a:moveTo>
                    <a:pt x="0" y="2933"/>
                  </a:moveTo>
                  <a:lnTo>
                    <a:pt x="5600" y="2933"/>
                  </a:lnTo>
                  <a:lnTo>
                    <a:pt x="5600" y="133"/>
                  </a:lnTo>
                  <a:cubicBezTo>
                    <a:pt x="5600" y="60"/>
                    <a:pt x="5540" y="0"/>
                    <a:pt x="5466" y="0"/>
                  </a:cubicBezTo>
                  <a:lnTo>
                    <a:pt x="4666" y="0"/>
                  </a:lnTo>
                  <a:cubicBezTo>
                    <a:pt x="4593" y="0"/>
                    <a:pt x="4533" y="60"/>
                    <a:pt x="4533" y="133"/>
                  </a:cubicBezTo>
                  <a:lnTo>
                    <a:pt x="4533" y="2667"/>
                  </a:lnTo>
                  <a:lnTo>
                    <a:pt x="4266" y="2667"/>
                  </a:lnTo>
                  <a:lnTo>
                    <a:pt x="4266" y="667"/>
                  </a:lnTo>
                  <a:cubicBezTo>
                    <a:pt x="4266" y="593"/>
                    <a:pt x="4207" y="533"/>
                    <a:pt x="4133" y="533"/>
                  </a:cubicBezTo>
                  <a:lnTo>
                    <a:pt x="3333" y="533"/>
                  </a:lnTo>
                  <a:cubicBezTo>
                    <a:pt x="3259" y="533"/>
                    <a:pt x="3200" y="593"/>
                    <a:pt x="3200" y="667"/>
                  </a:cubicBezTo>
                  <a:lnTo>
                    <a:pt x="3200" y="2667"/>
                  </a:lnTo>
                  <a:lnTo>
                    <a:pt x="2933" y="2667"/>
                  </a:lnTo>
                  <a:lnTo>
                    <a:pt x="2933" y="1200"/>
                  </a:lnTo>
                  <a:cubicBezTo>
                    <a:pt x="2933" y="1126"/>
                    <a:pt x="2873" y="1067"/>
                    <a:pt x="2800" y="1067"/>
                  </a:cubicBezTo>
                  <a:lnTo>
                    <a:pt x="2000" y="1067"/>
                  </a:lnTo>
                  <a:cubicBezTo>
                    <a:pt x="1926" y="1067"/>
                    <a:pt x="1866" y="1126"/>
                    <a:pt x="1866" y="1200"/>
                  </a:cubicBezTo>
                  <a:lnTo>
                    <a:pt x="1866" y="2667"/>
                  </a:lnTo>
                  <a:lnTo>
                    <a:pt x="1600" y="2667"/>
                  </a:lnTo>
                  <a:lnTo>
                    <a:pt x="1600" y="2267"/>
                  </a:lnTo>
                  <a:cubicBezTo>
                    <a:pt x="1600" y="2193"/>
                    <a:pt x="1540" y="2133"/>
                    <a:pt x="1466" y="2133"/>
                  </a:cubicBezTo>
                  <a:lnTo>
                    <a:pt x="666" y="2133"/>
                  </a:lnTo>
                  <a:cubicBezTo>
                    <a:pt x="593" y="2133"/>
                    <a:pt x="533" y="2193"/>
                    <a:pt x="533" y="2267"/>
                  </a:cubicBezTo>
                  <a:lnTo>
                    <a:pt x="533" y="2667"/>
                  </a:lnTo>
                  <a:lnTo>
                    <a:pt x="0" y="2667"/>
                  </a:lnTo>
                  <a:lnTo>
                    <a:pt x="0" y="293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a:ea typeface="+mn-ea"/>
                <a:cs typeface="+mn-cs"/>
              </a:endParaRPr>
            </a:p>
          </p:txBody>
        </p:sp>
        <p:sp>
          <p:nvSpPr>
            <p:cNvPr id="148" name="Rectangle 53"/>
            <p:cNvSpPr>
              <a:spLocks noChangeArrowheads="1"/>
            </p:cNvSpPr>
            <p:nvPr/>
          </p:nvSpPr>
          <p:spPr bwMode="auto">
            <a:xfrm>
              <a:off x="8951913" y="4714875"/>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a:ea typeface="+mn-ea"/>
                <a:cs typeface="+mn-cs"/>
              </a:endParaRPr>
            </a:p>
          </p:txBody>
        </p:sp>
        <p:sp>
          <p:nvSpPr>
            <p:cNvPr id="149" name="Rectangle 54"/>
            <p:cNvSpPr>
              <a:spLocks noChangeArrowheads="1"/>
            </p:cNvSpPr>
            <p:nvPr/>
          </p:nvSpPr>
          <p:spPr bwMode="auto">
            <a:xfrm>
              <a:off x="8951913" y="4797425"/>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a:ea typeface="+mn-ea"/>
                <a:cs typeface="+mn-cs"/>
              </a:endParaRPr>
            </a:p>
          </p:txBody>
        </p:sp>
        <p:sp>
          <p:nvSpPr>
            <p:cNvPr id="150" name="Rectangle 55"/>
            <p:cNvSpPr>
              <a:spLocks noChangeArrowheads="1"/>
            </p:cNvSpPr>
            <p:nvPr/>
          </p:nvSpPr>
          <p:spPr bwMode="auto">
            <a:xfrm>
              <a:off x="8951913" y="4881563"/>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a:ea typeface="+mn-ea"/>
                <a:cs typeface="+mn-cs"/>
              </a:endParaRPr>
            </a:p>
          </p:txBody>
        </p:sp>
        <p:sp>
          <p:nvSpPr>
            <p:cNvPr id="151" name="Rectangle 56"/>
            <p:cNvSpPr>
              <a:spLocks noChangeArrowheads="1"/>
            </p:cNvSpPr>
            <p:nvPr/>
          </p:nvSpPr>
          <p:spPr bwMode="auto">
            <a:xfrm>
              <a:off x="8951913" y="4632325"/>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a:ea typeface="+mn-ea"/>
                <a:cs typeface="+mn-cs"/>
              </a:endParaRPr>
            </a:p>
          </p:txBody>
        </p:sp>
        <p:sp>
          <p:nvSpPr>
            <p:cNvPr id="152" name="Rectangle 57"/>
            <p:cNvSpPr>
              <a:spLocks noChangeArrowheads="1"/>
            </p:cNvSpPr>
            <p:nvPr/>
          </p:nvSpPr>
          <p:spPr bwMode="auto">
            <a:xfrm>
              <a:off x="8951913" y="4549775"/>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a:ea typeface="+mn-ea"/>
                <a:cs typeface="+mn-cs"/>
              </a:endParaRPr>
            </a:p>
          </p:txBody>
        </p:sp>
        <p:sp>
          <p:nvSpPr>
            <p:cNvPr id="153" name="Freeform 58"/>
            <p:cNvSpPr>
              <a:spLocks/>
            </p:cNvSpPr>
            <p:nvPr/>
          </p:nvSpPr>
          <p:spPr bwMode="auto">
            <a:xfrm>
              <a:off x="9078913" y="4237038"/>
              <a:ext cx="703263" cy="569913"/>
            </a:xfrm>
            <a:custGeom>
              <a:avLst/>
              <a:gdLst>
                <a:gd name="T0" fmla="*/ 4256 w 4515"/>
                <a:gd name="T1" fmla="*/ 713 h 3674"/>
                <a:gd name="T2" fmla="*/ 4515 w 4515"/>
                <a:gd name="T3" fmla="*/ 648 h 3674"/>
                <a:gd name="T4" fmla="*/ 4382 w 4515"/>
                <a:gd name="T5" fmla="*/ 115 h 3674"/>
                <a:gd name="T6" fmla="*/ 4220 w 4515"/>
                <a:gd name="T7" fmla="*/ 18 h 3674"/>
                <a:gd name="T8" fmla="*/ 3687 w 4515"/>
                <a:gd name="T9" fmla="*/ 151 h 3674"/>
                <a:gd name="T10" fmla="*/ 3751 w 4515"/>
                <a:gd name="T11" fmla="*/ 410 h 3674"/>
                <a:gd name="T12" fmla="*/ 3950 w 4515"/>
                <a:gd name="T13" fmla="*/ 361 h 3674"/>
                <a:gd name="T14" fmla="*/ 2865 w 4515"/>
                <a:gd name="T15" fmla="*/ 1989 h 3674"/>
                <a:gd name="T16" fmla="*/ 2161 w 4515"/>
                <a:gd name="T17" fmla="*/ 1754 h 3674"/>
                <a:gd name="T18" fmla="*/ 2025 w 4515"/>
                <a:gd name="T19" fmla="*/ 1786 h 3674"/>
                <a:gd name="T20" fmla="*/ 1275 w 4515"/>
                <a:gd name="T21" fmla="*/ 2536 h 3674"/>
                <a:gd name="T22" fmla="*/ 679 w 4515"/>
                <a:gd name="T23" fmla="*/ 2417 h 3674"/>
                <a:gd name="T24" fmla="*/ 534 w 4515"/>
                <a:gd name="T25" fmla="*/ 2488 h 3674"/>
                <a:gd name="T26" fmla="*/ 0 w 4515"/>
                <a:gd name="T27" fmla="*/ 3554 h 3674"/>
                <a:gd name="T28" fmla="*/ 239 w 4515"/>
                <a:gd name="T29" fmla="*/ 3674 h 3674"/>
                <a:gd name="T30" fmla="*/ 727 w 4515"/>
                <a:gd name="T31" fmla="*/ 2698 h 3674"/>
                <a:gd name="T32" fmla="*/ 1293 w 4515"/>
                <a:gd name="T33" fmla="*/ 2811 h 3674"/>
                <a:gd name="T34" fmla="*/ 1413 w 4515"/>
                <a:gd name="T35" fmla="*/ 2775 h 3674"/>
                <a:gd name="T36" fmla="*/ 2155 w 4515"/>
                <a:gd name="T37" fmla="*/ 2033 h 3674"/>
                <a:gd name="T38" fmla="*/ 2877 w 4515"/>
                <a:gd name="T39" fmla="*/ 2274 h 3674"/>
                <a:gd name="T40" fmla="*/ 3030 w 4515"/>
                <a:gd name="T41" fmla="*/ 2221 h 3674"/>
                <a:gd name="T42" fmla="*/ 4196 w 4515"/>
                <a:gd name="T43" fmla="*/ 472 h 3674"/>
                <a:gd name="T44" fmla="*/ 4256 w 4515"/>
                <a:gd name="T45" fmla="*/ 713 h 3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15" h="3674">
                  <a:moveTo>
                    <a:pt x="4256" y="713"/>
                  </a:moveTo>
                  <a:lnTo>
                    <a:pt x="4515" y="648"/>
                  </a:lnTo>
                  <a:lnTo>
                    <a:pt x="4382" y="115"/>
                  </a:lnTo>
                  <a:cubicBezTo>
                    <a:pt x="4364" y="44"/>
                    <a:pt x="4291" y="0"/>
                    <a:pt x="4220" y="18"/>
                  </a:cubicBezTo>
                  <a:lnTo>
                    <a:pt x="3687" y="151"/>
                  </a:lnTo>
                  <a:lnTo>
                    <a:pt x="3751" y="410"/>
                  </a:lnTo>
                  <a:lnTo>
                    <a:pt x="3950" y="361"/>
                  </a:lnTo>
                  <a:lnTo>
                    <a:pt x="2865" y="1989"/>
                  </a:lnTo>
                  <a:lnTo>
                    <a:pt x="2161" y="1754"/>
                  </a:lnTo>
                  <a:cubicBezTo>
                    <a:pt x="2113" y="1738"/>
                    <a:pt x="2060" y="1751"/>
                    <a:pt x="2025" y="1786"/>
                  </a:cubicBezTo>
                  <a:lnTo>
                    <a:pt x="1275" y="2536"/>
                  </a:lnTo>
                  <a:lnTo>
                    <a:pt x="679" y="2417"/>
                  </a:lnTo>
                  <a:cubicBezTo>
                    <a:pt x="620" y="2405"/>
                    <a:pt x="560" y="2434"/>
                    <a:pt x="534" y="2488"/>
                  </a:cubicBezTo>
                  <a:lnTo>
                    <a:pt x="0" y="3554"/>
                  </a:lnTo>
                  <a:lnTo>
                    <a:pt x="239" y="3674"/>
                  </a:lnTo>
                  <a:lnTo>
                    <a:pt x="727" y="2698"/>
                  </a:lnTo>
                  <a:lnTo>
                    <a:pt x="1293" y="2811"/>
                  </a:lnTo>
                  <a:cubicBezTo>
                    <a:pt x="1337" y="2820"/>
                    <a:pt x="1382" y="2806"/>
                    <a:pt x="1413" y="2775"/>
                  </a:cubicBezTo>
                  <a:lnTo>
                    <a:pt x="2155" y="2033"/>
                  </a:lnTo>
                  <a:lnTo>
                    <a:pt x="2877" y="2274"/>
                  </a:lnTo>
                  <a:cubicBezTo>
                    <a:pt x="2934" y="2293"/>
                    <a:pt x="2997" y="2271"/>
                    <a:pt x="3030" y="2221"/>
                  </a:cubicBezTo>
                  <a:lnTo>
                    <a:pt x="4196" y="472"/>
                  </a:lnTo>
                  <a:lnTo>
                    <a:pt x="4256" y="713"/>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595959"/>
                </a:solidFill>
                <a:effectLst/>
                <a:uLnTx/>
                <a:uFillTx/>
                <a:latin typeface="Arial"/>
                <a:ea typeface="+mn-ea"/>
                <a:cs typeface="+mn-cs"/>
              </a:endParaRPr>
            </a:p>
          </p:txBody>
        </p:sp>
      </p:grpSp>
      <p:sp>
        <p:nvSpPr>
          <p:cNvPr id="85" name="Picture Placeholder 22">
            <a:extLst>
              <a:ext uri="{FF2B5EF4-FFF2-40B4-BE49-F238E27FC236}">
                <a16:creationId xmlns:a16="http://schemas.microsoft.com/office/drawing/2014/main" id="{ABA6A28D-1D52-C141-BC58-126CFC13DB90}"/>
              </a:ext>
            </a:extLst>
          </p:cNvPr>
          <p:cNvSpPr>
            <a:spLocks noGrp="1"/>
          </p:cNvSpPr>
          <p:nvPr>
            <p:ph type="pic" sz="quarter" idx="19"/>
          </p:nvPr>
        </p:nvSpPr>
        <p:spPr>
          <a:xfrm>
            <a:off x="633790" y="4214726"/>
            <a:ext cx="11017133" cy="307777"/>
          </a:xfrm>
        </p:spPr>
        <p:txBody>
          <a:bodyPr/>
          <a:lstStyle/>
          <a:p>
            <a:endParaRPr lang="en-US" dirty="0"/>
          </a:p>
        </p:txBody>
      </p:sp>
      <p:sp>
        <p:nvSpPr>
          <p:cNvPr id="89" name="TextBox 88">
            <a:extLst>
              <a:ext uri="{FF2B5EF4-FFF2-40B4-BE49-F238E27FC236}">
                <a16:creationId xmlns:a16="http://schemas.microsoft.com/office/drawing/2014/main" id="{5A902DF2-9705-AD4F-85EC-F53C3E19B474}"/>
              </a:ext>
            </a:extLst>
          </p:cNvPr>
          <p:cNvSpPr txBox="1"/>
          <p:nvPr userDrawn="1"/>
        </p:nvSpPr>
        <p:spPr>
          <a:xfrm>
            <a:off x="1270642" y="1137595"/>
            <a:ext cx="2388637" cy="707886"/>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BACKGROUND &amp; CHALLENGES</a:t>
            </a:r>
          </a:p>
        </p:txBody>
      </p:sp>
      <p:sp>
        <p:nvSpPr>
          <p:cNvPr id="91" name="TextBox 90">
            <a:extLst>
              <a:ext uri="{FF2B5EF4-FFF2-40B4-BE49-F238E27FC236}">
                <a16:creationId xmlns:a16="http://schemas.microsoft.com/office/drawing/2014/main" id="{49D4FD31-A8B3-7A47-A461-6960E4B9B621}"/>
              </a:ext>
            </a:extLst>
          </p:cNvPr>
          <p:cNvSpPr txBox="1"/>
          <p:nvPr userDrawn="1"/>
        </p:nvSpPr>
        <p:spPr>
          <a:xfrm>
            <a:off x="5023493" y="1263306"/>
            <a:ext cx="2388637" cy="400110"/>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ECLERX SOLUTION</a:t>
            </a:r>
          </a:p>
        </p:txBody>
      </p:sp>
      <p:sp>
        <p:nvSpPr>
          <p:cNvPr id="154" name="TextBox 153">
            <a:extLst>
              <a:ext uri="{FF2B5EF4-FFF2-40B4-BE49-F238E27FC236}">
                <a16:creationId xmlns:a16="http://schemas.microsoft.com/office/drawing/2014/main" id="{8A1FB9A0-A281-BB47-8CD4-3D4CFE17E093}"/>
              </a:ext>
            </a:extLst>
          </p:cNvPr>
          <p:cNvSpPr txBox="1"/>
          <p:nvPr userDrawn="1"/>
        </p:nvSpPr>
        <p:spPr>
          <a:xfrm>
            <a:off x="8750942" y="1264085"/>
            <a:ext cx="2777277" cy="400110"/>
          </a:xfrm>
          <a:prstGeom prst="rect">
            <a:avLst/>
          </a:prstGeom>
          <a:noFill/>
        </p:spPr>
        <p:txBody>
          <a:bodyPr wrap="square" rtlCol="0">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BUSINESS OUTCOME</a:t>
            </a:r>
          </a:p>
        </p:txBody>
      </p:sp>
      <p:sp>
        <p:nvSpPr>
          <p:cNvPr id="155" name="TextBox 154">
            <a:extLst>
              <a:ext uri="{FF2B5EF4-FFF2-40B4-BE49-F238E27FC236}">
                <a16:creationId xmlns:a16="http://schemas.microsoft.com/office/drawing/2014/main" id="{DB5019B2-EFC1-964B-BD4C-5BE056CB4AFD}"/>
              </a:ext>
            </a:extLst>
          </p:cNvPr>
          <p:cNvSpPr txBox="1"/>
          <p:nvPr userDrawn="1"/>
        </p:nvSpPr>
        <p:spPr>
          <a:xfrm>
            <a:off x="11607082" y="6436203"/>
            <a:ext cx="325815" cy="230832"/>
          </a:xfrm>
          <a:prstGeom prst="rect">
            <a:avLst/>
          </a:prstGeom>
          <a:solidFill>
            <a:srgbClr val="1473BF"/>
          </a:solidFill>
        </p:spPr>
        <p:txBody>
          <a:bodyPr vert="horz" wrap="none" lIns="91440" tIns="45720" rIns="91440" bIns="45720" rtlCol="0" anchor="ctr">
            <a:spAutoFit/>
          </a:bodyPr>
          <a:lstStyle>
            <a:defPPr>
              <a:defRPr lang="en-US"/>
            </a:defPPr>
            <a:lvl1pPr>
              <a:defRPr sz="12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78B5AF-9E1F-4B6F-BFCC-CCB7C3473770}"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FFFFFF"/>
              </a:solidFill>
              <a:effectLst/>
              <a:uLnTx/>
              <a:uFillTx/>
              <a:latin typeface="Arial"/>
              <a:ea typeface="+mn-ea"/>
              <a:cs typeface="+mn-cs"/>
            </a:endParaRPr>
          </a:p>
        </p:txBody>
      </p:sp>
      <p:sp>
        <p:nvSpPr>
          <p:cNvPr id="156" name="Title 4">
            <a:extLst>
              <a:ext uri="{FF2B5EF4-FFF2-40B4-BE49-F238E27FC236}">
                <a16:creationId xmlns:a16="http://schemas.microsoft.com/office/drawing/2014/main" id="{49400D68-8ED4-1243-8F80-5B532CF29E19}"/>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j-ea"/>
              <a:cs typeface="Calibri" panose="020F0502020204030204" pitchFamily="34" charset="0"/>
            </a:endParaRPr>
          </a:p>
        </p:txBody>
      </p:sp>
      <p:sp>
        <p:nvSpPr>
          <p:cNvPr id="157" name="Title 4">
            <a:extLst>
              <a:ext uri="{FF2B5EF4-FFF2-40B4-BE49-F238E27FC236}">
                <a16:creationId xmlns:a16="http://schemas.microsoft.com/office/drawing/2014/main" id="{43F134AF-F15B-E24B-BAB3-E2FB98BC79C6}"/>
              </a:ext>
            </a:extLst>
          </p:cNvPr>
          <p:cNvSpPr txBox="1">
            <a:spLocks/>
          </p:cNvSpPr>
          <p:nvPr userDrawn="1"/>
        </p:nvSpPr>
        <p:spPr>
          <a:xfrm>
            <a:off x="8057527" y="6392346"/>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200" b="0" i="0" u="none" strike="noStrike" kern="1200" cap="none" spc="200" normalizeH="0" baseline="0" noProof="0" dirty="0">
                <a:ln>
                  <a:noFill/>
                </a:ln>
                <a:solidFill>
                  <a:srgbClr val="002B53"/>
                </a:solidFill>
                <a:effectLst/>
                <a:uLnTx/>
                <a:uFillTx/>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3398725118"/>
      </p:ext>
    </p:extLst>
  </p:cSld>
  <p:clrMapOvr>
    <a:masterClrMapping/>
  </p:clrMapOvr>
  <p:extLst>
    <p:ext uri="{DCECCB84-F9BA-43D5-87BE-67443E8EF086}">
      <p15:sldGuideLst xmlns:p15="http://schemas.microsoft.com/office/powerpoint/2012/main">
        <p15:guide id="1" orient="horz" pos="2160">
          <p15:clr>
            <a:srgbClr val="FBAE40"/>
          </p15:clr>
        </p15:guide>
        <p15:guide id="2" pos="30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hort Horizontal Picture, Long Solution">
    <p:spTree>
      <p:nvGrpSpPr>
        <p:cNvPr id="1" name=""/>
        <p:cNvGrpSpPr/>
        <p:nvPr/>
      </p:nvGrpSpPr>
      <p:grpSpPr>
        <a:xfrm>
          <a:off x="0" y="0"/>
          <a:ext cx="0" cy="0"/>
          <a:chOff x="0" y="0"/>
          <a:chExt cx="0" cy="0"/>
        </a:xfrm>
      </p:grpSpPr>
      <p:sp>
        <p:nvSpPr>
          <p:cNvPr id="144" name="Rectangle 143">
            <a:hlinkClick r:id="rId2"/>
            <a:extLst>
              <a:ext uri="{FF2B5EF4-FFF2-40B4-BE49-F238E27FC236}">
                <a16:creationId xmlns:a16="http://schemas.microsoft.com/office/drawing/2014/main" id="{E9F15AF7-1C51-FB45-A2CE-4E98E91C370E}"/>
              </a:ext>
            </a:extLst>
          </p:cNvPr>
          <p:cNvSpPr/>
          <p:nvPr userDrawn="1"/>
        </p:nvSpPr>
        <p:spPr>
          <a:xfrm>
            <a:off x="462147" y="3661787"/>
            <a:ext cx="4512183" cy="2502847"/>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43" name="Rectangle 142">
            <a:hlinkClick r:id="rId2"/>
            <a:extLst>
              <a:ext uri="{FF2B5EF4-FFF2-40B4-BE49-F238E27FC236}">
                <a16:creationId xmlns:a16="http://schemas.microsoft.com/office/drawing/2014/main" id="{E9F15AF7-1C51-FB45-A2CE-4E98E91C370E}"/>
              </a:ext>
            </a:extLst>
          </p:cNvPr>
          <p:cNvSpPr/>
          <p:nvPr userDrawn="1"/>
        </p:nvSpPr>
        <p:spPr>
          <a:xfrm>
            <a:off x="465877" y="1606470"/>
            <a:ext cx="4508453" cy="1149146"/>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3" name="Picture Placeholder 22">
            <a:extLst>
              <a:ext uri="{FF2B5EF4-FFF2-40B4-BE49-F238E27FC236}">
                <a16:creationId xmlns:a16="http://schemas.microsoft.com/office/drawing/2014/main" id="{044147F0-34DB-6E40-8FFA-D2D79B938246}"/>
              </a:ext>
            </a:extLst>
          </p:cNvPr>
          <p:cNvSpPr>
            <a:spLocks noGrp="1"/>
          </p:cNvSpPr>
          <p:nvPr>
            <p:ph type="pic" sz="quarter" idx="14"/>
          </p:nvPr>
        </p:nvSpPr>
        <p:spPr>
          <a:xfrm>
            <a:off x="5161292" y="3238208"/>
            <a:ext cx="6319597" cy="261610"/>
          </a:xfrm>
        </p:spPr>
        <p:txBody>
          <a:bodyPr/>
          <a:lstStyle>
            <a:lvl1pPr>
              <a:defRPr sz="1100"/>
            </a:lvl1pPr>
          </a:lstStyle>
          <a:p>
            <a:endParaRPr lang="en-US" dirty="0"/>
          </a:p>
        </p:txBody>
      </p:sp>
      <p:sp>
        <p:nvSpPr>
          <p:cNvPr id="27" name="Text Placeholder 17">
            <a:extLst>
              <a:ext uri="{FF2B5EF4-FFF2-40B4-BE49-F238E27FC236}">
                <a16:creationId xmlns:a16="http://schemas.microsoft.com/office/drawing/2014/main" id="{F073C412-5E82-444F-AE91-4D677187E1A0}"/>
              </a:ext>
            </a:extLst>
          </p:cNvPr>
          <p:cNvSpPr>
            <a:spLocks noGrp="1"/>
          </p:cNvSpPr>
          <p:nvPr>
            <p:ph type="body" sz="quarter" idx="16" hasCustomPrompt="1"/>
          </p:nvPr>
        </p:nvSpPr>
        <p:spPr>
          <a:xfrm>
            <a:off x="469447" y="3612063"/>
            <a:ext cx="4401408" cy="1585049"/>
          </a:xfrm>
        </p:spPr>
        <p:txBody>
          <a:bodyPr/>
          <a:lstStyle>
            <a:lvl1pPr marL="308610" indent="-171450" algn="just" defTabSz="914400" rtl="0" eaLnBrk="1" latinLnBrk="0" hangingPunct="1">
              <a:lnSpc>
                <a:spcPct val="100000"/>
              </a:lnSpc>
              <a:spcBef>
                <a:spcPts val="110"/>
              </a:spcBef>
              <a:buFont typeface="Arial" panose="020B0604020202020204" pitchFamily="34" charset="0"/>
              <a:buChar char="•"/>
              <a:defRPr lang="en-US" sz="1100" b="0" kern="1200" dirty="0" smtClean="0">
                <a:solidFill>
                  <a:srgbClr val="595959"/>
                </a:solidFill>
                <a:latin typeface="Calibri" panose="020F0502020204030204" pitchFamily="34" charset="0"/>
                <a:ea typeface="+mn-ea"/>
                <a:cs typeface="Calibri" panose="020F0502020204030204" pitchFamily="34" charset="0"/>
              </a:defRPr>
            </a:lvl1pPr>
            <a:lvl2pPr marL="514350" indent="-285750" algn="just">
              <a:buFont typeface="Arial" panose="020B0604020202020204" pitchFamily="34" charset="0"/>
              <a:buChar char="•"/>
              <a:defRPr sz="1100">
                <a:solidFill>
                  <a:srgbClr val="595959"/>
                </a:solidFill>
                <a:latin typeface="Calibri" panose="020F0502020204030204" pitchFamily="34" charset="0"/>
                <a:cs typeface="Calibri" panose="020F0502020204030204" pitchFamily="34" charset="0"/>
              </a:defRPr>
            </a:lvl2pPr>
            <a:lvl3pPr marL="457200" indent="0">
              <a:buNone/>
              <a:defRPr/>
            </a:lvl3pPr>
            <a:lvl4pPr marL="685800" indent="0">
              <a:buNone/>
              <a:defRPr/>
            </a:lvl4pPr>
            <a:lvl5pPr marL="914400" indent="0">
              <a:buNone/>
              <a:defRPr/>
            </a:lvl5pPr>
          </a:lstStyle>
          <a:p>
            <a:pPr lvl="0"/>
            <a:r>
              <a:rPr lang="en-US" dirty="0"/>
              <a:t>Provide solutions that address the challenges presented. Ensure enough detail is provided for each challenge/solution resolved. Use simple language that anyone can understand.</a:t>
            </a:r>
          </a:p>
          <a:p>
            <a:pPr lvl="1"/>
            <a:endParaRPr lang="en-US" dirty="0"/>
          </a:p>
          <a:p>
            <a:pPr lvl="1"/>
            <a:endParaRPr lang="en-US" dirty="0"/>
          </a:p>
          <a:p>
            <a:pPr lvl="1"/>
            <a:endParaRPr lang="en-US" dirty="0"/>
          </a:p>
          <a:p>
            <a:pPr lvl="1"/>
            <a:endParaRPr lang="en-US" dirty="0"/>
          </a:p>
        </p:txBody>
      </p:sp>
      <p:sp>
        <p:nvSpPr>
          <p:cNvPr id="30" name="Title 1">
            <a:extLst>
              <a:ext uri="{FF2B5EF4-FFF2-40B4-BE49-F238E27FC236}">
                <a16:creationId xmlns:a16="http://schemas.microsoft.com/office/drawing/2014/main" id="{DA1FFDE2-0518-1744-9DE0-86463C177CED}"/>
              </a:ext>
            </a:extLst>
          </p:cNvPr>
          <p:cNvSpPr>
            <a:spLocks noGrp="1"/>
          </p:cNvSpPr>
          <p:nvPr>
            <p:ph type="title" hasCustomPrompt="1"/>
          </p:nvPr>
        </p:nvSpPr>
        <p:spPr>
          <a:xfrm>
            <a:off x="434307" y="235778"/>
            <a:ext cx="11286083" cy="424732"/>
          </a:xfrm>
        </p:spPr>
        <p:txBody>
          <a:bodyPr/>
          <a:lstStyle>
            <a:lvl1pPr>
              <a:defRPr>
                <a:solidFill>
                  <a:srgbClr val="313131"/>
                </a:solidFill>
              </a:defRPr>
            </a:lvl1pPr>
          </a:lstStyle>
          <a:p>
            <a:r>
              <a:rPr lang="en-US" dirty="0"/>
              <a:t>Case Study</a:t>
            </a:r>
          </a:p>
        </p:txBody>
      </p:sp>
      <p:sp>
        <p:nvSpPr>
          <p:cNvPr id="31" name="Text Placeholder 9">
            <a:extLst>
              <a:ext uri="{FF2B5EF4-FFF2-40B4-BE49-F238E27FC236}">
                <a16:creationId xmlns:a16="http://schemas.microsoft.com/office/drawing/2014/main" id="{F935CA4E-D5A7-2B4F-B583-67CB3F02F0D1}"/>
              </a:ext>
            </a:extLst>
          </p:cNvPr>
          <p:cNvSpPr>
            <a:spLocks noGrp="1"/>
          </p:cNvSpPr>
          <p:nvPr>
            <p:ph type="body" sz="quarter" idx="10" hasCustomPrompt="1"/>
          </p:nvPr>
        </p:nvSpPr>
        <p:spPr>
          <a:xfrm>
            <a:off x="434307" y="618463"/>
            <a:ext cx="11286083" cy="369332"/>
          </a:xfrm>
        </p:spPr>
        <p:txBody>
          <a:bodyPr/>
          <a:lstStyle>
            <a:lvl1pPr marL="0" indent="0" algn="ctr">
              <a:buNone/>
              <a:defRPr sz="1800">
                <a:solidFill>
                  <a:srgbClr val="1966B4"/>
                </a:solidFill>
                <a:latin typeface="Calibri" panose="020F0502020204030204" pitchFamily="34" charset="0"/>
                <a:cs typeface="Calibri" panose="020F0502020204030204" pitchFamily="34" charset="0"/>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Long solution section, small horizontal picture</a:t>
            </a:r>
          </a:p>
        </p:txBody>
      </p:sp>
      <p:sp>
        <p:nvSpPr>
          <p:cNvPr id="75" name="Round Same Side Corner Rectangle 74"/>
          <p:cNvSpPr/>
          <p:nvPr userDrawn="1"/>
        </p:nvSpPr>
        <p:spPr>
          <a:xfrm>
            <a:off x="469447" y="1128716"/>
            <a:ext cx="4504883" cy="385101"/>
          </a:xfrm>
          <a:prstGeom prst="round2Same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76" name="TextBox 75"/>
          <p:cNvSpPr txBox="1"/>
          <p:nvPr userDrawn="1"/>
        </p:nvSpPr>
        <p:spPr>
          <a:xfrm>
            <a:off x="960786" y="1123024"/>
            <a:ext cx="352713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BACKGROUND &amp; CHALLENGES</a:t>
            </a:r>
          </a:p>
        </p:txBody>
      </p:sp>
      <p:grpSp>
        <p:nvGrpSpPr>
          <p:cNvPr id="77" name="Group 76"/>
          <p:cNvGrpSpPr>
            <a:grpSpLocks noChangeAspect="1"/>
          </p:cNvGrpSpPr>
          <p:nvPr userDrawn="1"/>
        </p:nvGrpSpPr>
        <p:grpSpPr>
          <a:xfrm>
            <a:off x="576862" y="1215582"/>
            <a:ext cx="277808" cy="272496"/>
            <a:chOff x="5300663" y="4529138"/>
            <a:chExt cx="1093787" cy="1073150"/>
          </a:xfrm>
          <a:gradFill>
            <a:gsLst>
              <a:gs pos="0">
                <a:srgbClr val="1473BF">
                  <a:lumMod val="75000"/>
                </a:srgbClr>
              </a:gs>
              <a:gs pos="95000">
                <a:srgbClr val="002B53"/>
              </a:gs>
            </a:gsLst>
            <a:lin ang="0" scaled="1"/>
          </a:gradFill>
        </p:grpSpPr>
        <p:sp>
          <p:nvSpPr>
            <p:cNvPr id="78" name="Freeform 80"/>
            <p:cNvSpPr>
              <a:spLocks noEditPoints="1"/>
            </p:cNvSpPr>
            <p:nvPr/>
          </p:nvSpPr>
          <p:spPr bwMode="auto">
            <a:xfrm>
              <a:off x="5300663" y="4529138"/>
              <a:ext cx="679450" cy="357187"/>
            </a:xfrm>
            <a:custGeom>
              <a:avLst/>
              <a:gdLst>
                <a:gd name="T0" fmla="*/ 0 w 5066"/>
                <a:gd name="T1" fmla="*/ 0 h 2666"/>
                <a:gd name="T2" fmla="*/ 0 w 5066"/>
                <a:gd name="T3" fmla="*/ 2133 h 2666"/>
                <a:gd name="T4" fmla="*/ 557 w 5066"/>
                <a:gd name="T5" fmla="*/ 2133 h 2666"/>
                <a:gd name="T6" fmla="*/ 533 w 5066"/>
                <a:gd name="T7" fmla="*/ 2267 h 2666"/>
                <a:gd name="T8" fmla="*/ 933 w 5066"/>
                <a:gd name="T9" fmla="*/ 2666 h 2666"/>
                <a:gd name="T10" fmla="*/ 1333 w 5066"/>
                <a:gd name="T11" fmla="*/ 2267 h 2666"/>
                <a:gd name="T12" fmla="*/ 1308 w 5066"/>
                <a:gd name="T13" fmla="*/ 2133 h 2666"/>
                <a:gd name="T14" fmla="*/ 3491 w 5066"/>
                <a:gd name="T15" fmla="*/ 2133 h 2666"/>
                <a:gd name="T16" fmla="*/ 3466 w 5066"/>
                <a:gd name="T17" fmla="*/ 2267 h 2666"/>
                <a:gd name="T18" fmla="*/ 3866 w 5066"/>
                <a:gd name="T19" fmla="*/ 2666 h 2666"/>
                <a:gd name="T20" fmla="*/ 4266 w 5066"/>
                <a:gd name="T21" fmla="*/ 2267 h 2666"/>
                <a:gd name="T22" fmla="*/ 4241 w 5066"/>
                <a:gd name="T23" fmla="*/ 2133 h 2666"/>
                <a:gd name="T24" fmla="*/ 5066 w 5066"/>
                <a:gd name="T25" fmla="*/ 2133 h 2666"/>
                <a:gd name="T26" fmla="*/ 5066 w 5066"/>
                <a:gd name="T27" fmla="*/ 1011 h 2666"/>
                <a:gd name="T28" fmla="*/ 4588 w 5066"/>
                <a:gd name="T29" fmla="*/ 533 h 2666"/>
                <a:gd name="T30" fmla="*/ 3999 w 5066"/>
                <a:gd name="T31" fmla="*/ 533 h 2666"/>
                <a:gd name="T32" fmla="*/ 3999 w 5066"/>
                <a:gd name="T33" fmla="*/ 0 h 2666"/>
                <a:gd name="T34" fmla="*/ 0 w 5066"/>
                <a:gd name="T35" fmla="*/ 0 h 2666"/>
                <a:gd name="T36" fmla="*/ 266 w 5066"/>
                <a:gd name="T37" fmla="*/ 267 h 2666"/>
                <a:gd name="T38" fmla="*/ 3733 w 5066"/>
                <a:gd name="T39" fmla="*/ 267 h 2666"/>
                <a:gd name="T40" fmla="*/ 3733 w 5066"/>
                <a:gd name="T41" fmla="*/ 1867 h 2666"/>
                <a:gd name="T42" fmla="*/ 266 w 5066"/>
                <a:gd name="T43" fmla="*/ 1867 h 2666"/>
                <a:gd name="T44" fmla="*/ 266 w 5066"/>
                <a:gd name="T45" fmla="*/ 267 h 2666"/>
                <a:gd name="T46" fmla="*/ 1066 w 5066"/>
                <a:gd name="T47" fmla="*/ 2267 h 2666"/>
                <a:gd name="T48" fmla="*/ 933 w 5066"/>
                <a:gd name="T49" fmla="*/ 2400 h 2666"/>
                <a:gd name="T50" fmla="*/ 799 w 5066"/>
                <a:gd name="T51" fmla="*/ 2267 h 2666"/>
                <a:gd name="T52" fmla="*/ 933 w 5066"/>
                <a:gd name="T53" fmla="*/ 2133 h 2666"/>
                <a:gd name="T54" fmla="*/ 1066 w 5066"/>
                <a:gd name="T55" fmla="*/ 2267 h 2666"/>
                <a:gd name="T56" fmla="*/ 3866 w 5066"/>
                <a:gd name="T57" fmla="*/ 2400 h 2666"/>
                <a:gd name="T58" fmla="*/ 3733 w 5066"/>
                <a:gd name="T59" fmla="*/ 2267 h 2666"/>
                <a:gd name="T60" fmla="*/ 3866 w 5066"/>
                <a:gd name="T61" fmla="*/ 2133 h 2666"/>
                <a:gd name="T62" fmla="*/ 3999 w 5066"/>
                <a:gd name="T63" fmla="*/ 2267 h 2666"/>
                <a:gd name="T64" fmla="*/ 3866 w 5066"/>
                <a:gd name="T65" fmla="*/ 2400 h 2666"/>
                <a:gd name="T66" fmla="*/ 4477 w 5066"/>
                <a:gd name="T67" fmla="*/ 800 h 2666"/>
                <a:gd name="T68" fmla="*/ 4799 w 5066"/>
                <a:gd name="T69" fmla="*/ 1122 h 2666"/>
                <a:gd name="T70" fmla="*/ 4799 w 5066"/>
                <a:gd name="T71" fmla="*/ 1867 h 2666"/>
                <a:gd name="T72" fmla="*/ 3999 w 5066"/>
                <a:gd name="T73" fmla="*/ 1867 h 2666"/>
                <a:gd name="T74" fmla="*/ 3999 w 5066"/>
                <a:gd name="T75" fmla="*/ 800 h 2666"/>
                <a:gd name="T76" fmla="*/ 4477 w 5066"/>
                <a:gd name="T77" fmla="*/ 800 h 2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66" h="2666">
                  <a:moveTo>
                    <a:pt x="0" y="0"/>
                  </a:moveTo>
                  <a:lnTo>
                    <a:pt x="0" y="2133"/>
                  </a:lnTo>
                  <a:lnTo>
                    <a:pt x="557" y="2133"/>
                  </a:lnTo>
                  <a:cubicBezTo>
                    <a:pt x="542" y="2176"/>
                    <a:pt x="533" y="2221"/>
                    <a:pt x="533" y="2267"/>
                  </a:cubicBezTo>
                  <a:cubicBezTo>
                    <a:pt x="533" y="2487"/>
                    <a:pt x="712" y="2666"/>
                    <a:pt x="933" y="2666"/>
                  </a:cubicBezTo>
                  <a:cubicBezTo>
                    <a:pt x="1154" y="2666"/>
                    <a:pt x="1333" y="2487"/>
                    <a:pt x="1333" y="2267"/>
                  </a:cubicBezTo>
                  <a:cubicBezTo>
                    <a:pt x="1332" y="2221"/>
                    <a:pt x="1324" y="2176"/>
                    <a:pt x="1308" y="2133"/>
                  </a:cubicBezTo>
                  <a:lnTo>
                    <a:pt x="3491" y="2133"/>
                  </a:lnTo>
                  <a:cubicBezTo>
                    <a:pt x="3475" y="2176"/>
                    <a:pt x="3466" y="2221"/>
                    <a:pt x="3466" y="2267"/>
                  </a:cubicBezTo>
                  <a:cubicBezTo>
                    <a:pt x="3466" y="2487"/>
                    <a:pt x="3645" y="2666"/>
                    <a:pt x="3866" y="2666"/>
                  </a:cubicBezTo>
                  <a:cubicBezTo>
                    <a:pt x="4087" y="2666"/>
                    <a:pt x="4266" y="2487"/>
                    <a:pt x="4266" y="2267"/>
                  </a:cubicBezTo>
                  <a:cubicBezTo>
                    <a:pt x="4265" y="2221"/>
                    <a:pt x="4257" y="2176"/>
                    <a:pt x="4241" y="2133"/>
                  </a:cubicBezTo>
                  <a:lnTo>
                    <a:pt x="5066" y="2133"/>
                  </a:lnTo>
                  <a:lnTo>
                    <a:pt x="5066" y="1011"/>
                  </a:lnTo>
                  <a:lnTo>
                    <a:pt x="4588" y="533"/>
                  </a:lnTo>
                  <a:lnTo>
                    <a:pt x="3999" y="533"/>
                  </a:lnTo>
                  <a:lnTo>
                    <a:pt x="3999" y="0"/>
                  </a:lnTo>
                  <a:lnTo>
                    <a:pt x="0" y="0"/>
                  </a:lnTo>
                  <a:close/>
                  <a:moveTo>
                    <a:pt x="266" y="267"/>
                  </a:moveTo>
                  <a:lnTo>
                    <a:pt x="3733" y="267"/>
                  </a:lnTo>
                  <a:lnTo>
                    <a:pt x="3733" y="1867"/>
                  </a:lnTo>
                  <a:lnTo>
                    <a:pt x="266" y="1867"/>
                  </a:lnTo>
                  <a:lnTo>
                    <a:pt x="266" y="267"/>
                  </a:lnTo>
                  <a:close/>
                  <a:moveTo>
                    <a:pt x="1066" y="2267"/>
                  </a:moveTo>
                  <a:cubicBezTo>
                    <a:pt x="1066" y="2340"/>
                    <a:pt x="1006" y="2400"/>
                    <a:pt x="933" y="2400"/>
                  </a:cubicBezTo>
                  <a:cubicBezTo>
                    <a:pt x="859" y="2400"/>
                    <a:pt x="799" y="2340"/>
                    <a:pt x="799" y="2267"/>
                  </a:cubicBezTo>
                  <a:cubicBezTo>
                    <a:pt x="799" y="2193"/>
                    <a:pt x="859" y="2133"/>
                    <a:pt x="933" y="2133"/>
                  </a:cubicBezTo>
                  <a:cubicBezTo>
                    <a:pt x="1006" y="2133"/>
                    <a:pt x="1066" y="2193"/>
                    <a:pt x="1066" y="2267"/>
                  </a:cubicBezTo>
                  <a:close/>
                  <a:moveTo>
                    <a:pt x="3866" y="2400"/>
                  </a:moveTo>
                  <a:cubicBezTo>
                    <a:pt x="3792" y="2400"/>
                    <a:pt x="3733" y="2340"/>
                    <a:pt x="3733" y="2267"/>
                  </a:cubicBezTo>
                  <a:cubicBezTo>
                    <a:pt x="3733" y="2193"/>
                    <a:pt x="3792" y="2133"/>
                    <a:pt x="3866" y="2133"/>
                  </a:cubicBezTo>
                  <a:cubicBezTo>
                    <a:pt x="3940" y="2133"/>
                    <a:pt x="3999" y="2193"/>
                    <a:pt x="3999" y="2267"/>
                  </a:cubicBezTo>
                  <a:cubicBezTo>
                    <a:pt x="3999" y="2340"/>
                    <a:pt x="3940" y="2400"/>
                    <a:pt x="3866" y="2400"/>
                  </a:cubicBezTo>
                  <a:close/>
                  <a:moveTo>
                    <a:pt x="4477" y="800"/>
                  </a:moveTo>
                  <a:lnTo>
                    <a:pt x="4799" y="1122"/>
                  </a:lnTo>
                  <a:lnTo>
                    <a:pt x="4799" y="1867"/>
                  </a:lnTo>
                  <a:lnTo>
                    <a:pt x="3999" y="1867"/>
                  </a:lnTo>
                  <a:lnTo>
                    <a:pt x="3999" y="800"/>
                  </a:lnTo>
                  <a:lnTo>
                    <a:pt x="4477" y="80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79" name="Freeform 81"/>
            <p:cNvSpPr>
              <a:spLocks noEditPoints="1"/>
            </p:cNvSpPr>
            <p:nvPr/>
          </p:nvSpPr>
          <p:spPr bwMode="auto">
            <a:xfrm>
              <a:off x="6072188" y="5153025"/>
              <a:ext cx="214312" cy="215900"/>
            </a:xfrm>
            <a:custGeom>
              <a:avLst/>
              <a:gdLst>
                <a:gd name="T0" fmla="*/ 800 w 1600"/>
                <a:gd name="T1" fmla="*/ 1600 h 1600"/>
                <a:gd name="T2" fmla="*/ 1600 w 1600"/>
                <a:gd name="T3" fmla="*/ 800 h 1600"/>
                <a:gd name="T4" fmla="*/ 800 w 1600"/>
                <a:gd name="T5" fmla="*/ 0 h 1600"/>
                <a:gd name="T6" fmla="*/ 0 w 1600"/>
                <a:gd name="T7" fmla="*/ 800 h 1600"/>
                <a:gd name="T8" fmla="*/ 800 w 1600"/>
                <a:gd name="T9" fmla="*/ 1600 h 1600"/>
                <a:gd name="T10" fmla="*/ 800 w 1600"/>
                <a:gd name="T11" fmla="*/ 267 h 1600"/>
                <a:gd name="T12" fmla="*/ 1333 w 1600"/>
                <a:gd name="T13" fmla="*/ 800 h 1600"/>
                <a:gd name="T14" fmla="*/ 800 w 1600"/>
                <a:gd name="T15" fmla="*/ 1334 h 1600"/>
                <a:gd name="T16" fmla="*/ 267 w 1600"/>
                <a:gd name="T17" fmla="*/ 800 h 1600"/>
                <a:gd name="T18" fmla="*/ 800 w 1600"/>
                <a:gd name="T19" fmla="*/ 267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0" h="1600">
                  <a:moveTo>
                    <a:pt x="800" y="1600"/>
                  </a:moveTo>
                  <a:cubicBezTo>
                    <a:pt x="1242" y="1600"/>
                    <a:pt x="1600" y="1242"/>
                    <a:pt x="1600" y="800"/>
                  </a:cubicBezTo>
                  <a:cubicBezTo>
                    <a:pt x="1600" y="359"/>
                    <a:pt x="1242" y="0"/>
                    <a:pt x="800" y="0"/>
                  </a:cubicBezTo>
                  <a:cubicBezTo>
                    <a:pt x="358" y="0"/>
                    <a:pt x="0" y="359"/>
                    <a:pt x="0" y="800"/>
                  </a:cubicBezTo>
                  <a:cubicBezTo>
                    <a:pt x="0" y="1242"/>
                    <a:pt x="358" y="1600"/>
                    <a:pt x="800" y="1600"/>
                  </a:cubicBezTo>
                  <a:close/>
                  <a:moveTo>
                    <a:pt x="800" y="267"/>
                  </a:moveTo>
                  <a:cubicBezTo>
                    <a:pt x="1094" y="267"/>
                    <a:pt x="1333" y="506"/>
                    <a:pt x="1333" y="800"/>
                  </a:cubicBezTo>
                  <a:cubicBezTo>
                    <a:pt x="1333" y="1095"/>
                    <a:pt x="1094" y="1334"/>
                    <a:pt x="800" y="1334"/>
                  </a:cubicBezTo>
                  <a:cubicBezTo>
                    <a:pt x="505" y="1334"/>
                    <a:pt x="267" y="1095"/>
                    <a:pt x="267" y="800"/>
                  </a:cubicBezTo>
                  <a:cubicBezTo>
                    <a:pt x="267" y="506"/>
                    <a:pt x="505" y="267"/>
                    <a:pt x="800" y="2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0" name="Freeform 82"/>
            <p:cNvSpPr>
              <a:spLocks noEditPoints="1"/>
            </p:cNvSpPr>
            <p:nvPr/>
          </p:nvSpPr>
          <p:spPr bwMode="auto">
            <a:xfrm>
              <a:off x="5961063" y="5051425"/>
              <a:ext cx="433387" cy="546100"/>
            </a:xfrm>
            <a:custGeom>
              <a:avLst/>
              <a:gdLst>
                <a:gd name="T0" fmla="*/ 436 w 3235"/>
                <a:gd name="T1" fmla="*/ 2435 h 4071"/>
                <a:gd name="T2" fmla="*/ 1617 w 3235"/>
                <a:gd name="T3" fmla="*/ 4071 h 4071"/>
                <a:gd name="T4" fmla="*/ 2799 w 3235"/>
                <a:gd name="T5" fmla="*/ 2435 h 4071"/>
                <a:gd name="T6" fmla="*/ 2591 w 3235"/>
                <a:gd name="T7" fmla="*/ 498 h 4071"/>
                <a:gd name="T8" fmla="*/ 643 w 3235"/>
                <a:gd name="T9" fmla="*/ 498 h 4071"/>
                <a:gd name="T10" fmla="*/ 436 w 3235"/>
                <a:gd name="T11" fmla="*/ 2435 h 4071"/>
                <a:gd name="T12" fmla="*/ 776 w 3235"/>
                <a:gd name="T13" fmla="*/ 740 h 4071"/>
                <a:gd name="T14" fmla="*/ 2390 w 3235"/>
                <a:gd name="T15" fmla="*/ 675 h 4071"/>
                <a:gd name="T16" fmla="*/ 2582 w 3235"/>
                <a:gd name="T17" fmla="*/ 2279 h 4071"/>
                <a:gd name="T18" fmla="*/ 1617 w 3235"/>
                <a:gd name="T19" fmla="*/ 3615 h 4071"/>
                <a:gd name="T20" fmla="*/ 652 w 3235"/>
                <a:gd name="T21" fmla="*/ 2279 h 4071"/>
                <a:gd name="T22" fmla="*/ 776 w 3235"/>
                <a:gd name="T23" fmla="*/ 740 h 4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35" h="4071">
                  <a:moveTo>
                    <a:pt x="436" y="2435"/>
                  </a:moveTo>
                  <a:lnTo>
                    <a:pt x="1617" y="4071"/>
                  </a:lnTo>
                  <a:lnTo>
                    <a:pt x="2799" y="2435"/>
                  </a:lnTo>
                  <a:cubicBezTo>
                    <a:pt x="3235" y="1831"/>
                    <a:pt x="3145" y="996"/>
                    <a:pt x="2591" y="498"/>
                  </a:cubicBezTo>
                  <a:cubicBezTo>
                    <a:pt x="2038" y="0"/>
                    <a:pt x="1197" y="0"/>
                    <a:pt x="643" y="498"/>
                  </a:cubicBezTo>
                  <a:cubicBezTo>
                    <a:pt x="89" y="996"/>
                    <a:pt x="0" y="1831"/>
                    <a:pt x="436" y="2435"/>
                  </a:cubicBezTo>
                  <a:close/>
                  <a:moveTo>
                    <a:pt x="776" y="740"/>
                  </a:moveTo>
                  <a:cubicBezTo>
                    <a:pt x="1215" y="301"/>
                    <a:pt x="1917" y="273"/>
                    <a:pt x="2390" y="675"/>
                  </a:cubicBezTo>
                  <a:cubicBezTo>
                    <a:pt x="2862" y="1078"/>
                    <a:pt x="2946" y="1776"/>
                    <a:pt x="2582" y="2279"/>
                  </a:cubicBezTo>
                  <a:lnTo>
                    <a:pt x="1617" y="3615"/>
                  </a:lnTo>
                  <a:lnTo>
                    <a:pt x="652" y="2279"/>
                  </a:lnTo>
                  <a:cubicBezTo>
                    <a:pt x="308" y="1806"/>
                    <a:pt x="361" y="1152"/>
                    <a:pt x="776" y="7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1" name="Rectangle 83"/>
            <p:cNvSpPr>
              <a:spLocks noChangeArrowheads="1"/>
            </p:cNvSpPr>
            <p:nvPr/>
          </p:nvSpPr>
          <p:spPr bwMode="auto">
            <a:xfrm>
              <a:off x="6121400" y="4922838"/>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2" name="Rectangle 84"/>
            <p:cNvSpPr>
              <a:spLocks noChangeArrowheads="1"/>
            </p:cNvSpPr>
            <p:nvPr/>
          </p:nvSpPr>
          <p:spPr bwMode="auto">
            <a:xfrm>
              <a:off x="6124575" y="4708525"/>
              <a:ext cx="52387"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3" name="Rectangle 85"/>
            <p:cNvSpPr>
              <a:spLocks noChangeArrowheads="1"/>
            </p:cNvSpPr>
            <p:nvPr/>
          </p:nvSpPr>
          <p:spPr bwMode="auto">
            <a:xfrm>
              <a:off x="5580063" y="5353050"/>
              <a:ext cx="52387"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4" name="Rectangle 86"/>
            <p:cNvSpPr>
              <a:spLocks noChangeArrowheads="1"/>
            </p:cNvSpPr>
            <p:nvPr/>
          </p:nvSpPr>
          <p:spPr bwMode="auto">
            <a:xfrm>
              <a:off x="5686425" y="5353050"/>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5" name="Freeform 87"/>
            <p:cNvSpPr>
              <a:spLocks/>
            </p:cNvSpPr>
            <p:nvPr/>
          </p:nvSpPr>
          <p:spPr bwMode="auto">
            <a:xfrm>
              <a:off x="5735638" y="5137150"/>
              <a:ext cx="53975" cy="36512"/>
            </a:xfrm>
            <a:custGeom>
              <a:avLst/>
              <a:gdLst>
                <a:gd name="T0" fmla="*/ 393 w 406"/>
                <a:gd name="T1" fmla="*/ 267 h 267"/>
                <a:gd name="T2" fmla="*/ 406 w 406"/>
                <a:gd name="T3" fmla="*/ 1 h 267"/>
                <a:gd name="T4" fmla="*/ 361 w 406"/>
                <a:gd name="T5" fmla="*/ 0 h 267"/>
                <a:gd name="T6" fmla="*/ 0 w 406"/>
                <a:gd name="T7" fmla="*/ 0 h 267"/>
                <a:gd name="T8" fmla="*/ 0 w 406"/>
                <a:gd name="T9" fmla="*/ 267 h 267"/>
                <a:gd name="T10" fmla="*/ 361 w 406"/>
                <a:gd name="T11" fmla="*/ 267 h 267"/>
                <a:gd name="T12" fmla="*/ 393 w 406"/>
                <a:gd name="T13" fmla="*/ 267 h 267"/>
              </a:gdLst>
              <a:ahLst/>
              <a:cxnLst>
                <a:cxn ang="0">
                  <a:pos x="T0" y="T1"/>
                </a:cxn>
                <a:cxn ang="0">
                  <a:pos x="T2" y="T3"/>
                </a:cxn>
                <a:cxn ang="0">
                  <a:pos x="T4" y="T5"/>
                </a:cxn>
                <a:cxn ang="0">
                  <a:pos x="T6" y="T7"/>
                </a:cxn>
                <a:cxn ang="0">
                  <a:pos x="T8" y="T9"/>
                </a:cxn>
                <a:cxn ang="0">
                  <a:pos x="T10" y="T11"/>
                </a:cxn>
                <a:cxn ang="0">
                  <a:pos x="T12" y="T13"/>
                </a:cxn>
              </a:cxnLst>
              <a:rect l="0" t="0" r="r" b="b"/>
              <a:pathLst>
                <a:path w="406" h="267">
                  <a:moveTo>
                    <a:pt x="393" y="267"/>
                  </a:moveTo>
                  <a:lnTo>
                    <a:pt x="406" y="1"/>
                  </a:lnTo>
                  <a:cubicBezTo>
                    <a:pt x="392" y="0"/>
                    <a:pt x="376" y="0"/>
                    <a:pt x="361" y="0"/>
                  </a:cubicBezTo>
                  <a:lnTo>
                    <a:pt x="0" y="0"/>
                  </a:lnTo>
                  <a:lnTo>
                    <a:pt x="0" y="267"/>
                  </a:lnTo>
                  <a:lnTo>
                    <a:pt x="361" y="267"/>
                  </a:lnTo>
                  <a:cubicBezTo>
                    <a:pt x="372" y="267"/>
                    <a:pt x="382" y="267"/>
                    <a:pt x="393" y="2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6" name="Freeform 88"/>
            <p:cNvSpPr>
              <a:spLocks/>
            </p:cNvSpPr>
            <p:nvPr/>
          </p:nvSpPr>
          <p:spPr bwMode="auto">
            <a:xfrm>
              <a:off x="5300663" y="5418138"/>
              <a:ext cx="46037" cy="58737"/>
            </a:xfrm>
            <a:custGeom>
              <a:avLst/>
              <a:gdLst>
                <a:gd name="T0" fmla="*/ 267 w 348"/>
                <a:gd name="T1" fmla="*/ 448 h 448"/>
                <a:gd name="T2" fmla="*/ 348 w 348"/>
                <a:gd name="T3" fmla="*/ 128 h 448"/>
                <a:gd name="T4" fmla="*/ 115 w 348"/>
                <a:gd name="T5" fmla="*/ 0 h 448"/>
                <a:gd name="T6" fmla="*/ 1 w 348"/>
                <a:gd name="T7" fmla="*/ 448 h 448"/>
                <a:gd name="T8" fmla="*/ 267 w 348"/>
                <a:gd name="T9" fmla="*/ 448 h 448"/>
              </a:gdLst>
              <a:ahLst/>
              <a:cxnLst>
                <a:cxn ang="0">
                  <a:pos x="T0" y="T1"/>
                </a:cxn>
                <a:cxn ang="0">
                  <a:pos x="T2" y="T3"/>
                </a:cxn>
                <a:cxn ang="0">
                  <a:pos x="T4" y="T5"/>
                </a:cxn>
                <a:cxn ang="0">
                  <a:pos x="T6" y="T7"/>
                </a:cxn>
                <a:cxn ang="0">
                  <a:pos x="T8" y="T9"/>
                </a:cxn>
              </a:cxnLst>
              <a:rect l="0" t="0" r="r" b="b"/>
              <a:pathLst>
                <a:path w="348" h="448">
                  <a:moveTo>
                    <a:pt x="267" y="448"/>
                  </a:moveTo>
                  <a:cubicBezTo>
                    <a:pt x="267" y="336"/>
                    <a:pt x="295" y="226"/>
                    <a:pt x="348" y="128"/>
                  </a:cubicBezTo>
                  <a:lnTo>
                    <a:pt x="115" y="0"/>
                  </a:lnTo>
                  <a:cubicBezTo>
                    <a:pt x="40" y="138"/>
                    <a:pt x="0" y="292"/>
                    <a:pt x="1" y="448"/>
                  </a:cubicBezTo>
                  <a:lnTo>
                    <a:pt x="267" y="4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7" name="Freeform 89"/>
            <p:cNvSpPr>
              <a:spLocks/>
            </p:cNvSpPr>
            <p:nvPr/>
          </p:nvSpPr>
          <p:spPr bwMode="auto">
            <a:xfrm>
              <a:off x="5584825" y="4922838"/>
              <a:ext cx="53975" cy="36512"/>
            </a:xfrm>
            <a:custGeom>
              <a:avLst/>
              <a:gdLst>
                <a:gd name="T0" fmla="*/ 403 w 403"/>
                <a:gd name="T1" fmla="*/ 0 h 267"/>
                <a:gd name="T2" fmla="*/ 0 w 403"/>
                <a:gd name="T3" fmla="*/ 0 h 267"/>
                <a:gd name="T4" fmla="*/ 5 w 403"/>
                <a:gd name="T5" fmla="*/ 267 h 267"/>
                <a:gd name="T6" fmla="*/ 403 w 403"/>
                <a:gd name="T7" fmla="*/ 267 h 267"/>
                <a:gd name="T8" fmla="*/ 403 w 403"/>
                <a:gd name="T9" fmla="*/ 0 h 267"/>
              </a:gdLst>
              <a:ahLst/>
              <a:cxnLst>
                <a:cxn ang="0">
                  <a:pos x="T0" y="T1"/>
                </a:cxn>
                <a:cxn ang="0">
                  <a:pos x="T2" y="T3"/>
                </a:cxn>
                <a:cxn ang="0">
                  <a:pos x="T4" y="T5"/>
                </a:cxn>
                <a:cxn ang="0">
                  <a:pos x="T6" y="T7"/>
                </a:cxn>
                <a:cxn ang="0">
                  <a:pos x="T8" y="T9"/>
                </a:cxn>
              </a:cxnLst>
              <a:rect l="0" t="0" r="r" b="b"/>
              <a:pathLst>
                <a:path w="403" h="267">
                  <a:moveTo>
                    <a:pt x="403" y="0"/>
                  </a:moveTo>
                  <a:lnTo>
                    <a:pt x="0" y="0"/>
                  </a:lnTo>
                  <a:lnTo>
                    <a:pt x="5" y="267"/>
                  </a:lnTo>
                  <a:lnTo>
                    <a:pt x="403" y="267"/>
                  </a:lnTo>
                  <a:lnTo>
                    <a:pt x="40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8" name="Rectangle 90"/>
            <p:cNvSpPr>
              <a:spLocks noChangeArrowheads="1"/>
            </p:cNvSpPr>
            <p:nvPr/>
          </p:nvSpPr>
          <p:spPr bwMode="auto">
            <a:xfrm>
              <a:off x="5627688" y="5137150"/>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9" name="Rectangle 91"/>
            <p:cNvSpPr>
              <a:spLocks noChangeArrowheads="1"/>
            </p:cNvSpPr>
            <p:nvPr/>
          </p:nvSpPr>
          <p:spPr bwMode="auto">
            <a:xfrm>
              <a:off x="5526088"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0" name="Rectangle 92"/>
            <p:cNvSpPr>
              <a:spLocks noChangeArrowheads="1"/>
            </p:cNvSpPr>
            <p:nvPr/>
          </p:nvSpPr>
          <p:spPr bwMode="auto">
            <a:xfrm>
              <a:off x="5691188" y="4922838"/>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1" name="Freeform 93"/>
            <p:cNvSpPr>
              <a:spLocks/>
            </p:cNvSpPr>
            <p:nvPr/>
          </p:nvSpPr>
          <p:spPr bwMode="auto">
            <a:xfrm>
              <a:off x="5514975" y="5121275"/>
              <a:ext cx="61912" cy="50800"/>
            </a:xfrm>
            <a:custGeom>
              <a:avLst/>
              <a:gdLst>
                <a:gd name="T0" fmla="*/ 463 w 463"/>
                <a:gd name="T1" fmla="*/ 119 h 383"/>
                <a:gd name="T2" fmla="*/ 155 w 463"/>
                <a:gd name="T3" fmla="*/ 0 h 383"/>
                <a:gd name="T4" fmla="*/ 0 w 463"/>
                <a:gd name="T5" fmla="*/ 216 h 383"/>
                <a:gd name="T6" fmla="*/ 432 w 463"/>
                <a:gd name="T7" fmla="*/ 383 h 383"/>
                <a:gd name="T8" fmla="*/ 463 w 463"/>
                <a:gd name="T9" fmla="*/ 119 h 383"/>
              </a:gdLst>
              <a:ahLst/>
              <a:cxnLst>
                <a:cxn ang="0">
                  <a:pos x="T0" y="T1"/>
                </a:cxn>
                <a:cxn ang="0">
                  <a:pos x="T2" y="T3"/>
                </a:cxn>
                <a:cxn ang="0">
                  <a:pos x="T4" y="T5"/>
                </a:cxn>
                <a:cxn ang="0">
                  <a:pos x="T6" y="T7"/>
                </a:cxn>
                <a:cxn ang="0">
                  <a:pos x="T8" y="T9"/>
                </a:cxn>
              </a:cxnLst>
              <a:rect l="0" t="0" r="r" b="b"/>
              <a:pathLst>
                <a:path w="463" h="383">
                  <a:moveTo>
                    <a:pt x="463" y="119"/>
                  </a:moveTo>
                  <a:cubicBezTo>
                    <a:pt x="352" y="105"/>
                    <a:pt x="246" y="65"/>
                    <a:pt x="155" y="0"/>
                  </a:cubicBezTo>
                  <a:lnTo>
                    <a:pt x="0" y="216"/>
                  </a:lnTo>
                  <a:cubicBezTo>
                    <a:pt x="128" y="307"/>
                    <a:pt x="276" y="364"/>
                    <a:pt x="432" y="383"/>
                  </a:cubicBezTo>
                  <a:lnTo>
                    <a:pt x="463" y="1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2" name="Freeform 94"/>
            <p:cNvSpPr>
              <a:spLocks/>
            </p:cNvSpPr>
            <p:nvPr/>
          </p:nvSpPr>
          <p:spPr bwMode="auto">
            <a:xfrm>
              <a:off x="5864225" y="5259388"/>
              <a:ext cx="44450" cy="60325"/>
            </a:xfrm>
            <a:custGeom>
              <a:avLst/>
              <a:gdLst>
                <a:gd name="T0" fmla="*/ 341 w 341"/>
                <a:gd name="T1" fmla="*/ 0 h 449"/>
                <a:gd name="T2" fmla="*/ 74 w 341"/>
                <a:gd name="T3" fmla="*/ 5 h 449"/>
                <a:gd name="T4" fmla="*/ 74 w 341"/>
                <a:gd name="T5" fmla="*/ 21 h 449"/>
                <a:gd name="T6" fmla="*/ 0 w 341"/>
                <a:gd name="T7" fmla="*/ 327 h 449"/>
                <a:gd name="T8" fmla="*/ 237 w 341"/>
                <a:gd name="T9" fmla="*/ 449 h 449"/>
                <a:gd name="T10" fmla="*/ 341 w 341"/>
                <a:gd name="T11" fmla="*/ 24 h 449"/>
                <a:gd name="T12" fmla="*/ 341 w 341"/>
                <a:gd name="T13" fmla="*/ 0 h 449"/>
              </a:gdLst>
              <a:ahLst/>
              <a:cxnLst>
                <a:cxn ang="0">
                  <a:pos x="T0" y="T1"/>
                </a:cxn>
                <a:cxn ang="0">
                  <a:pos x="T2" y="T3"/>
                </a:cxn>
                <a:cxn ang="0">
                  <a:pos x="T4" y="T5"/>
                </a:cxn>
                <a:cxn ang="0">
                  <a:pos x="T6" y="T7"/>
                </a:cxn>
                <a:cxn ang="0">
                  <a:pos x="T8" y="T9"/>
                </a:cxn>
                <a:cxn ang="0">
                  <a:pos x="T10" y="T11"/>
                </a:cxn>
                <a:cxn ang="0">
                  <a:pos x="T12" y="T13"/>
                </a:cxn>
              </a:cxnLst>
              <a:rect l="0" t="0" r="r" b="b"/>
              <a:pathLst>
                <a:path w="341" h="449">
                  <a:moveTo>
                    <a:pt x="341" y="0"/>
                  </a:moveTo>
                  <a:lnTo>
                    <a:pt x="74" y="5"/>
                  </a:lnTo>
                  <a:lnTo>
                    <a:pt x="74" y="21"/>
                  </a:lnTo>
                  <a:cubicBezTo>
                    <a:pt x="74" y="128"/>
                    <a:pt x="49" y="232"/>
                    <a:pt x="0" y="327"/>
                  </a:cubicBezTo>
                  <a:lnTo>
                    <a:pt x="237" y="449"/>
                  </a:lnTo>
                  <a:cubicBezTo>
                    <a:pt x="305" y="318"/>
                    <a:pt x="340" y="172"/>
                    <a:pt x="341" y="24"/>
                  </a:cubicBezTo>
                  <a:lnTo>
                    <a:pt x="3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3" name="Rectangle 95"/>
            <p:cNvSpPr>
              <a:spLocks noChangeArrowheads="1"/>
            </p:cNvSpPr>
            <p:nvPr/>
          </p:nvSpPr>
          <p:spPr bwMode="auto">
            <a:xfrm>
              <a:off x="5907088" y="4922838"/>
              <a:ext cx="52387"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4" name="Rectangle 96"/>
            <p:cNvSpPr>
              <a:spLocks noChangeArrowheads="1"/>
            </p:cNvSpPr>
            <p:nvPr/>
          </p:nvSpPr>
          <p:spPr bwMode="auto">
            <a:xfrm>
              <a:off x="5848350"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5" name="Freeform 97"/>
            <p:cNvSpPr>
              <a:spLocks/>
            </p:cNvSpPr>
            <p:nvPr/>
          </p:nvSpPr>
          <p:spPr bwMode="auto">
            <a:xfrm>
              <a:off x="5792788" y="5337175"/>
              <a:ext cx="61912" cy="50800"/>
            </a:xfrm>
            <a:custGeom>
              <a:avLst/>
              <a:gdLst>
                <a:gd name="T0" fmla="*/ 460 w 460"/>
                <a:gd name="T1" fmla="*/ 221 h 376"/>
                <a:gd name="T2" fmla="*/ 311 w 460"/>
                <a:gd name="T3" fmla="*/ 0 h 376"/>
                <a:gd name="T4" fmla="*/ 0 w 460"/>
                <a:gd name="T5" fmla="*/ 111 h 376"/>
                <a:gd name="T6" fmla="*/ 25 w 460"/>
                <a:gd name="T7" fmla="*/ 376 h 376"/>
                <a:gd name="T8" fmla="*/ 460 w 460"/>
                <a:gd name="T9" fmla="*/ 221 h 376"/>
              </a:gdLst>
              <a:ahLst/>
              <a:cxnLst>
                <a:cxn ang="0">
                  <a:pos x="T0" y="T1"/>
                </a:cxn>
                <a:cxn ang="0">
                  <a:pos x="T2" y="T3"/>
                </a:cxn>
                <a:cxn ang="0">
                  <a:pos x="T4" y="T5"/>
                </a:cxn>
                <a:cxn ang="0">
                  <a:pos x="T6" y="T7"/>
                </a:cxn>
                <a:cxn ang="0">
                  <a:pos x="T8" y="T9"/>
                </a:cxn>
              </a:cxnLst>
              <a:rect l="0" t="0" r="r" b="b"/>
              <a:pathLst>
                <a:path w="460" h="376">
                  <a:moveTo>
                    <a:pt x="460" y="221"/>
                  </a:moveTo>
                  <a:lnTo>
                    <a:pt x="311" y="0"/>
                  </a:lnTo>
                  <a:cubicBezTo>
                    <a:pt x="218" y="62"/>
                    <a:pt x="112" y="100"/>
                    <a:pt x="0" y="111"/>
                  </a:cubicBezTo>
                  <a:lnTo>
                    <a:pt x="25" y="376"/>
                  </a:lnTo>
                  <a:cubicBezTo>
                    <a:pt x="181" y="362"/>
                    <a:pt x="331" y="308"/>
                    <a:pt x="460"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6" name="Rectangle 98"/>
            <p:cNvSpPr>
              <a:spLocks noChangeArrowheads="1"/>
            </p:cNvSpPr>
            <p:nvPr/>
          </p:nvSpPr>
          <p:spPr bwMode="auto">
            <a:xfrm>
              <a:off x="5740400"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7" name="Freeform 99"/>
            <p:cNvSpPr>
              <a:spLocks/>
            </p:cNvSpPr>
            <p:nvPr/>
          </p:nvSpPr>
          <p:spPr bwMode="auto">
            <a:xfrm>
              <a:off x="5830888" y="5156200"/>
              <a:ext cx="61912" cy="61912"/>
            </a:xfrm>
            <a:custGeom>
              <a:avLst/>
              <a:gdLst>
                <a:gd name="T0" fmla="*/ 0 w 462"/>
                <a:gd name="T1" fmla="*/ 227 h 463"/>
                <a:gd name="T2" fmla="*/ 231 w 462"/>
                <a:gd name="T3" fmla="*/ 463 h 463"/>
                <a:gd name="T4" fmla="*/ 462 w 462"/>
                <a:gd name="T5" fmla="*/ 330 h 463"/>
                <a:gd name="T6" fmla="*/ 139 w 462"/>
                <a:gd name="T7" fmla="*/ 0 h 463"/>
                <a:gd name="T8" fmla="*/ 0 w 462"/>
                <a:gd name="T9" fmla="*/ 227 h 463"/>
              </a:gdLst>
              <a:ahLst/>
              <a:cxnLst>
                <a:cxn ang="0">
                  <a:pos x="T0" y="T1"/>
                </a:cxn>
                <a:cxn ang="0">
                  <a:pos x="T2" y="T3"/>
                </a:cxn>
                <a:cxn ang="0">
                  <a:pos x="T4" y="T5"/>
                </a:cxn>
                <a:cxn ang="0">
                  <a:pos x="T6" y="T7"/>
                </a:cxn>
                <a:cxn ang="0">
                  <a:pos x="T8" y="T9"/>
                </a:cxn>
              </a:cxnLst>
              <a:rect l="0" t="0" r="r" b="b"/>
              <a:pathLst>
                <a:path w="462" h="463">
                  <a:moveTo>
                    <a:pt x="0" y="227"/>
                  </a:moveTo>
                  <a:cubicBezTo>
                    <a:pt x="95" y="285"/>
                    <a:pt x="175" y="366"/>
                    <a:pt x="231" y="463"/>
                  </a:cubicBezTo>
                  <a:lnTo>
                    <a:pt x="462" y="330"/>
                  </a:lnTo>
                  <a:cubicBezTo>
                    <a:pt x="383" y="195"/>
                    <a:pt x="273" y="81"/>
                    <a:pt x="139" y="0"/>
                  </a:cubicBezTo>
                  <a:lnTo>
                    <a:pt x="0" y="2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8" name="Rectangle 100"/>
            <p:cNvSpPr>
              <a:spLocks noChangeArrowheads="1"/>
            </p:cNvSpPr>
            <p:nvPr/>
          </p:nvSpPr>
          <p:spPr bwMode="auto">
            <a:xfrm>
              <a:off x="5632450"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9" name="Freeform 101"/>
            <p:cNvSpPr>
              <a:spLocks/>
            </p:cNvSpPr>
            <p:nvPr/>
          </p:nvSpPr>
          <p:spPr bwMode="auto">
            <a:xfrm>
              <a:off x="6315075" y="4749800"/>
              <a:ext cx="55562" cy="61912"/>
            </a:xfrm>
            <a:custGeom>
              <a:avLst/>
              <a:gdLst>
                <a:gd name="T0" fmla="*/ 414 w 414"/>
                <a:gd name="T1" fmla="*/ 408 h 470"/>
                <a:gd name="T2" fmla="*/ 197 w 414"/>
                <a:gd name="T3" fmla="*/ 0 h 470"/>
                <a:gd name="T4" fmla="*/ 0 w 414"/>
                <a:gd name="T5" fmla="*/ 179 h 470"/>
                <a:gd name="T6" fmla="*/ 155 w 414"/>
                <a:gd name="T7" fmla="*/ 470 h 470"/>
                <a:gd name="T8" fmla="*/ 414 w 414"/>
                <a:gd name="T9" fmla="*/ 408 h 470"/>
              </a:gdLst>
              <a:ahLst/>
              <a:cxnLst>
                <a:cxn ang="0">
                  <a:pos x="T0" y="T1"/>
                </a:cxn>
                <a:cxn ang="0">
                  <a:pos x="T2" y="T3"/>
                </a:cxn>
                <a:cxn ang="0">
                  <a:pos x="T4" y="T5"/>
                </a:cxn>
                <a:cxn ang="0">
                  <a:pos x="T6" y="T7"/>
                </a:cxn>
                <a:cxn ang="0">
                  <a:pos x="T8" y="T9"/>
                </a:cxn>
              </a:cxnLst>
              <a:rect l="0" t="0" r="r" b="b"/>
              <a:pathLst>
                <a:path w="414" h="470">
                  <a:moveTo>
                    <a:pt x="414" y="408"/>
                  </a:moveTo>
                  <a:cubicBezTo>
                    <a:pt x="377" y="256"/>
                    <a:pt x="303" y="116"/>
                    <a:pt x="197" y="0"/>
                  </a:cubicBezTo>
                  <a:lnTo>
                    <a:pt x="0" y="179"/>
                  </a:lnTo>
                  <a:cubicBezTo>
                    <a:pt x="75" y="262"/>
                    <a:pt x="128" y="362"/>
                    <a:pt x="155" y="470"/>
                  </a:cubicBezTo>
                  <a:lnTo>
                    <a:pt x="414" y="40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0" name="Rectangle 102"/>
            <p:cNvSpPr>
              <a:spLocks noChangeArrowheads="1"/>
            </p:cNvSpPr>
            <p:nvPr/>
          </p:nvSpPr>
          <p:spPr bwMode="auto">
            <a:xfrm>
              <a:off x="6016625" y="4708525"/>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1" name="Freeform 103"/>
            <p:cNvSpPr>
              <a:spLocks/>
            </p:cNvSpPr>
            <p:nvPr/>
          </p:nvSpPr>
          <p:spPr bwMode="auto">
            <a:xfrm>
              <a:off x="6313488" y="4856163"/>
              <a:ext cx="57150" cy="63500"/>
            </a:xfrm>
            <a:custGeom>
              <a:avLst/>
              <a:gdLst>
                <a:gd name="T0" fmla="*/ 193 w 420"/>
                <a:gd name="T1" fmla="*/ 471 h 471"/>
                <a:gd name="T2" fmla="*/ 420 w 420"/>
                <a:gd name="T3" fmla="*/ 68 h 471"/>
                <a:gd name="T4" fmla="*/ 162 w 420"/>
                <a:gd name="T5" fmla="*/ 0 h 471"/>
                <a:gd name="T6" fmla="*/ 0 w 420"/>
                <a:gd name="T7" fmla="*/ 287 h 471"/>
                <a:gd name="T8" fmla="*/ 193 w 420"/>
                <a:gd name="T9" fmla="*/ 471 h 471"/>
              </a:gdLst>
              <a:ahLst/>
              <a:cxnLst>
                <a:cxn ang="0">
                  <a:pos x="T0" y="T1"/>
                </a:cxn>
                <a:cxn ang="0">
                  <a:pos x="T2" y="T3"/>
                </a:cxn>
                <a:cxn ang="0">
                  <a:pos x="T4" y="T5"/>
                </a:cxn>
                <a:cxn ang="0">
                  <a:pos x="T6" y="T7"/>
                </a:cxn>
                <a:cxn ang="0">
                  <a:pos x="T8" y="T9"/>
                </a:cxn>
              </a:cxnLst>
              <a:rect l="0" t="0" r="r" b="b"/>
              <a:pathLst>
                <a:path w="420" h="471">
                  <a:moveTo>
                    <a:pt x="193" y="471"/>
                  </a:moveTo>
                  <a:cubicBezTo>
                    <a:pt x="301" y="357"/>
                    <a:pt x="379" y="219"/>
                    <a:pt x="420" y="68"/>
                  </a:cubicBezTo>
                  <a:lnTo>
                    <a:pt x="162" y="0"/>
                  </a:lnTo>
                  <a:cubicBezTo>
                    <a:pt x="133" y="108"/>
                    <a:pt x="77" y="206"/>
                    <a:pt x="0" y="287"/>
                  </a:cubicBezTo>
                  <a:lnTo>
                    <a:pt x="193" y="4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2" name="Rectangle 104"/>
            <p:cNvSpPr>
              <a:spLocks noChangeArrowheads="1"/>
            </p:cNvSpPr>
            <p:nvPr/>
          </p:nvSpPr>
          <p:spPr bwMode="auto">
            <a:xfrm>
              <a:off x="6062663"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3" name="Freeform 105"/>
            <p:cNvSpPr>
              <a:spLocks/>
            </p:cNvSpPr>
            <p:nvPr/>
          </p:nvSpPr>
          <p:spPr bwMode="auto">
            <a:xfrm>
              <a:off x="6229350" y="4918075"/>
              <a:ext cx="58737" cy="41275"/>
            </a:xfrm>
            <a:custGeom>
              <a:avLst/>
              <a:gdLst>
                <a:gd name="T0" fmla="*/ 0 w 437"/>
                <a:gd name="T1" fmla="*/ 298 h 298"/>
                <a:gd name="T2" fmla="*/ 153 w 437"/>
                <a:gd name="T3" fmla="*/ 298 h 298"/>
                <a:gd name="T4" fmla="*/ 437 w 437"/>
                <a:gd name="T5" fmla="*/ 254 h 298"/>
                <a:gd name="T6" fmla="*/ 356 w 437"/>
                <a:gd name="T7" fmla="*/ 0 h 298"/>
                <a:gd name="T8" fmla="*/ 153 w 437"/>
                <a:gd name="T9" fmla="*/ 31 h 298"/>
                <a:gd name="T10" fmla="*/ 0 w 437"/>
                <a:gd name="T11" fmla="*/ 31 h 298"/>
                <a:gd name="T12" fmla="*/ 0 w 437"/>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437" h="298">
                  <a:moveTo>
                    <a:pt x="0" y="298"/>
                  </a:moveTo>
                  <a:lnTo>
                    <a:pt x="153" y="298"/>
                  </a:lnTo>
                  <a:cubicBezTo>
                    <a:pt x="249" y="298"/>
                    <a:pt x="345" y="283"/>
                    <a:pt x="437" y="254"/>
                  </a:cubicBezTo>
                  <a:lnTo>
                    <a:pt x="356" y="0"/>
                  </a:lnTo>
                  <a:cubicBezTo>
                    <a:pt x="290" y="21"/>
                    <a:pt x="222" y="31"/>
                    <a:pt x="153" y="31"/>
                  </a:cubicBezTo>
                  <a:lnTo>
                    <a:pt x="0" y="31"/>
                  </a:lnTo>
                  <a:lnTo>
                    <a:pt x="0" y="2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4" name="Freeform 106"/>
            <p:cNvSpPr>
              <a:spLocks/>
            </p:cNvSpPr>
            <p:nvPr/>
          </p:nvSpPr>
          <p:spPr bwMode="auto">
            <a:xfrm>
              <a:off x="6230938" y="4708525"/>
              <a:ext cx="58737" cy="39687"/>
            </a:xfrm>
            <a:custGeom>
              <a:avLst/>
              <a:gdLst>
                <a:gd name="T0" fmla="*/ 352 w 439"/>
                <a:gd name="T1" fmla="*/ 303 h 303"/>
                <a:gd name="T2" fmla="*/ 439 w 439"/>
                <a:gd name="T3" fmla="*/ 51 h 303"/>
                <a:gd name="T4" fmla="*/ 134 w 439"/>
                <a:gd name="T5" fmla="*/ 0 h 303"/>
                <a:gd name="T6" fmla="*/ 0 w 439"/>
                <a:gd name="T7" fmla="*/ 0 h 303"/>
                <a:gd name="T8" fmla="*/ 0 w 439"/>
                <a:gd name="T9" fmla="*/ 267 h 303"/>
                <a:gd name="T10" fmla="*/ 134 w 439"/>
                <a:gd name="T11" fmla="*/ 267 h 303"/>
                <a:gd name="T12" fmla="*/ 352 w 439"/>
                <a:gd name="T13" fmla="*/ 303 h 303"/>
              </a:gdLst>
              <a:ahLst/>
              <a:cxnLst>
                <a:cxn ang="0">
                  <a:pos x="T0" y="T1"/>
                </a:cxn>
                <a:cxn ang="0">
                  <a:pos x="T2" y="T3"/>
                </a:cxn>
                <a:cxn ang="0">
                  <a:pos x="T4" y="T5"/>
                </a:cxn>
                <a:cxn ang="0">
                  <a:pos x="T6" y="T7"/>
                </a:cxn>
                <a:cxn ang="0">
                  <a:pos x="T8" y="T9"/>
                </a:cxn>
                <a:cxn ang="0">
                  <a:pos x="T10" y="T11"/>
                </a:cxn>
                <a:cxn ang="0">
                  <a:pos x="T12" y="T13"/>
                </a:cxn>
              </a:cxnLst>
              <a:rect l="0" t="0" r="r" b="b"/>
              <a:pathLst>
                <a:path w="439" h="303">
                  <a:moveTo>
                    <a:pt x="352" y="303"/>
                  </a:moveTo>
                  <a:lnTo>
                    <a:pt x="439" y="51"/>
                  </a:lnTo>
                  <a:cubicBezTo>
                    <a:pt x="341" y="17"/>
                    <a:pt x="238" y="0"/>
                    <a:pt x="134" y="0"/>
                  </a:cubicBezTo>
                  <a:lnTo>
                    <a:pt x="0" y="0"/>
                  </a:lnTo>
                  <a:lnTo>
                    <a:pt x="0" y="267"/>
                  </a:lnTo>
                  <a:lnTo>
                    <a:pt x="134" y="267"/>
                  </a:lnTo>
                  <a:cubicBezTo>
                    <a:pt x="208" y="267"/>
                    <a:pt x="282" y="279"/>
                    <a:pt x="352" y="30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5" name="Freeform 107"/>
            <p:cNvSpPr>
              <a:spLocks/>
            </p:cNvSpPr>
            <p:nvPr/>
          </p:nvSpPr>
          <p:spPr bwMode="auto">
            <a:xfrm>
              <a:off x="5416550" y="5567363"/>
              <a:ext cx="55562" cy="34925"/>
            </a:xfrm>
            <a:custGeom>
              <a:avLst/>
              <a:gdLst>
                <a:gd name="T0" fmla="*/ 409 w 409"/>
                <a:gd name="T1" fmla="*/ 268 h 269"/>
                <a:gd name="T2" fmla="*/ 409 w 409"/>
                <a:gd name="T3" fmla="*/ 2 h 269"/>
                <a:gd name="T4" fmla="*/ 66 w 409"/>
                <a:gd name="T5" fmla="*/ 2 h 269"/>
                <a:gd name="T6" fmla="*/ 18 w 409"/>
                <a:gd name="T7" fmla="*/ 0 h 269"/>
                <a:gd name="T8" fmla="*/ 0 w 409"/>
                <a:gd name="T9" fmla="*/ 267 h 269"/>
                <a:gd name="T10" fmla="*/ 66 w 409"/>
                <a:gd name="T11" fmla="*/ 269 h 269"/>
                <a:gd name="T12" fmla="*/ 409 w 409"/>
                <a:gd name="T13" fmla="*/ 268 h 269"/>
              </a:gdLst>
              <a:ahLst/>
              <a:cxnLst>
                <a:cxn ang="0">
                  <a:pos x="T0" y="T1"/>
                </a:cxn>
                <a:cxn ang="0">
                  <a:pos x="T2" y="T3"/>
                </a:cxn>
                <a:cxn ang="0">
                  <a:pos x="T4" y="T5"/>
                </a:cxn>
                <a:cxn ang="0">
                  <a:pos x="T6" y="T7"/>
                </a:cxn>
                <a:cxn ang="0">
                  <a:pos x="T8" y="T9"/>
                </a:cxn>
                <a:cxn ang="0">
                  <a:pos x="T10" y="T11"/>
                </a:cxn>
                <a:cxn ang="0">
                  <a:pos x="T12" y="T13"/>
                </a:cxn>
              </a:cxnLst>
              <a:rect l="0" t="0" r="r" b="b"/>
              <a:pathLst>
                <a:path w="409" h="269">
                  <a:moveTo>
                    <a:pt x="409" y="268"/>
                  </a:moveTo>
                  <a:lnTo>
                    <a:pt x="409" y="2"/>
                  </a:lnTo>
                  <a:lnTo>
                    <a:pt x="66" y="2"/>
                  </a:lnTo>
                  <a:cubicBezTo>
                    <a:pt x="50" y="2"/>
                    <a:pt x="34" y="2"/>
                    <a:pt x="18" y="0"/>
                  </a:cubicBezTo>
                  <a:lnTo>
                    <a:pt x="0" y="267"/>
                  </a:lnTo>
                  <a:cubicBezTo>
                    <a:pt x="21" y="268"/>
                    <a:pt x="44" y="269"/>
                    <a:pt x="66" y="269"/>
                  </a:cubicBezTo>
                  <a:lnTo>
                    <a:pt x="409" y="2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6" name="Freeform 108"/>
            <p:cNvSpPr>
              <a:spLocks/>
            </p:cNvSpPr>
            <p:nvPr/>
          </p:nvSpPr>
          <p:spPr bwMode="auto">
            <a:xfrm>
              <a:off x="5461000" y="5041900"/>
              <a:ext cx="46037" cy="60325"/>
            </a:xfrm>
            <a:custGeom>
              <a:avLst/>
              <a:gdLst>
                <a:gd name="T0" fmla="*/ 0 w 334"/>
                <a:gd name="T1" fmla="*/ 44 h 453"/>
                <a:gd name="T2" fmla="*/ 94 w 334"/>
                <a:gd name="T3" fmla="*/ 453 h 453"/>
                <a:gd name="T4" fmla="*/ 334 w 334"/>
                <a:gd name="T5" fmla="*/ 336 h 453"/>
                <a:gd name="T6" fmla="*/ 267 w 334"/>
                <a:gd name="T7" fmla="*/ 44 h 453"/>
                <a:gd name="T8" fmla="*/ 268 w 334"/>
                <a:gd name="T9" fmla="*/ 13 h 453"/>
                <a:gd name="T10" fmla="*/ 1 w 334"/>
                <a:gd name="T11" fmla="*/ 0 h 453"/>
                <a:gd name="T12" fmla="*/ 0 w 334"/>
                <a:gd name="T13" fmla="*/ 44 h 453"/>
              </a:gdLst>
              <a:ahLst/>
              <a:cxnLst>
                <a:cxn ang="0">
                  <a:pos x="T0" y="T1"/>
                </a:cxn>
                <a:cxn ang="0">
                  <a:pos x="T2" y="T3"/>
                </a:cxn>
                <a:cxn ang="0">
                  <a:pos x="T4" y="T5"/>
                </a:cxn>
                <a:cxn ang="0">
                  <a:pos x="T6" y="T7"/>
                </a:cxn>
                <a:cxn ang="0">
                  <a:pos x="T8" y="T9"/>
                </a:cxn>
                <a:cxn ang="0">
                  <a:pos x="T10" y="T11"/>
                </a:cxn>
                <a:cxn ang="0">
                  <a:pos x="T12" y="T13"/>
                </a:cxn>
              </a:cxnLst>
              <a:rect l="0" t="0" r="r" b="b"/>
              <a:pathLst>
                <a:path w="334" h="453">
                  <a:moveTo>
                    <a:pt x="0" y="44"/>
                  </a:moveTo>
                  <a:cubicBezTo>
                    <a:pt x="0" y="186"/>
                    <a:pt x="32" y="326"/>
                    <a:pt x="94" y="453"/>
                  </a:cubicBezTo>
                  <a:lnTo>
                    <a:pt x="334" y="336"/>
                  </a:lnTo>
                  <a:cubicBezTo>
                    <a:pt x="290" y="245"/>
                    <a:pt x="267" y="145"/>
                    <a:pt x="267" y="44"/>
                  </a:cubicBezTo>
                  <a:cubicBezTo>
                    <a:pt x="267" y="34"/>
                    <a:pt x="267" y="24"/>
                    <a:pt x="268" y="13"/>
                  </a:cubicBezTo>
                  <a:lnTo>
                    <a:pt x="1" y="0"/>
                  </a:lnTo>
                  <a:cubicBezTo>
                    <a:pt x="0" y="15"/>
                    <a:pt x="0" y="30"/>
                    <a:pt x="0" y="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7" name="Freeform 109"/>
            <p:cNvSpPr>
              <a:spLocks/>
            </p:cNvSpPr>
            <p:nvPr/>
          </p:nvSpPr>
          <p:spPr bwMode="auto">
            <a:xfrm>
              <a:off x="5480050" y="4940300"/>
              <a:ext cx="61912" cy="61912"/>
            </a:xfrm>
            <a:custGeom>
              <a:avLst/>
              <a:gdLst>
                <a:gd name="T0" fmla="*/ 463 w 463"/>
                <a:gd name="T1" fmla="*/ 231 h 462"/>
                <a:gd name="T2" fmla="*/ 330 w 463"/>
                <a:gd name="T3" fmla="*/ 0 h 462"/>
                <a:gd name="T4" fmla="*/ 0 w 463"/>
                <a:gd name="T5" fmla="*/ 323 h 462"/>
                <a:gd name="T6" fmla="*/ 227 w 463"/>
                <a:gd name="T7" fmla="*/ 462 h 462"/>
                <a:gd name="T8" fmla="*/ 463 w 463"/>
                <a:gd name="T9" fmla="*/ 231 h 462"/>
              </a:gdLst>
              <a:ahLst/>
              <a:cxnLst>
                <a:cxn ang="0">
                  <a:pos x="T0" y="T1"/>
                </a:cxn>
                <a:cxn ang="0">
                  <a:pos x="T2" y="T3"/>
                </a:cxn>
                <a:cxn ang="0">
                  <a:pos x="T4" y="T5"/>
                </a:cxn>
                <a:cxn ang="0">
                  <a:pos x="T6" y="T7"/>
                </a:cxn>
                <a:cxn ang="0">
                  <a:pos x="T8" y="T9"/>
                </a:cxn>
              </a:cxnLst>
              <a:rect l="0" t="0" r="r" b="b"/>
              <a:pathLst>
                <a:path w="463" h="462">
                  <a:moveTo>
                    <a:pt x="463" y="231"/>
                  </a:moveTo>
                  <a:lnTo>
                    <a:pt x="330" y="0"/>
                  </a:lnTo>
                  <a:cubicBezTo>
                    <a:pt x="195" y="79"/>
                    <a:pt x="81" y="189"/>
                    <a:pt x="0" y="323"/>
                  </a:cubicBezTo>
                  <a:lnTo>
                    <a:pt x="227" y="462"/>
                  </a:lnTo>
                  <a:cubicBezTo>
                    <a:pt x="286" y="366"/>
                    <a:pt x="367" y="287"/>
                    <a:pt x="463" y="23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8" name="Rectangle 110"/>
            <p:cNvSpPr>
              <a:spLocks noChangeArrowheads="1"/>
            </p:cNvSpPr>
            <p:nvPr/>
          </p:nvSpPr>
          <p:spPr bwMode="auto">
            <a:xfrm>
              <a:off x="5472113" y="5353050"/>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9" name="Freeform 111"/>
            <p:cNvSpPr>
              <a:spLocks/>
            </p:cNvSpPr>
            <p:nvPr/>
          </p:nvSpPr>
          <p:spPr bwMode="auto">
            <a:xfrm>
              <a:off x="5357813" y="5353050"/>
              <a:ext cx="61912" cy="49212"/>
            </a:xfrm>
            <a:custGeom>
              <a:avLst/>
              <a:gdLst>
                <a:gd name="T0" fmla="*/ 438 w 457"/>
                <a:gd name="T1" fmla="*/ 0 h 371"/>
                <a:gd name="T2" fmla="*/ 0 w 457"/>
                <a:gd name="T3" fmla="*/ 146 h 371"/>
                <a:gd name="T4" fmla="*/ 145 w 457"/>
                <a:gd name="T5" fmla="*/ 371 h 371"/>
                <a:gd name="T6" fmla="*/ 457 w 457"/>
                <a:gd name="T7" fmla="*/ 267 h 371"/>
                <a:gd name="T8" fmla="*/ 438 w 457"/>
                <a:gd name="T9" fmla="*/ 0 h 371"/>
              </a:gdLst>
              <a:ahLst/>
              <a:cxnLst>
                <a:cxn ang="0">
                  <a:pos x="T0" y="T1"/>
                </a:cxn>
                <a:cxn ang="0">
                  <a:pos x="T2" y="T3"/>
                </a:cxn>
                <a:cxn ang="0">
                  <a:pos x="T4" y="T5"/>
                </a:cxn>
                <a:cxn ang="0">
                  <a:pos x="T6" y="T7"/>
                </a:cxn>
                <a:cxn ang="0">
                  <a:pos x="T8" y="T9"/>
                </a:cxn>
              </a:cxnLst>
              <a:rect l="0" t="0" r="r" b="b"/>
              <a:pathLst>
                <a:path w="457" h="371">
                  <a:moveTo>
                    <a:pt x="438" y="0"/>
                  </a:moveTo>
                  <a:cubicBezTo>
                    <a:pt x="282" y="11"/>
                    <a:pt x="131" y="62"/>
                    <a:pt x="0" y="146"/>
                  </a:cubicBezTo>
                  <a:lnTo>
                    <a:pt x="145" y="371"/>
                  </a:lnTo>
                  <a:cubicBezTo>
                    <a:pt x="239" y="311"/>
                    <a:pt x="346" y="275"/>
                    <a:pt x="457" y="267"/>
                  </a:cubicBezTo>
                  <a:lnTo>
                    <a:pt x="43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0" name="Freeform 112"/>
            <p:cNvSpPr>
              <a:spLocks/>
            </p:cNvSpPr>
            <p:nvPr/>
          </p:nvSpPr>
          <p:spPr bwMode="auto">
            <a:xfrm>
              <a:off x="5316538" y="5521325"/>
              <a:ext cx="61912" cy="61912"/>
            </a:xfrm>
            <a:custGeom>
              <a:avLst/>
              <a:gdLst>
                <a:gd name="T0" fmla="*/ 234 w 459"/>
                <a:gd name="T1" fmla="*/ 0 h 466"/>
                <a:gd name="T2" fmla="*/ 0 w 459"/>
                <a:gd name="T3" fmla="*/ 128 h 466"/>
                <a:gd name="T4" fmla="*/ 314 w 459"/>
                <a:gd name="T5" fmla="*/ 466 h 466"/>
                <a:gd name="T6" fmla="*/ 459 w 459"/>
                <a:gd name="T7" fmla="*/ 241 h 466"/>
                <a:gd name="T8" fmla="*/ 234 w 459"/>
                <a:gd name="T9" fmla="*/ 0 h 466"/>
              </a:gdLst>
              <a:ahLst/>
              <a:cxnLst>
                <a:cxn ang="0">
                  <a:pos x="T0" y="T1"/>
                </a:cxn>
                <a:cxn ang="0">
                  <a:pos x="T2" y="T3"/>
                </a:cxn>
                <a:cxn ang="0">
                  <a:pos x="T4" y="T5"/>
                </a:cxn>
                <a:cxn ang="0">
                  <a:pos x="T6" y="T7"/>
                </a:cxn>
                <a:cxn ang="0">
                  <a:pos x="T8" y="T9"/>
                </a:cxn>
              </a:cxnLst>
              <a:rect l="0" t="0" r="r" b="b"/>
              <a:pathLst>
                <a:path w="459" h="466">
                  <a:moveTo>
                    <a:pt x="234" y="0"/>
                  </a:moveTo>
                  <a:lnTo>
                    <a:pt x="0" y="128"/>
                  </a:lnTo>
                  <a:cubicBezTo>
                    <a:pt x="75" y="265"/>
                    <a:pt x="183" y="381"/>
                    <a:pt x="314" y="466"/>
                  </a:cubicBezTo>
                  <a:lnTo>
                    <a:pt x="459" y="241"/>
                  </a:lnTo>
                  <a:cubicBezTo>
                    <a:pt x="365" y="181"/>
                    <a:pt x="288" y="98"/>
                    <a:pt x="23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1" name="Rectangle 113"/>
            <p:cNvSpPr>
              <a:spLocks noChangeArrowheads="1"/>
            </p:cNvSpPr>
            <p:nvPr/>
          </p:nvSpPr>
          <p:spPr bwMode="auto">
            <a:xfrm>
              <a:off x="5954713"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2" name="Rectangle 114"/>
            <p:cNvSpPr>
              <a:spLocks noChangeArrowheads="1"/>
            </p:cNvSpPr>
            <p:nvPr/>
          </p:nvSpPr>
          <p:spPr bwMode="auto">
            <a:xfrm>
              <a:off x="5799138" y="4922838"/>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3" name="Rectangle 115"/>
            <p:cNvSpPr>
              <a:spLocks noChangeArrowheads="1"/>
            </p:cNvSpPr>
            <p:nvPr/>
          </p:nvSpPr>
          <p:spPr bwMode="auto">
            <a:xfrm>
              <a:off x="6013450" y="4922838"/>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grpSp>
      <p:sp>
        <p:nvSpPr>
          <p:cNvPr id="114" name="Round Same Side Corner Rectangle 113"/>
          <p:cNvSpPr/>
          <p:nvPr userDrawn="1"/>
        </p:nvSpPr>
        <p:spPr>
          <a:xfrm>
            <a:off x="465879" y="3160194"/>
            <a:ext cx="4511260" cy="384048"/>
          </a:xfrm>
          <a:prstGeom prst="round2Same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15" name="TextBox 114"/>
          <p:cNvSpPr txBox="1"/>
          <p:nvPr userDrawn="1"/>
        </p:nvSpPr>
        <p:spPr>
          <a:xfrm>
            <a:off x="965199" y="3154125"/>
            <a:ext cx="292825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ECLERX SOLUTION</a:t>
            </a:r>
          </a:p>
        </p:txBody>
      </p:sp>
      <p:grpSp>
        <p:nvGrpSpPr>
          <p:cNvPr id="116" name="Group 115"/>
          <p:cNvGrpSpPr>
            <a:grpSpLocks/>
          </p:cNvGrpSpPr>
          <p:nvPr userDrawn="1"/>
        </p:nvGrpSpPr>
        <p:grpSpPr>
          <a:xfrm>
            <a:off x="547122" y="3212670"/>
            <a:ext cx="274391" cy="274320"/>
            <a:chOff x="2095987" y="960278"/>
            <a:chExt cx="682759" cy="683467"/>
          </a:xfrm>
          <a:gradFill>
            <a:gsLst>
              <a:gs pos="0">
                <a:srgbClr val="1473BF">
                  <a:lumMod val="75000"/>
                </a:srgbClr>
              </a:gs>
              <a:gs pos="95000">
                <a:srgbClr val="002B53"/>
              </a:gs>
            </a:gsLst>
            <a:lin ang="0" scaled="1"/>
          </a:gradFill>
        </p:grpSpPr>
        <p:grpSp>
          <p:nvGrpSpPr>
            <p:cNvPr id="117" name="Group 116"/>
            <p:cNvGrpSpPr/>
            <p:nvPr/>
          </p:nvGrpSpPr>
          <p:grpSpPr>
            <a:xfrm>
              <a:off x="2095987" y="960278"/>
              <a:ext cx="682759" cy="514408"/>
              <a:chOff x="1290281" y="435839"/>
              <a:chExt cx="758837" cy="571727"/>
            </a:xfrm>
            <a:grpFill/>
          </p:grpSpPr>
          <p:sp>
            <p:nvSpPr>
              <p:cNvPr id="123" name="Freeform 28"/>
              <p:cNvSpPr>
                <a:spLocks/>
              </p:cNvSpPr>
              <p:nvPr/>
            </p:nvSpPr>
            <p:spPr bwMode="auto">
              <a:xfrm>
                <a:off x="1654106" y="435839"/>
                <a:ext cx="31184" cy="79697"/>
              </a:xfrm>
              <a:custGeom>
                <a:avLst/>
                <a:gdLst>
                  <a:gd name="T0" fmla="*/ 65 w 130"/>
                  <a:gd name="T1" fmla="*/ 0 h 322"/>
                  <a:gd name="T2" fmla="*/ 65 w 130"/>
                  <a:gd name="T3" fmla="*/ 0 h 322"/>
                  <a:gd name="T4" fmla="*/ 82 w 130"/>
                  <a:gd name="T5" fmla="*/ 2 h 322"/>
                  <a:gd name="T6" fmla="*/ 98 w 130"/>
                  <a:gd name="T7" fmla="*/ 8 h 322"/>
                  <a:gd name="T8" fmla="*/ 111 w 130"/>
                  <a:gd name="T9" fmla="*/ 19 h 322"/>
                  <a:gd name="T10" fmla="*/ 121 w 130"/>
                  <a:gd name="T11" fmla="*/ 32 h 322"/>
                  <a:gd name="T12" fmla="*/ 128 w 130"/>
                  <a:gd name="T13" fmla="*/ 47 h 322"/>
                  <a:gd name="T14" fmla="*/ 130 w 130"/>
                  <a:gd name="T15" fmla="*/ 64 h 322"/>
                  <a:gd name="T16" fmla="*/ 130 w 130"/>
                  <a:gd name="T17" fmla="*/ 258 h 322"/>
                  <a:gd name="T18" fmla="*/ 128 w 130"/>
                  <a:gd name="T19" fmla="*/ 276 h 322"/>
                  <a:gd name="T20" fmla="*/ 121 w 130"/>
                  <a:gd name="T21" fmla="*/ 290 h 322"/>
                  <a:gd name="T22" fmla="*/ 111 w 130"/>
                  <a:gd name="T23" fmla="*/ 304 h 322"/>
                  <a:gd name="T24" fmla="*/ 98 w 130"/>
                  <a:gd name="T25" fmla="*/ 314 h 322"/>
                  <a:gd name="T26" fmla="*/ 82 w 130"/>
                  <a:gd name="T27" fmla="*/ 320 h 322"/>
                  <a:gd name="T28" fmla="*/ 65 w 130"/>
                  <a:gd name="T29" fmla="*/ 322 h 322"/>
                  <a:gd name="T30" fmla="*/ 48 w 130"/>
                  <a:gd name="T31" fmla="*/ 320 h 322"/>
                  <a:gd name="T32" fmla="*/ 32 w 130"/>
                  <a:gd name="T33" fmla="*/ 314 h 322"/>
                  <a:gd name="T34" fmla="*/ 19 w 130"/>
                  <a:gd name="T35" fmla="*/ 304 h 322"/>
                  <a:gd name="T36" fmla="*/ 8 w 130"/>
                  <a:gd name="T37" fmla="*/ 290 h 322"/>
                  <a:gd name="T38" fmla="*/ 2 w 130"/>
                  <a:gd name="T39" fmla="*/ 276 h 322"/>
                  <a:gd name="T40" fmla="*/ 0 w 130"/>
                  <a:gd name="T41" fmla="*/ 258 h 322"/>
                  <a:gd name="T42" fmla="*/ 0 w 130"/>
                  <a:gd name="T43" fmla="*/ 64 h 322"/>
                  <a:gd name="T44" fmla="*/ 2 w 130"/>
                  <a:gd name="T45" fmla="*/ 47 h 322"/>
                  <a:gd name="T46" fmla="*/ 8 w 130"/>
                  <a:gd name="T47" fmla="*/ 32 h 322"/>
                  <a:gd name="T48" fmla="*/ 19 w 130"/>
                  <a:gd name="T49" fmla="*/ 19 h 322"/>
                  <a:gd name="T50" fmla="*/ 32 w 130"/>
                  <a:gd name="T51" fmla="*/ 8 h 322"/>
                  <a:gd name="T52" fmla="*/ 48 w 130"/>
                  <a:gd name="T53" fmla="*/ 2 h 322"/>
                  <a:gd name="T54" fmla="*/ 65 w 130"/>
                  <a:gd name="T55"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322">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24" name="Freeform 29"/>
              <p:cNvSpPr>
                <a:spLocks/>
              </p:cNvSpPr>
              <p:nvPr/>
            </p:nvSpPr>
            <p:spPr bwMode="auto">
              <a:xfrm>
                <a:off x="1470462" y="480883"/>
                <a:ext cx="58904" cy="76230"/>
              </a:xfrm>
              <a:custGeom>
                <a:avLst/>
                <a:gdLst>
                  <a:gd name="T0" fmla="*/ 65 w 228"/>
                  <a:gd name="T1" fmla="*/ 0 h 298"/>
                  <a:gd name="T2" fmla="*/ 82 w 228"/>
                  <a:gd name="T3" fmla="*/ 2 h 298"/>
                  <a:gd name="T4" fmla="*/ 97 w 228"/>
                  <a:gd name="T5" fmla="*/ 9 h 298"/>
                  <a:gd name="T6" fmla="*/ 111 w 228"/>
                  <a:gd name="T7" fmla="*/ 19 h 298"/>
                  <a:gd name="T8" fmla="*/ 121 w 228"/>
                  <a:gd name="T9" fmla="*/ 33 h 298"/>
                  <a:gd name="T10" fmla="*/ 219 w 228"/>
                  <a:gd name="T11" fmla="*/ 201 h 298"/>
                  <a:gd name="T12" fmla="*/ 225 w 228"/>
                  <a:gd name="T13" fmla="*/ 217 h 298"/>
                  <a:gd name="T14" fmla="*/ 228 w 228"/>
                  <a:gd name="T15" fmla="*/ 234 h 298"/>
                  <a:gd name="T16" fmla="*/ 225 w 228"/>
                  <a:gd name="T17" fmla="*/ 250 h 298"/>
                  <a:gd name="T18" fmla="*/ 219 w 228"/>
                  <a:gd name="T19" fmla="*/ 265 h 298"/>
                  <a:gd name="T20" fmla="*/ 209 w 228"/>
                  <a:gd name="T21" fmla="*/ 279 h 298"/>
                  <a:gd name="T22" fmla="*/ 196 w 228"/>
                  <a:gd name="T23" fmla="*/ 290 h 298"/>
                  <a:gd name="T24" fmla="*/ 180 w 228"/>
                  <a:gd name="T25" fmla="*/ 296 h 298"/>
                  <a:gd name="T26" fmla="*/ 163 w 228"/>
                  <a:gd name="T27" fmla="*/ 298 h 298"/>
                  <a:gd name="T28" fmla="*/ 146 w 228"/>
                  <a:gd name="T29" fmla="*/ 296 h 298"/>
                  <a:gd name="T30" fmla="*/ 131 w 228"/>
                  <a:gd name="T31" fmla="*/ 290 h 298"/>
                  <a:gd name="T32" fmla="*/ 117 w 228"/>
                  <a:gd name="T33" fmla="*/ 279 h 298"/>
                  <a:gd name="T34" fmla="*/ 106 w 228"/>
                  <a:gd name="T35" fmla="*/ 265 h 298"/>
                  <a:gd name="T36" fmla="*/ 8 w 228"/>
                  <a:gd name="T37" fmla="*/ 97 h 298"/>
                  <a:gd name="T38" fmla="*/ 2 w 228"/>
                  <a:gd name="T39" fmla="*/ 82 h 298"/>
                  <a:gd name="T40" fmla="*/ 0 w 228"/>
                  <a:gd name="T41" fmla="*/ 65 h 298"/>
                  <a:gd name="T42" fmla="*/ 2 w 228"/>
                  <a:gd name="T43" fmla="*/ 49 h 298"/>
                  <a:gd name="T44" fmla="*/ 8 w 228"/>
                  <a:gd name="T45" fmla="*/ 33 h 298"/>
                  <a:gd name="T46" fmla="*/ 19 w 228"/>
                  <a:gd name="T47" fmla="*/ 20 h 298"/>
                  <a:gd name="T48" fmla="*/ 32 w 228"/>
                  <a:gd name="T49" fmla="*/ 10 h 298"/>
                  <a:gd name="T50" fmla="*/ 49 w 228"/>
                  <a:gd name="T51" fmla="*/ 2 h 298"/>
                  <a:gd name="T52" fmla="*/ 65 w 228"/>
                  <a:gd name="T53"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98">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25" name="Freeform 30"/>
              <p:cNvSpPr>
                <a:spLocks/>
              </p:cNvSpPr>
              <p:nvPr/>
            </p:nvSpPr>
            <p:spPr bwMode="auto">
              <a:xfrm>
                <a:off x="1338791" y="616020"/>
                <a:ext cx="72764" cy="55440"/>
              </a:xfrm>
              <a:custGeom>
                <a:avLst/>
                <a:gdLst>
                  <a:gd name="T0" fmla="*/ 65 w 299"/>
                  <a:gd name="T1" fmla="*/ 0 h 226"/>
                  <a:gd name="T2" fmla="*/ 81 w 299"/>
                  <a:gd name="T3" fmla="*/ 2 h 226"/>
                  <a:gd name="T4" fmla="*/ 98 w 299"/>
                  <a:gd name="T5" fmla="*/ 8 h 226"/>
                  <a:gd name="T6" fmla="*/ 267 w 299"/>
                  <a:gd name="T7" fmla="*/ 104 h 226"/>
                  <a:gd name="T8" fmla="*/ 281 w 299"/>
                  <a:gd name="T9" fmla="*/ 116 h 226"/>
                  <a:gd name="T10" fmla="*/ 290 w 299"/>
                  <a:gd name="T11" fmla="*/ 129 h 226"/>
                  <a:gd name="T12" fmla="*/ 297 w 299"/>
                  <a:gd name="T13" fmla="*/ 144 h 226"/>
                  <a:gd name="T14" fmla="*/ 299 w 299"/>
                  <a:gd name="T15" fmla="*/ 160 h 226"/>
                  <a:gd name="T16" fmla="*/ 297 w 299"/>
                  <a:gd name="T17" fmla="*/ 177 h 226"/>
                  <a:gd name="T18" fmla="*/ 290 w 299"/>
                  <a:gd name="T19" fmla="*/ 193 h 226"/>
                  <a:gd name="T20" fmla="*/ 280 w 299"/>
                  <a:gd name="T21" fmla="*/ 207 h 226"/>
                  <a:gd name="T22" fmla="*/ 266 w 299"/>
                  <a:gd name="T23" fmla="*/ 217 h 226"/>
                  <a:gd name="T24" fmla="*/ 250 w 299"/>
                  <a:gd name="T25" fmla="*/ 224 h 226"/>
                  <a:gd name="T26" fmla="*/ 234 w 299"/>
                  <a:gd name="T27" fmla="*/ 226 h 226"/>
                  <a:gd name="T28" fmla="*/ 217 w 299"/>
                  <a:gd name="T29" fmla="*/ 224 h 226"/>
                  <a:gd name="T30" fmla="*/ 201 w 299"/>
                  <a:gd name="T31" fmla="*/ 216 h 226"/>
                  <a:gd name="T32" fmla="*/ 32 w 299"/>
                  <a:gd name="T33" fmla="*/ 120 h 226"/>
                  <a:gd name="T34" fmla="*/ 18 w 299"/>
                  <a:gd name="T35" fmla="*/ 110 h 226"/>
                  <a:gd name="T36" fmla="*/ 8 w 299"/>
                  <a:gd name="T37" fmla="*/ 96 h 226"/>
                  <a:gd name="T38" fmla="*/ 2 w 299"/>
                  <a:gd name="T39" fmla="*/ 81 h 226"/>
                  <a:gd name="T40" fmla="*/ 0 w 299"/>
                  <a:gd name="T41" fmla="*/ 64 h 226"/>
                  <a:gd name="T42" fmla="*/ 2 w 299"/>
                  <a:gd name="T43" fmla="*/ 47 h 226"/>
                  <a:gd name="T44" fmla="*/ 8 w 299"/>
                  <a:gd name="T45" fmla="*/ 31 h 226"/>
                  <a:gd name="T46" fmla="*/ 19 w 299"/>
                  <a:gd name="T47" fmla="*/ 18 h 226"/>
                  <a:gd name="T48" fmla="*/ 33 w 299"/>
                  <a:gd name="T49" fmla="*/ 8 h 226"/>
                  <a:gd name="T50" fmla="*/ 48 w 299"/>
                  <a:gd name="T51" fmla="*/ 2 h 226"/>
                  <a:gd name="T52" fmla="*/ 65 w 299"/>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226">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26" name="Freeform 31"/>
              <p:cNvSpPr>
                <a:spLocks/>
              </p:cNvSpPr>
              <p:nvPr/>
            </p:nvSpPr>
            <p:spPr bwMode="auto">
              <a:xfrm>
                <a:off x="1290281" y="792735"/>
                <a:ext cx="79694" cy="34650"/>
              </a:xfrm>
              <a:custGeom>
                <a:avLst/>
                <a:gdLst>
                  <a:gd name="T0" fmla="*/ 65 w 325"/>
                  <a:gd name="T1" fmla="*/ 0 h 129"/>
                  <a:gd name="T2" fmla="*/ 261 w 325"/>
                  <a:gd name="T3" fmla="*/ 0 h 129"/>
                  <a:gd name="T4" fmla="*/ 278 w 325"/>
                  <a:gd name="T5" fmla="*/ 3 h 129"/>
                  <a:gd name="T6" fmla="*/ 294 w 325"/>
                  <a:gd name="T7" fmla="*/ 9 h 129"/>
                  <a:gd name="T8" fmla="*/ 306 w 325"/>
                  <a:gd name="T9" fmla="*/ 19 h 129"/>
                  <a:gd name="T10" fmla="*/ 317 w 325"/>
                  <a:gd name="T11" fmla="*/ 32 h 129"/>
                  <a:gd name="T12" fmla="*/ 323 w 325"/>
                  <a:gd name="T13" fmla="*/ 47 h 129"/>
                  <a:gd name="T14" fmla="*/ 325 w 325"/>
                  <a:gd name="T15" fmla="*/ 65 h 129"/>
                  <a:gd name="T16" fmla="*/ 323 w 325"/>
                  <a:gd name="T17" fmla="*/ 82 h 129"/>
                  <a:gd name="T18" fmla="*/ 317 w 325"/>
                  <a:gd name="T19" fmla="*/ 97 h 129"/>
                  <a:gd name="T20" fmla="*/ 306 w 325"/>
                  <a:gd name="T21" fmla="*/ 110 h 129"/>
                  <a:gd name="T22" fmla="*/ 294 w 325"/>
                  <a:gd name="T23" fmla="*/ 120 h 129"/>
                  <a:gd name="T24" fmla="*/ 278 w 325"/>
                  <a:gd name="T25" fmla="*/ 127 h 129"/>
                  <a:gd name="T26" fmla="*/ 261 w 325"/>
                  <a:gd name="T27" fmla="*/ 129 h 129"/>
                  <a:gd name="T28" fmla="*/ 65 w 325"/>
                  <a:gd name="T29" fmla="*/ 129 h 129"/>
                  <a:gd name="T30" fmla="*/ 48 w 325"/>
                  <a:gd name="T31" fmla="*/ 127 h 129"/>
                  <a:gd name="T32" fmla="*/ 33 w 325"/>
                  <a:gd name="T33" fmla="*/ 120 h 129"/>
                  <a:gd name="T34" fmla="*/ 19 w 325"/>
                  <a:gd name="T35" fmla="*/ 110 h 129"/>
                  <a:gd name="T36" fmla="*/ 10 w 325"/>
                  <a:gd name="T37" fmla="*/ 97 h 129"/>
                  <a:gd name="T38" fmla="*/ 2 w 325"/>
                  <a:gd name="T39" fmla="*/ 82 h 129"/>
                  <a:gd name="T40" fmla="*/ 0 w 325"/>
                  <a:gd name="T41" fmla="*/ 65 h 129"/>
                  <a:gd name="T42" fmla="*/ 2 w 325"/>
                  <a:gd name="T43" fmla="*/ 47 h 129"/>
                  <a:gd name="T44" fmla="*/ 10 w 325"/>
                  <a:gd name="T45" fmla="*/ 32 h 129"/>
                  <a:gd name="T46" fmla="*/ 19 w 325"/>
                  <a:gd name="T47" fmla="*/ 19 h 129"/>
                  <a:gd name="T48" fmla="*/ 33 w 325"/>
                  <a:gd name="T49" fmla="*/ 9 h 129"/>
                  <a:gd name="T50" fmla="*/ 48 w 325"/>
                  <a:gd name="T51" fmla="*/ 3 h 129"/>
                  <a:gd name="T52" fmla="*/ 65 w 325"/>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5" h="129">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27" name="Freeform 32"/>
              <p:cNvSpPr>
                <a:spLocks/>
              </p:cNvSpPr>
              <p:nvPr/>
            </p:nvSpPr>
            <p:spPr bwMode="auto">
              <a:xfrm>
                <a:off x="1338791" y="952126"/>
                <a:ext cx="72764" cy="55440"/>
              </a:xfrm>
              <a:custGeom>
                <a:avLst/>
                <a:gdLst>
                  <a:gd name="T0" fmla="*/ 234 w 299"/>
                  <a:gd name="T1" fmla="*/ 0 h 227"/>
                  <a:gd name="T2" fmla="*/ 251 w 299"/>
                  <a:gd name="T3" fmla="*/ 3 h 227"/>
                  <a:gd name="T4" fmla="*/ 266 w 299"/>
                  <a:gd name="T5" fmla="*/ 9 h 227"/>
                  <a:gd name="T6" fmla="*/ 280 w 299"/>
                  <a:gd name="T7" fmla="*/ 19 h 227"/>
                  <a:gd name="T8" fmla="*/ 290 w 299"/>
                  <a:gd name="T9" fmla="*/ 33 h 227"/>
                  <a:gd name="T10" fmla="*/ 297 w 299"/>
                  <a:gd name="T11" fmla="*/ 49 h 227"/>
                  <a:gd name="T12" fmla="*/ 299 w 299"/>
                  <a:gd name="T13" fmla="*/ 66 h 227"/>
                  <a:gd name="T14" fmla="*/ 297 w 299"/>
                  <a:gd name="T15" fmla="*/ 82 h 227"/>
                  <a:gd name="T16" fmla="*/ 290 w 299"/>
                  <a:gd name="T17" fmla="*/ 97 h 227"/>
                  <a:gd name="T18" fmla="*/ 280 w 299"/>
                  <a:gd name="T19" fmla="*/ 111 h 227"/>
                  <a:gd name="T20" fmla="*/ 267 w 299"/>
                  <a:gd name="T21" fmla="*/ 122 h 227"/>
                  <a:gd name="T22" fmla="*/ 98 w 299"/>
                  <a:gd name="T23" fmla="*/ 218 h 227"/>
                  <a:gd name="T24" fmla="*/ 82 w 299"/>
                  <a:gd name="T25" fmla="*/ 224 h 227"/>
                  <a:gd name="T26" fmla="*/ 65 w 299"/>
                  <a:gd name="T27" fmla="*/ 227 h 227"/>
                  <a:gd name="T28" fmla="*/ 48 w 299"/>
                  <a:gd name="T29" fmla="*/ 224 h 227"/>
                  <a:gd name="T30" fmla="*/ 33 w 299"/>
                  <a:gd name="T31" fmla="*/ 219 h 227"/>
                  <a:gd name="T32" fmla="*/ 19 w 299"/>
                  <a:gd name="T33" fmla="*/ 208 h 227"/>
                  <a:gd name="T34" fmla="*/ 8 w 299"/>
                  <a:gd name="T35" fmla="*/ 195 h 227"/>
                  <a:gd name="T36" fmla="*/ 2 w 299"/>
                  <a:gd name="T37" fmla="*/ 179 h 227"/>
                  <a:gd name="T38" fmla="*/ 0 w 299"/>
                  <a:gd name="T39" fmla="*/ 162 h 227"/>
                  <a:gd name="T40" fmla="*/ 2 w 299"/>
                  <a:gd name="T41" fmla="*/ 146 h 227"/>
                  <a:gd name="T42" fmla="*/ 8 w 299"/>
                  <a:gd name="T43" fmla="*/ 130 h 227"/>
                  <a:gd name="T44" fmla="*/ 18 w 299"/>
                  <a:gd name="T45" fmla="*/ 117 h 227"/>
                  <a:gd name="T46" fmla="*/ 32 w 299"/>
                  <a:gd name="T47" fmla="*/ 107 h 227"/>
                  <a:gd name="T48" fmla="*/ 201 w 299"/>
                  <a:gd name="T49" fmla="*/ 10 h 227"/>
                  <a:gd name="T50" fmla="*/ 218 w 299"/>
                  <a:gd name="T51" fmla="*/ 2 h 227"/>
                  <a:gd name="T52" fmla="*/ 234 w 299"/>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227">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28" name="Freeform 33"/>
              <p:cNvSpPr>
                <a:spLocks/>
              </p:cNvSpPr>
              <p:nvPr/>
            </p:nvSpPr>
            <p:spPr bwMode="auto">
              <a:xfrm>
                <a:off x="1924377" y="952126"/>
                <a:ext cx="76230" cy="55440"/>
              </a:xfrm>
              <a:custGeom>
                <a:avLst/>
                <a:gdLst>
                  <a:gd name="T0" fmla="*/ 65 w 299"/>
                  <a:gd name="T1" fmla="*/ 0 h 227"/>
                  <a:gd name="T2" fmla="*/ 82 w 299"/>
                  <a:gd name="T3" fmla="*/ 2 h 227"/>
                  <a:gd name="T4" fmla="*/ 98 w 299"/>
                  <a:gd name="T5" fmla="*/ 10 h 227"/>
                  <a:gd name="T6" fmla="*/ 267 w 299"/>
                  <a:gd name="T7" fmla="*/ 107 h 227"/>
                  <a:gd name="T8" fmla="*/ 281 w 299"/>
                  <a:gd name="T9" fmla="*/ 117 h 227"/>
                  <a:gd name="T10" fmla="*/ 290 w 299"/>
                  <a:gd name="T11" fmla="*/ 130 h 227"/>
                  <a:gd name="T12" fmla="*/ 297 w 299"/>
                  <a:gd name="T13" fmla="*/ 146 h 227"/>
                  <a:gd name="T14" fmla="*/ 299 w 299"/>
                  <a:gd name="T15" fmla="*/ 162 h 227"/>
                  <a:gd name="T16" fmla="*/ 297 w 299"/>
                  <a:gd name="T17" fmla="*/ 179 h 227"/>
                  <a:gd name="T18" fmla="*/ 290 w 299"/>
                  <a:gd name="T19" fmla="*/ 195 h 227"/>
                  <a:gd name="T20" fmla="*/ 280 w 299"/>
                  <a:gd name="T21" fmla="*/ 208 h 227"/>
                  <a:gd name="T22" fmla="*/ 266 w 299"/>
                  <a:gd name="T23" fmla="*/ 219 h 227"/>
                  <a:gd name="T24" fmla="*/ 251 w 299"/>
                  <a:gd name="T25" fmla="*/ 224 h 227"/>
                  <a:gd name="T26" fmla="*/ 234 w 299"/>
                  <a:gd name="T27" fmla="*/ 227 h 227"/>
                  <a:gd name="T28" fmla="*/ 217 w 299"/>
                  <a:gd name="T29" fmla="*/ 224 h 227"/>
                  <a:gd name="T30" fmla="*/ 201 w 299"/>
                  <a:gd name="T31" fmla="*/ 218 h 227"/>
                  <a:gd name="T32" fmla="*/ 32 w 299"/>
                  <a:gd name="T33" fmla="*/ 122 h 227"/>
                  <a:gd name="T34" fmla="*/ 19 w 299"/>
                  <a:gd name="T35" fmla="*/ 111 h 227"/>
                  <a:gd name="T36" fmla="*/ 8 w 299"/>
                  <a:gd name="T37" fmla="*/ 97 h 227"/>
                  <a:gd name="T38" fmla="*/ 2 w 299"/>
                  <a:gd name="T39" fmla="*/ 82 h 227"/>
                  <a:gd name="T40" fmla="*/ 0 w 299"/>
                  <a:gd name="T41" fmla="*/ 66 h 227"/>
                  <a:gd name="T42" fmla="*/ 2 w 299"/>
                  <a:gd name="T43" fmla="*/ 49 h 227"/>
                  <a:gd name="T44" fmla="*/ 8 w 299"/>
                  <a:gd name="T45" fmla="*/ 33 h 227"/>
                  <a:gd name="T46" fmla="*/ 19 w 299"/>
                  <a:gd name="T47" fmla="*/ 19 h 227"/>
                  <a:gd name="T48" fmla="*/ 33 w 299"/>
                  <a:gd name="T49" fmla="*/ 9 h 227"/>
                  <a:gd name="T50" fmla="*/ 48 w 299"/>
                  <a:gd name="T51" fmla="*/ 3 h 227"/>
                  <a:gd name="T52" fmla="*/ 65 w 299"/>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227">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29" name="Freeform 34"/>
              <p:cNvSpPr>
                <a:spLocks/>
              </p:cNvSpPr>
              <p:nvPr/>
            </p:nvSpPr>
            <p:spPr bwMode="auto">
              <a:xfrm>
                <a:off x="1965958" y="792735"/>
                <a:ext cx="83160" cy="34650"/>
              </a:xfrm>
              <a:custGeom>
                <a:avLst/>
                <a:gdLst>
                  <a:gd name="T0" fmla="*/ 65 w 326"/>
                  <a:gd name="T1" fmla="*/ 0 h 129"/>
                  <a:gd name="T2" fmla="*/ 261 w 326"/>
                  <a:gd name="T3" fmla="*/ 0 h 129"/>
                  <a:gd name="T4" fmla="*/ 278 w 326"/>
                  <a:gd name="T5" fmla="*/ 3 h 129"/>
                  <a:gd name="T6" fmla="*/ 294 w 326"/>
                  <a:gd name="T7" fmla="*/ 9 h 129"/>
                  <a:gd name="T8" fmla="*/ 306 w 326"/>
                  <a:gd name="T9" fmla="*/ 19 h 129"/>
                  <a:gd name="T10" fmla="*/ 316 w 326"/>
                  <a:gd name="T11" fmla="*/ 32 h 129"/>
                  <a:gd name="T12" fmla="*/ 324 w 326"/>
                  <a:gd name="T13" fmla="*/ 47 h 129"/>
                  <a:gd name="T14" fmla="*/ 326 w 326"/>
                  <a:gd name="T15" fmla="*/ 65 h 129"/>
                  <a:gd name="T16" fmla="*/ 324 w 326"/>
                  <a:gd name="T17" fmla="*/ 82 h 129"/>
                  <a:gd name="T18" fmla="*/ 316 w 326"/>
                  <a:gd name="T19" fmla="*/ 97 h 129"/>
                  <a:gd name="T20" fmla="*/ 306 w 326"/>
                  <a:gd name="T21" fmla="*/ 110 h 129"/>
                  <a:gd name="T22" fmla="*/ 294 w 326"/>
                  <a:gd name="T23" fmla="*/ 120 h 129"/>
                  <a:gd name="T24" fmla="*/ 278 w 326"/>
                  <a:gd name="T25" fmla="*/ 127 h 129"/>
                  <a:gd name="T26" fmla="*/ 261 w 326"/>
                  <a:gd name="T27" fmla="*/ 129 h 129"/>
                  <a:gd name="T28" fmla="*/ 65 w 326"/>
                  <a:gd name="T29" fmla="*/ 129 h 129"/>
                  <a:gd name="T30" fmla="*/ 48 w 326"/>
                  <a:gd name="T31" fmla="*/ 127 h 129"/>
                  <a:gd name="T32" fmla="*/ 32 w 326"/>
                  <a:gd name="T33" fmla="*/ 120 h 129"/>
                  <a:gd name="T34" fmla="*/ 19 w 326"/>
                  <a:gd name="T35" fmla="*/ 110 h 129"/>
                  <a:gd name="T36" fmla="*/ 9 w 326"/>
                  <a:gd name="T37" fmla="*/ 97 h 129"/>
                  <a:gd name="T38" fmla="*/ 2 w 326"/>
                  <a:gd name="T39" fmla="*/ 82 h 129"/>
                  <a:gd name="T40" fmla="*/ 0 w 326"/>
                  <a:gd name="T41" fmla="*/ 65 h 129"/>
                  <a:gd name="T42" fmla="*/ 2 w 326"/>
                  <a:gd name="T43" fmla="*/ 47 h 129"/>
                  <a:gd name="T44" fmla="*/ 9 w 326"/>
                  <a:gd name="T45" fmla="*/ 32 h 129"/>
                  <a:gd name="T46" fmla="*/ 19 w 326"/>
                  <a:gd name="T47" fmla="*/ 19 h 129"/>
                  <a:gd name="T48" fmla="*/ 32 w 326"/>
                  <a:gd name="T49" fmla="*/ 9 h 129"/>
                  <a:gd name="T50" fmla="*/ 48 w 326"/>
                  <a:gd name="T51" fmla="*/ 3 h 129"/>
                  <a:gd name="T52" fmla="*/ 65 w 326"/>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6" h="129">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30" name="Freeform 35"/>
              <p:cNvSpPr>
                <a:spLocks/>
              </p:cNvSpPr>
              <p:nvPr/>
            </p:nvSpPr>
            <p:spPr bwMode="auto">
              <a:xfrm>
                <a:off x="1924377" y="616020"/>
                <a:ext cx="76230" cy="55440"/>
              </a:xfrm>
              <a:custGeom>
                <a:avLst/>
                <a:gdLst>
                  <a:gd name="T0" fmla="*/ 234 w 299"/>
                  <a:gd name="T1" fmla="*/ 0 h 226"/>
                  <a:gd name="T2" fmla="*/ 251 w 299"/>
                  <a:gd name="T3" fmla="*/ 2 h 226"/>
                  <a:gd name="T4" fmla="*/ 266 w 299"/>
                  <a:gd name="T5" fmla="*/ 8 h 226"/>
                  <a:gd name="T6" fmla="*/ 280 w 299"/>
                  <a:gd name="T7" fmla="*/ 18 h 226"/>
                  <a:gd name="T8" fmla="*/ 290 w 299"/>
                  <a:gd name="T9" fmla="*/ 31 h 226"/>
                  <a:gd name="T10" fmla="*/ 297 w 299"/>
                  <a:gd name="T11" fmla="*/ 47 h 226"/>
                  <a:gd name="T12" fmla="*/ 299 w 299"/>
                  <a:gd name="T13" fmla="*/ 64 h 226"/>
                  <a:gd name="T14" fmla="*/ 297 w 299"/>
                  <a:gd name="T15" fmla="*/ 81 h 226"/>
                  <a:gd name="T16" fmla="*/ 290 w 299"/>
                  <a:gd name="T17" fmla="*/ 96 h 226"/>
                  <a:gd name="T18" fmla="*/ 281 w 299"/>
                  <a:gd name="T19" fmla="*/ 110 h 226"/>
                  <a:gd name="T20" fmla="*/ 267 w 299"/>
                  <a:gd name="T21" fmla="*/ 120 h 226"/>
                  <a:gd name="T22" fmla="*/ 98 w 299"/>
                  <a:gd name="T23" fmla="*/ 216 h 226"/>
                  <a:gd name="T24" fmla="*/ 82 w 299"/>
                  <a:gd name="T25" fmla="*/ 224 h 226"/>
                  <a:gd name="T26" fmla="*/ 65 w 299"/>
                  <a:gd name="T27" fmla="*/ 226 h 226"/>
                  <a:gd name="T28" fmla="*/ 49 w 299"/>
                  <a:gd name="T29" fmla="*/ 224 h 226"/>
                  <a:gd name="T30" fmla="*/ 33 w 299"/>
                  <a:gd name="T31" fmla="*/ 217 h 226"/>
                  <a:gd name="T32" fmla="*/ 19 w 299"/>
                  <a:gd name="T33" fmla="*/ 207 h 226"/>
                  <a:gd name="T34" fmla="*/ 8 w 299"/>
                  <a:gd name="T35" fmla="*/ 193 h 226"/>
                  <a:gd name="T36" fmla="*/ 2 w 299"/>
                  <a:gd name="T37" fmla="*/ 177 h 226"/>
                  <a:gd name="T38" fmla="*/ 0 w 299"/>
                  <a:gd name="T39" fmla="*/ 160 h 226"/>
                  <a:gd name="T40" fmla="*/ 2 w 299"/>
                  <a:gd name="T41" fmla="*/ 144 h 226"/>
                  <a:gd name="T42" fmla="*/ 8 w 299"/>
                  <a:gd name="T43" fmla="*/ 129 h 226"/>
                  <a:gd name="T44" fmla="*/ 19 w 299"/>
                  <a:gd name="T45" fmla="*/ 116 h 226"/>
                  <a:gd name="T46" fmla="*/ 32 w 299"/>
                  <a:gd name="T47" fmla="*/ 104 h 226"/>
                  <a:gd name="T48" fmla="*/ 201 w 299"/>
                  <a:gd name="T49" fmla="*/ 8 h 226"/>
                  <a:gd name="T50" fmla="*/ 218 w 299"/>
                  <a:gd name="T51" fmla="*/ 2 h 226"/>
                  <a:gd name="T52" fmla="*/ 234 w 299"/>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226">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31" name="Freeform 36"/>
              <p:cNvSpPr>
                <a:spLocks/>
              </p:cNvSpPr>
              <p:nvPr/>
            </p:nvSpPr>
            <p:spPr bwMode="auto">
              <a:xfrm>
                <a:off x="1810033" y="480883"/>
                <a:ext cx="55440" cy="76230"/>
              </a:xfrm>
              <a:custGeom>
                <a:avLst/>
                <a:gdLst>
                  <a:gd name="T0" fmla="*/ 162 w 228"/>
                  <a:gd name="T1" fmla="*/ 0 h 297"/>
                  <a:gd name="T2" fmla="*/ 179 w 228"/>
                  <a:gd name="T3" fmla="*/ 2 h 297"/>
                  <a:gd name="T4" fmla="*/ 195 w 228"/>
                  <a:gd name="T5" fmla="*/ 10 h 297"/>
                  <a:gd name="T6" fmla="*/ 209 w 228"/>
                  <a:gd name="T7" fmla="*/ 20 h 297"/>
                  <a:gd name="T8" fmla="*/ 219 w 228"/>
                  <a:gd name="T9" fmla="*/ 33 h 297"/>
                  <a:gd name="T10" fmla="*/ 226 w 228"/>
                  <a:gd name="T11" fmla="*/ 49 h 297"/>
                  <a:gd name="T12" fmla="*/ 228 w 228"/>
                  <a:gd name="T13" fmla="*/ 65 h 297"/>
                  <a:gd name="T14" fmla="*/ 226 w 228"/>
                  <a:gd name="T15" fmla="*/ 82 h 297"/>
                  <a:gd name="T16" fmla="*/ 219 w 228"/>
                  <a:gd name="T17" fmla="*/ 97 h 297"/>
                  <a:gd name="T18" fmla="*/ 121 w 228"/>
                  <a:gd name="T19" fmla="*/ 265 h 297"/>
                  <a:gd name="T20" fmla="*/ 111 w 228"/>
                  <a:gd name="T21" fmla="*/ 279 h 297"/>
                  <a:gd name="T22" fmla="*/ 97 w 228"/>
                  <a:gd name="T23" fmla="*/ 290 h 297"/>
                  <a:gd name="T24" fmla="*/ 82 w 228"/>
                  <a:gd name="T25" fmla="*/ 295 h 297"/>
                  <a:gd name="T26" fmla="*/ 65 w 228"/>
                  <a:gd name="T27" fmla="*/ 297 h 297"/>
                  <a:gd name="T28" fmla="*/ 49 w 228"/>
                  <a:gd name="T29" fmla="*/ 295 h 297"/>
                  <a:gd name="T30" fmla="*/ 33 w 228"/>
                  <a:gd name="T31" fmla="*/ 289 h 297"/>
                  <a:gd name="T32" fmla="*/ 18 w 228"/>
                  <a:gd name="T33" fmla="*/ 278 h 297"/>
                  <a:gd name="T34" fmla="*/ 9 w 228"/>
                  <a:gd name="T35" fmla="*/ 265 h 297"/>
                  <a:gd name="T36" fmla="*/ 2 w 228"/>
                  <a:gd name="T37" fmla="*/ 250 h 297"/>
                  <a:gd name="T38" fmla="*/ 0 w 228"/>
                  <a:gd name="T39" fmla="*/ 234 h 297"/>
                  <a:gd name="T40" fmla="*/ 2 w 228"/>
                  <a:gd name="T41" fmla="*/ 217 h 297"/>
                  <a:gd name="T42" fmla="*/ 9 w 228"/>
                  <a:gd name="T43" fmla="*/ 201 h 297"/>
                  <a:gd name="T44" fmla="*/ 106 w 228"/>
                  <a:gd name="T45" fmla="*/ 33 h 297"/>
                  <a:gd name="T46" fmla="*/ 117 w 228"/>
                  <a:gd name="T47" fmla="*/ 19 h 297"/>
                  <a:gd name="T48" fmla="*/ 131 w 228"/>
                  <a:gd name="T49" fmla="*/ 9 h 297"/>
                  <a:gd name="T50" fmla="*/ 146 w 228"/>
                  <a:gd name="T51" fmla="*/ 2 h 297"/>
                  <a:gd name="T52" fmla="*/ 162 w 228"/>
                  <a:gd name="T53"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97">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grpSp>
        <p:grpSp>
          <p:nvGrpSpPr>
            <p:cNvPr id="118" name="Group 117"/>
            <p:cNvGrpSpPr/>
            <p:nvPr/>
          </p:nvGrpSpPr>
          <p:grpSpPr>
            <a:xfrm>
              <a:off x="2262012" y="1128913"/>
              <a:ext cx="350864" cy="514832"/>
              <a:chOff x="6670675" y="1125538"/>
              <a:chExt cx="3546475" cy="5203825"/>
            </a:xfrm>
            <a:grpFill/>
          </p:grpSpPr>
          <p:sp>
            <p:nvSpPr>
              <p:cNvPr id="119" name="Freeform 191"/>
              <p:cNvSpPr>
                <a:spLocks noEditPoints="1"/>
              </p:cNvSpPr>
              <p:nvPr/>
            </p:nvSpPr>
            <p:spPr bwMode="auto">
              <a:xfrm>
                <a:off x="6670675" y="1125538"/>
                <a:ext cx="3546475" cy="3762375"/>
              </a:xfrm>
              <a:custGeom>
                <a:avLst/>
                <a:gdLst>
                  <a:gd name="T0" fmla="*/ 1919 w 4468"/>
                  <a:gd name="T1" fmla="*/ 225 h 4740"/>
                  <a:gd name="T2" fmla="*/ 1477 w 4468"/>
                  <a:gd name="T3" fmla="*/ 347 h 4740"/>
                  <a:gd name="T4" fmla="*/ 1081 w 4468"/>
                  <a:gd name="T5" fmla="*/ 560 h 4740"/>
                  <a:gd name="T6" fmla="*/ 745 w 4468"/>
                  <a:gd name="T7" fmla="*/ 851 h 4740"/>
                  <a:gd name="T8" fmla="*/ 478 w 4468"/>
                  <a:gd name="T9" fmla="*/ 1210 h 4740"/>
                  <a:gd name="T10" fmla="*/ 295 w 4468"/>
                  <a:gd name="T11" fmla="*/ 1623 h 4740"/>
                  <a:gd name="T12" fmla="*/ 205 w 4468"/>
                  <a:gd name="T13" fmla="*/ 2077 h 4740"/>
                  <a:gd name="T14" fmla="*/ 221 w 4468"/>
                  <a:gd name="T15" fmla="*/ 2536 h 4740"/>
                  <a:gd name="T16" fmla="*/ 335 w 4468"/>
                  <a:gd name="T17" fmla="*/ 2964 h 4740"/>
                  <a:gd name="T18" fmla="*/ 536 w 4468"/>
                  <a:gd name="T19" fmla="*/ 3357 h 4740"/>
                  <a:gd name="T20" fmla="*/ 818 w 4468"/>
                  <a:gd name="T21" fmla="*/ 3698 h 4740"/>
                  <a:gd name="T22" fmla="*/ 948 w 4468"/>
                  <a:gd name="T23" fmla="*/ 3817 h 4740"/>
                  <a:gd name="T24" fmla="*/ 1117 w 4468"/>
                  <a:gd name="T25" fmla="*/ 4052 h 4740"/>
                  <a:gd name="T26" fmla="*/ 1223 w 4468"/>
                  <a:gd name="T27" fmla="*/ 4302 h 4740"/>
                  <a:gd name="T28" fmla="*/ 1280 w 4468"/>
                  <a:gd name="T29" fmla="*/ 4539 h 4740"/>
                  <a:gd name="T30" fmla="*/ 3220 w 4468"/>
                  <a:gd name="T31" fmla="*/ 4383 h 4740"/>
                  <a:gd name="T32" fmla="*/ 3311 w 4468"/>
                  <a:gd name="T33" fmla="*/ 4130 h 4740"/>
                  <a:gd name="T34" fmla="*/ 3461 w 4468"/>
                  <a:gd name="T35" fmla="*/ 3883 h 4740"/>
                  <a:gd name="T36" fmla="*/ 3747 w 4468"/>
                  <a:gd name="T37" fmla="*/ 3596 h 4740"/>
                  <a:gd name="T38" fmla="*/ 4008 w 4468"/>
                  <a:gd name="T39" fmla="*/ 3231 h 4740"/>
                  <a:gd name="T40" fmla="*/ 4181 w 4468"/>
                  <a:gd name="T41" fmla="*/ 2825 h 4740"/>
                  <a:gd name="T42" fmla="*/ 4263 w 4468"/>
                  <a:gd name="T43" fmla="*/ 2386 h 4740"/>
                  <a:gd name="T44" fmla="*/ 4243 w 4468"/>
                  <a:gd name="T45" fmla="*/ 1922 h 4740"/>
                  <a:gd name="T46" fmla="*/ 4122 w 4468"/>
                  <a:gd name="T47" fmla="*/ 1479 h 4740"/>
                  <a:gd name="T48" fmla="*/ 3909 w 4468"/>
                  <a:gd name="T49" fmla="*/ 1084 h 4740"/>
                  <a:gd name="T50" fmla="*/ 3618 w 4468"/>
                  <a:gd name="T51" fmla="*/ 745 h 4740"/>
                  <a:gd name="T52" fmla="*/ 3259 w 4468"/>
                  <a:gd name="T53" fmla="*/ 478 h 4740"/>
                  <a:gd name="T54" fmla="*/ 2847 w 4468"/>
                  <a:gd name="T55" fmla="*/ 295 h 4740"/>
                  <a:gd name="T56" fmla="*/ 2393 w 4468"/>
                  <a:gd name="T57" fmla="*/ 207 h 4740"/>
                  <a:gd name="T58" fmla="*/ 2399 w 4468"/>
                  <a:gd name="T59" fmla="*/ 6 h 4740"/>
                  <a:gd name="T60" fmla="*/ 2877 w 4468"/>
                  <a:gd name="T61" fmla="*/ 96 h 4740"/>
                  <a:gd name="T62" fmla="*/ 3315 w 4468"/>
                  <a:gd name="T63" fmla="*/ 281 h 4740"/>
                  <a:gd name="T64" fmla="*/ 3697 w 4468"/>
                  <a:gd name="T65" fmla="*/ 550 h 4740"/>
                  <a:gd name="T66" fmla="*/ 4016 w 4468"/>
                  <a:gd name="T67" fmla="*/ 891 h 4740"/>
                  <a:gd name="T68" fmla="*/ 4259 w 4468"/>
                  <a:gd name="T69" fmla="*/ 1296 h 4740"/>
                  <a:gd name="T70" fmla="*/ 4412 w 4468"/>
                  <a:gd name="T71" fmla="*/ 1746 h 4740"/>
                  <a:gd name="T72" fmla="*/ 4468 w 4468"/>
                  <a:gd name="T73" fmla="*/ 2237 h 4740"/>
                  <a:gd name="T74" fmla="*/ 4422 w 4468"/>
                  <a:gd name="T75" fmla="*/ 2689 h 4740"/>
                  <a:gd name="T76" fmla="*/ 4287 w 4468"/>
                  <a:gd name="T77" fmla="*/ 3116 h 4740"/>
                  <a:gd name="T78" fmla="*/ 4072 w 4468"/>
                  <a:gd name="T79" fmla="*/ 3508 h 4740"/>
                  <a:gd name="T80" fmla="*/ 3777 w 4468"/>
                  <a:gd name="T81" fmla="*/ 3851 h 4740"/>
                  <a:gd name="T82" fmla="*/ 3552 w 4468"/>
                  <a:gd name="T83" fmla="*/ 4100 h 4740"/>
                  <a:gd name="T84" fmla="*/ 3441 w 4468"/>
                  <a:gd name="T85" fmla="*/ 4343 h 4740"/>
                  <a:gd name="T86" fmla="*/ 3383 w 4468"/>
                  <a:gd name="T87" fmla="*/ 4581 h 4740"/>
                  <a:gd name="T88" fmla="*/ 3351 w 4468"/>
                  <a:gd name="T89" fmla="*/ 4704 h 4740"/>
                  <a:gd name="T90" fmla="*/ 3273 w 4468"/>
                  <a:gd name="T91" fmla="*/ 4740 h 4740"/>
                  <a:gd name="T92" fmla="*/ 1137 w 4468"/>
                  <a:gd name="T93" fmla="*/ 4722 h 4740"/>
                  <a:gd name="T94" fmla="*/ 1093 w 4468"/>
                  <a:gd name="T95" fmla="*/ 4650 h 4740"/>
                  <a:gd name="T96" fmla="*/ 1051 w 4468"/>
                  <a:gd name="T97" fmla="*/ 4425 h 4740"/>
                  <a:gd name="T98" fmla="*/ 958 w 4468"/>
                  <a:gd name="T99" fmla="*/ 4178 h 4740"/>
                  <a:gd name="T100" fmla="*/ 794 w 4468"/>
                  <a:gd name="T101" fmla="*/ 3947 h 4740"/>
                  <a:gd name="T102" fmla="*/ 575 w 4468"/>
                  <a:gd name="T103" fmla="*/ 3735 h 4740"/>
                  <a:gd name="T104" fmla="*/ 311 w 4468"/>
                  <a:gd name="T105" fmla="*/ 3375 h 4740"/>
                  <a:gd name="T106" fmla="*/ 123 w 4468"/>
                  <a:gd name="T107" fmla="*/ 2972 h 4740"/>
                  <a:gd name="T108" fmla="*/ 20 w 4468"/>
                  <a:gd name="T109" fmla="*/ 2537 h 4740"/>
                  <a:gd name="T110" fmla="*/ 6 w 4468"/>
                  <a:gd name="T111" fmla="*/ 2071 h 4740"/>
                  <a:gd name="T112" fmla="*/ 96 w 4468"/>
                  <a:gd name="T113" fmla="*/ 1591 h 4740"/>
                  <a:gd name="T114" fmla="*/ 279 w 4468"/>
                  <a:gd name="T115" fmla="*/ 1154 h 4740"/>
                  <a:gd name="T116" fmla="*/ 550 w 4468"/>
                  <a:gd name="T117" fmla="*/ 769 h 4740"/>
                  <a:gd name="T118" fmla="*/ 890 w 4468"/>
                  <a:gd name="T119" fmla="*/ 450 h 4740"/>
                  <a:gd name="T120" fmla="*/ 1292 w 4468"/>
                  <a:gd name="T121" fmla="*/ 209 h 4740"/>
                  <a:gd name="T122" fmla="*/ 1744 w 4468"/>
                  <a:gd name="T123" fmla="*/ 54 h 4740"/>
                  <a:gd name="T124" fmla="*/ 2234 w 4468"/>
                  <a:gd name="T125" fmla="*/ 0 h 4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68" h="4740">
                    <a:moveTo>
                      <a:pt x="2234" y="201"/>
                    </a:moveTo>
                    <a:lnTo>
                      <a:pt x="2075" y="207"/>
                    </a:lnTo>
                    <a:lnTo>
                      <a:pt x="1919" y="225"/>
                    </a:lnTo>
                    <a:lnTo>
                      <a:pt x="1768" y="255"/>
                    </a:lnTo>
                    <a:lnTo>
                      <a:pt x="1621" y="295"/>
                    </a:lnTo>
                    <a:lnTo>
                      <a:pt x="1477" y="347"/>
                    </a:lnTo>
                    <a:lnTo>
                      <a:pt x="1340" y="409"/>
                    </a:lnTo>
                    <a:lnTo>
                      <a:pt x="1209" y="478"/>
                    </a:lnTo>
                    <a:lnTo>
                      <a:pt x="1081" y="560"/>
                    </a:lnTo>
                    <a:lnTo>
                      <a:pt x="962" y="648"/>
                    </a:lnTo>
                    <a:lnTo>
                      <a:pt x="850" y="745"/>
                    </a:lnTo>
                    <a:lnTo>
                      <a:pt x="745" y="851"/>
                    </a:lnTo>
                    <a:lnTo>
                      <a:pt x="647" y="965"/>
                    </a:lnTo>
                    <a:lnTo>
                      <a:pt x="558" y="1084"/>
                    </a:lnTo>
                    <a:lnTo>
                      <a:pt x="478" y="1210"/>
                    </a:lnTo>
                    <a:lnTo>
                      <a:pt x="406" y="1341"/>
                    </a:lnTo>
                    <a:lnTo>
                      <a:pt x="346" y="1479"/>
                    </a:lnTo>
                    <a:lnTo>
                      <a:pt x="295" y="1623"/>
                    </a:lnTo>
                    <a:lnTo>
                      <a:pt x="253" y="1770"/>
                    </a:lnTo>
                    <a:lnTo>
                      <a:pt x="225" y="1922"/>
                    </a:lnTo>
                    <a:lnTo>
                      <a:pt x="205" y="2077"/>
                    </a:lnTo>
                    <a:lnTo>
                      <a:pt x="199" y="2237"/>
                    </a:lnTo>
                    <a:lnTo>
                      <a:pt x="205" y="2386"/>
                    </a:lnTo>
                    <a:lnTo>
                      <a:pt x="221" y="2536"/>
                    </a:lnTo>
                    <a:lnTo>
                      <a:pt x="249" y="2681"/>
                    </a:lnTo>
                    <a:lnTo>
                      <a:pt x="287" y="2825"/>
                    </a:lnTo>
                    <a:lnTo>
                      <a:pt x="335" y="2964"/>
                    </a:lnTo>
                    <a:lnTo>
                      <a:pt x="390" y="3100"/>
                    </a:lnTo>
                    <a:lnTo>
                      <a:pt x="458" y="3229"/>
                    </a:lnTo>
                    <a:lnTo>
                      <a:pt x="536" y="3357"/>
                    </a:lnTo>
                    <a:lnTo>
                      <a:pt x="621" y="3476"/>
                    </a:lnTo>
                    <a:lnTo>
                      <a:pt x="715" y="3590"/>
                    </a:lnTo>
                    <a:lnTo>
                      <a:pt x="818" y="3698"/>
                    </a:lnTo>
                    <a:lnTo>
                      <a:pt x="932" y="3799"/>
                    </a:lnTo>
                    <a:lnTo>
                      <a:pt x="940" y="3807"/>
                    </a:lnTo>
                    <a:lnTo>
                      <a:pt x="948" y="3817"/>
                    </a:lnTo>
                    <a:lnTo>
                      <a:pt x="1011" y="3893"/>
                    </a:lnTo>
                    <a:lnTo>
                      <a:pt x="1069" y="3971"/>
                    </a:lnTo>
                    <a:lnTo>
                      <a:pt x="1117" y="4052"/>
                    </a:lnTo>
                    <a:lnTo>
                      <a:pt x="1159" y="4136"/>
                    </a:lnTo>
                    <a:lnTo>
                      <a:pt x="1195" y="4220"/>
                    </a:lnTo>
                    <a:lnTo>
                      <a:pt x="1223" y="4302"/>
                    </a:lnTo>
                    <a:lnTo>
                      <a:pt x="1246" y="4383"/>
                    </a:lnTo>
                    <a:lnTo>
                      <a:pt x="1264" y="4463"/>
                    </a:lnTo>
                    <a:lnTo>
                      <a:pt x="1280" y="4539"/>
                    </a:lnTo>
                    <a:lnTo>
                      <a:pt x="3188" y="4541"/>
                    </a:lnTo>
                    <a:lnTo>
                      <a:pt x="3202" y="4463"/>
                    </a:lnTo>
                    <a:lnTo>
                      <a:pt x="3220" y="4383"/>
                    </a:lnTo>
                    <a:lnTo>
                      <a:pt x="3245" y="4300"/>
                    </a:lnTo>
                    <a:lnTo>
                      <a:pt x="3273" y="4216"/>
                    </a:lnTo>
                    <a:lnTo>
                      <a:pt x="3311" y="4130"/>
                    </a:lnTo>
                    <a:lnTo>
                      <a:pt x="3353" y="4046"/>
                    </a:lnTo>
                    <a:lnTo>
                      <a:pt x="3403" y="3963"/>
                    </a:lnTo>
                    <a:lnTo>
                      <a:pt x="3461" y="3883"/>
                    </a:lnTo>
                    <a:lnTo>
                      <a:pt x="3528" y="3807"/>
                    </a:lnTo>
                    <a:lnTo>
                      <a:pt x="3642" y="3706"/>
                    </a:lnTo>
                    <a:lnTo>
                      <a:pt x="3747" y="3596"/>
                    </a:lnTo>
                    <a:lnTo>
                      <a:pt x="3843" y="3480"/>
                    </a:lnTo>
                    <a:lnTo>
                      <a:pt x="3930" y="3359"/>
                    </a:lnTo>
                    <a:lnTo>
                      <a:pt x="4008" y="3231"/>
                    </a:lnTo>
                    <a:lnTo>
                      <a:pt x="4076" y="3100"/>
                    </a:lnTo>
                    <a:lnTo>
                      <a:pt x="4134" y="2964"/>
                    </a:lnTo>
                    <a:lnTo>
                      <a:pt x="4181" y="2825"/>
                    </a:lnTo>
                    <a:lnTo>
                      <a:pt x="4219" y="2681"/>
                    </a:lnTo>
                    <a:lnTo>
                      <a:pt x="4245" y="2536"/>
                    </a:lnTo>
                    <a:lnTo>
                      <a:pt x="4263" y="2386"/>
                    </a:lnTo>
                    <a:lnTo>
                      <a:pt x="4267" y="2237"/>
                    </a:lnTo>
                    <a:lnTo>
                      <a:pt x="4261" y="2077"/>
                    </a:lnTo>
                    <a:lnTo>
                      <a:pt x="4243" y="1922"/>
                    </a:lnTo>
                    <a:lnTo>
                      <a:pt x="4213" y="1770"/>
                    </a:lnTo>
                    <a:lnTo>
                      <a:pt x="4173" y="1623"/>
                    </a:lnTo>
                    <a:lnTo>
                      <a:pt x="4122" y="1479"/>
                    </a:lnTo>
                    <a:lnTo>
                      <a:pt x="4060" y="1341"/>
                    </a:lnTo>
                    <a:lnTo>
                      <a:pt x="3990" y="1210"/>
                    </a:lnTo>
                    <a:lnTo>
                      <a:pt x="3909" y="1084"/>
                    </a:lnTo>
                    <a:lnTo>
                      <a:pt x="3821" y="965"/>
                    </a:lnTo>
                    <a:lnTo>
                      <a:pt x="3723" y="851"/>
                    </a:lnTo>
                    <a:lnTo>
                      <a:pt x="3618" y="745"/>
                    </a:lnTo>
                    <a:lnTo>
                      <a:pt x="3504" y="648"/>
                    </a:lnTo>
                    <a:lnTo>
                      <a:pt x="3385" y="560"/>
                    </a:lnTo>
                    <a:lnTo>
                      <a:pt x="3259" y="478"/>
                    </a:lnTo>
                    <a:lnTo>
                      <a:pt x="3128" y="409"/>
                    </a:lnTo>
                    <a:lnTo>
                      <a:pt x="2989" y="347"/>
                    </a:lnTo>
                    <a:lnTo>
                      <a:pt x="2847" y="295"/>
                    </a:lnTo>
                    <a:lnTo>
                      <a:pt x="2700" y="255"/>
                    </a:lnTo>
                    <a:lnTo>
                      <a:pt x="2549" y="225"/>
                    </a:lnTo>
                    <a:lnTo>
                      <a:pt x="2393" y="207"/>
                    </a:lnTo>
                    <a:lnTo>
                      <a:pt x="2234" y="201"/>
                    </a:lnTo>
                    <a:close/>
                    <a:moveTo>
                      <a:pt x="2234" y="0"/>
                    </a:moveTo>
                    <a:lnTo>
                      <a:pt x="2399" y="6"/>
                    </a:lnTo>
                    <a:lnTo>
                      <a:pt x="2563" y="24"/>
                    </a:lnTo>
                    <a:lnTo>
                      <a:pt x="2722" y="54"/>
                    </a:lnTo>
                    <a:lnTo>
                      <a:pt x="2877" y="96"/>
                    </a:lnTo>
                    <a:lnTo>
                      <a:pt x="3028" y="147"/>
                    </a:lnTo>
                    <a:lnTo>
                      <a:pt x="3174" y="209"/>
                    </a:lnTo>
                    <a:lnTo>
                      <a:pt x="3315" y="281"/>
                    </a:lnTo>
                    <a:lnTo>
                      <a:pt x="3449" y="361"/>
                    </a:lnTo>
                    <a:lnTo>
                      <a:pt x="3576" y="450"/>
                    </a:lnTo>
                    <a:lnTo>
                      <a:pt x="3697" y="550"/>
                    </a:lnTo>
                    <a:lnTo>
                      <a:pt x="3813" y="656"/>
                    </a:lnTo>
                    <a:lnTo>
                      <a:pt x="3918" y="769"/>
                    </a:lnTo>
                    <a:lnTo>
                      <a:pt x="4016" y="891"/>
                    </a:lnTo>
                    <a:lnTo>
                      <a:pt x="4108" y="1021"/>
                    </a:lnTo>
                    <a:lnTo>
                      <a:pt x="4187" y="1154"/>
                    </a:lnTo>
                    <a:lnTo>
                      <a:pt x="4259" y="1296"/>
                    </a:lnTo>
                    <a:lnTo>
                      <a:pt x="4321" y="1441"/>
                    </a:lnTo>
                    <a:lnTo>
                      <a:pt x="4372" y="1591"/>
                    </a:lnTo>
                    <a:lnTo>
                      <a:pt x="4412" y="1746"/>
                    </a:lnTo>
                    <a:lnTo>
                      <a:pt x="4442" y="1908"/>
                    </a:lnTo>
                    <a:lnTo>
                      <a:pt x="4460" y="2071"/>
                    </a:lnTo>
                    <a:lnTo>
                      <a:pt x="4468" y="2237"/>
                    </a:lnTo>
                    <a:lnTo>
                      <a:pt x="4462" y="2390"/>
                    </a:lnTo>
                    <a:lnTo>
                      <a:pt x="4446" y="2539"/>
                    </a:lnTo>
                    <a:lnTo>
                      <a:pt x="4422" y="2689"/>
                    </a:lnTo>
                    <a:lnTo>
                      <a:pt x="4386" y="2835"/>
                    </a:lnTo>
                    <a:lnTo>
                      <a:pt x="4341" y="2976"/>
                    </a:lnTo>
                    <a:lnTo>
                      <a:pt x="4287" y="3116"/>
                    </a:lnTo>
                    <a:lnTo>
                      <a:pt x="4225" y="3251"/>
                    </a:lnTo>
                    <a:lnTo>
                      <a:pt x="4151" y="3383"/>
                    </a:lnTo>
                    <a:lnTo>
                      <a:pt x="4072" y="3508"/>
                    </a:lnTo>
                    <a:lnTo>
                      <a:pt x="3982" y="3628"/>
                    </a:lnTo>
                    <a:lnTo>
                      <a:pt x="3885" y="3743"/>
                    </a:lnTo>
                    <a:lnTo>
                      <a:pt x="3777" y="3851"/>
                    </a:lnTo>
                    <a:lnTo>
                      <a:pt x="3664" y="3953"/>
                    </a:lnTo>
                    <a:lnTo>
                      <a:pt x="3604" y="4025"/>
                    </a:lnTo>
                    <a:lnTo>
                      <a:pt x="3552" y="4100"/>
                    </a:lnTo>
                    <a:lnTo>
                      <a:pt x="3506" y="4180"/>
                    </a:lnTo>
                    <a:lnTo>
                      <a:pt x="3470" y="4262"/>
                    </a:lnTo>
                    <a:lnTo>
                      <a:pt x="3441" y="4343"/>
                    </a:lnTo>
                    <a:lnTo>
                      <a:pt x="3415" y="4425"/>
                    </a:lnTo>
                    <a:lnTo>
                      <a:pt x="3397" y="4505"/>
                    </a:lnTo>
                    <a:lnTo>
                      <a:pt x="3383" y="4581"/>
                    </a:lnTo>
                    <a:lnTo>
                      <a:pt x="3373" y="4652"/>
                    </a:lnTo>
                    <a:lnTo>
                      <a:pt x="3365" y="4680"/>
                    </a:lnTo>
                    <a:lnTo>
                      <a:pt x="3351" y="4704"/>
                    </a:lnTo>
                    <a:lnTo>
                      <a:pt x="3329" y="4724"/>
                    </a:lnTo>
                    <a:lnTo>
                      <a:pt x="3303" y="4736"/>
                    </a:lnTo>
                    <a:lnTo>
                      <a:pt x="3273" y="4740"/>
                    </a:lnTo>
                    <a:lnTo>
                      <a:pt x="1193" y="4740"/>
                    </a:lnTo>
                    <a:lnTo>
                      <a:pt x="1163" y="4736"/>
                    </a:lnTo>
                    <a:lnTo>
                      <a:pt x="1137" y="4722"/>
                    </a:lnTo>
                    <a:lnTo>
                      <a:pt x="1117" y="4704"/>
                    </a:lnTo>
                    <a:lnTo>
                      <a:pt x="1101" y="4680"/>
                    </a:lnTo>
                    <a:lnTo>
                      <a:pt x="1093" y="4650"/>
                    </a:lnTo>
                    <a:lnTo>
                      <a:pt x="1083" y="4581"/>
                    </a:lnTo>
                    <a:lnTo>
                      <a:pt x="1069" y="4505"/>
                    </a:lnTo>
                    <a:lnTo>
                      <a:pt x="1051" y="4425"/>
                    </a:lnTo>
                    <a:lnTo>
                      <a:pt x="1025" y="4343"/>
                    </a:lnTo>
                    <a:lnTo>
                      <a:pt x="996" y="4260"/>
                    </a:lnTo>
                    <a:lnTo>
                      <a:pt x="958" y="4178"/>
                    </a:lnTo>
                    <a:lnTo>
                      <a:pt x="912" y="4096"/>
                    </a:lnTo>
                    <a:lnTo>
                      <a:pt x="858" y="4019"/>
                    </a:lnTo>
                    <a:lnTo>
                      <a:pt x="794" y="3947"/>
                    </a:lnTo>
                    <a:lnTo>
                      <a:pt x="792" y="3945"/>
                    </a:lnTo>
                    <a:lnTo>
                      <a:pt x="681" y="3843"/>
                    </a:lnTo>
                    <a:lnTo>
                      <a:pt x="575" y="3735"/>
                    </a:lnTo>
                    <a:lnTo>
                      <a:pt x="480" y="3620"/>
                    </a:lnTo>
                    <a:lnTo>
                      <a:pt x="390" y="3500"/>
                    </a:lnTo>
                    <a:lnTo>
                      <a:pt x="311" y="3375"/>
                    </a:lnTo>
                    <a:lnTo>
                      <a:pt x="239" y="3245"/>
                    </a:lnTo>
                    <a:lnTo>
                      <a:pt x="177" y="3112"/>
                    </a:lnTo>
                    <a:lnTo>
                      <a:pt x="123" y="2972"/>
                    </a:lnTo>
                    <a:lnTo>
                      <a:pt x="80" y="2831"/>
                    </a:lnTo>
                    <a:lnTo>
                      <a:pt x="46" y="2685"/>
                    </a:lnTo>
                    <a:lnTo>
                      <a:pt x="20" y="2537"/>
                    </a:lnTo>
                    <a:lnTo>
                      <a:pt x="4" y="2388"/>
                    </a:lnTo>
                    <a:lnTo>
                      <a:pt x="0" y="2237"/>
                    </a:lnTo>
                    <a:lnTo>
                      <a:pt x="6" y="2071"/>
                    </a:lnTo>
                    <a:lnTo>
                      <a:pt x="24" y="1908"/>
                    </a:lnTo>
                    <a:lnTo>
                      <a:pt x="54" y="1746"/>
                    </a:lnTo>
                    <a:lnTo>
                      <a:pt x="96" y="1591"/>
                    </a:lnTo>
                    <a:lnTo>
                      <a:pt x="145" y="1441"/>
                    </a:lnTo>
                    <a:lnTo>
                      <a:pt x="207" y="1296"/>
                    </a:lnTo>
                    <a:lnTo>
                      <a:pt x="279" y="1154"/>
                    </a:lnTo>
                    <a:lnTo>
                      <a:pt x="360" y="1021"/>
                    </a:lnTo>
                    <a:lnTo>
                      <a:pt x="450" y="891"/>
                    </a:lnTo>
                    <a:lnTo>
                      <a:pt x="550" y="769"/>
                    </a:lnTo>
                    <a:lnTo>
                      <a:pt x="655" y="656"/>
                    </a:lnTo>
                    <a:lnTo>
                      <a:pt x="769" y="550"/>
                    </a:lnTo>
                    <a:lnTo>
                      <a:pt x="890" y="450"/>
                    </a:lnTo>
                    <a:lnTo>
                      <a:pt x="1017" y="361"/>
                    </a:lnTo>
                    <a:lnTo>
                      <a:pt x="1153" y="281"/>
                    </a:lnTo>
                    <a:lnTo>
                      <a:pt x="1292" y="209"/>
                    </a:lnTo>
                    <a:lnTo>
                      <a:pt x="1440" y="147"/>
                    </a:lnTo>
                    <a:lnTo>
                      <a:pt x="1589" y="96"/>
                    </a:lnTo>
                    <a:lnTo>
                      <a:pt x="1744" y="54"/>
                    </a:lnTo>
                    <a:lnTo>
                      <a:pt x="1903" y="24"/>
                    </a:lnTo>
                    <a:lnTo>
                      <a:pt x="2067" y="6"/>
                    </a:lnTo>
                    <a:lnTo>
                      <a:pt x="223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srgbClr val="595959"/>
                  </a:solidFill>
                  <a:effectLst/>
                  <a:uLnTx/>
                  <a:uFillTx/>
                  <a:latin typeface="Arial"/>
                  <a:ea typeface="+mn-ea"/>
                  <a:cs typeface="+mn-cs"/>
                </a:endParaRPr>
              </a:p>
            </p:txBody>
          </p:sp>
          <p:sp>
            <p:nvSpPr>
              <p:cNvPr id="120" name="Freeform 192"/>
              <p:cNvSpPr>
                <a:spLocks/>
              </p:cNvSpPr>
              <p:nvPr/>
            </p:nvSpPr>
            <p:spPr bwMode="auto">
              <a:xfrm>
                <a:off x="7539038" y="5208588"/>
                <a:ext cx="1808163" cy="160338"/>
              </a:xfrm>
              <a:custGeom>
                <a:avLst/>
                <a:gdLst>
                  <a:gd name="T0" fmla="*/ 100 w 2280"/>
                  <a:gd name="T1" fmla="*/ 0 h 201"/>
                  <a:gd name="T2" fmla="*/ 2180 w 2280"/>
                  <a:gd name="T3" fmla="*/ 0 h 201"/>
                  <a:gd name="T4" fmla="*/ 2212 w 2280"/>
                  <a:gd name="T5" fmla="*/ 6 h 201"/>
                  <a:gd name="T6" fmla="*/ 2240 w 2280"/>
                  <a:gd name="T7" fmla="*/ 20 h 201"/>
                  <a:gd name="T8" fmla="*/ 2262 w 2280"/>
                  <a:gd name="T9" fmla="*/ 42 h 201"/>
                  <a:gd name="T10" fmla="*/ 2276 w 2280"/>
                  <a:gd name="T11" fmla="*/ 68 h 201"/>
                  <a:gd name="T12" fmla="*/ 2280 w 2280"/>
                  <a:gd name="T13" fmla="*/ 99 h 201"/>
                  <a:gd name="T14" fmla="*/ 2276 w 2280"/>
                  <a:gd name="T15" fmla="*/ 131 h 201"/>
                  <a:gd name="T16" fmla="*/ 2262 w 2280"/>
                  <a:gd name="T17" fmla="*/ 159 h 201"/>
                  <a:gd name="T18" fmla="*/ 2240 w 2280"/>
                  <a:gd name="T19" fmla="*/ 181 h 201"/>
                  <a:gd name="T20" fmla="*/ 2212 w 2280"/>
                  <a:gd name="T21" fmla="*/ 195 h 201"/>
                  <a:gd name="T22" fmla="*/ 2180 w 2280"/>
                  <a:gd name="T23" fmla="*/ 201 h 201"/>
                  <a:gd name="T24" fmla="*/ 100 w 2280"/>
                  <a:gd name="T25" fmla="*/ 201 h 201"/>
                  <a:gd name="T26" fmla="*/ 68 w 2280"/>
                  <a:gd name="T27" fmla="*/ 195 h 201"/>
                  <a:gd name="T28" fmla="*/ 42 w 2280"/>
                  <a:gd name="T29" fmla="*/ 181 h 201"/>
                  <a:gd name="T30" fmla="*/ 20 w 2280"/>
                  <a:gd name="T31" fmla="*/ 159 h 201"/>
                  <a:gd name="T32" fmla="*/ 6 w 2280"/>
                  <a:gd name="T33" fmla="*/ 131 h 201"/>
                  <a:gd name="T34" fmla="*/ 0 w 2280"/>
                  <a:gd name="T35" fmla="*/ 99 h 201"/>
                  <a:gd name="T36" fmla="*/ 6 w 2280"/>
                  <a:gd name="T37" fmla="*/ 68 h 201"/>
                  <a:gd name="T38" fmla="*/ 20 w 2280"/>
                  <a:gd name="T39" fmla="*/ 42 h 201"/>
                  <a:gd name="T40" fmla="*/ 42 w 2280"/>
                  <a:gd name="T41" fmla="*/ 20 h 201"/>
                  <a:gd name="T42" fmla="*/ 68 w 2280"/>
                  <a:gd name="T43" fmla="*/ 6 h 201"/>
                  <a:gd name="T44" fmla="*/ 100 w 2280"/>
                  <a:gd name="T4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80" h="201">
                    <a:moveTo>
                      <a:pt x="100" y="0"/>
                    </a:moveTo>
                    <a:lnTo>
                      <a:pt x="2180" y="0"/>
                    </a:lnTo>
                    <a:lnTo>
                      <a:pt x="2212" y="6"/>
                    </a:lnTo>
                    <a:lnTo>
                      <a:pt x="2240" y="20"/>
                    </a:lnTo>
                    <a:lnTo>
                      <a:pt x="2262" y="42"/>
                    </a:lnTo>
                    <a:lnTo>
                      <a:pt x="2276" y="68"/>
                    </a:lnTo>
                    <a:lnTo>
                      <a:pt x="2280" y="99"/>
                    </a:lnTo>
                    <a:lnTo>
                      <a:pt x="2276" y="131"/>
                    </a:lnTo>
                    <a:lnTo>
                      <a:pt x="2262" y="159"/>
                    </a:lnTo>
                    <a:lnTo>
                      <a:pt x="2240" y="181"/>
                    </a:lnTo>
                    <a:lnTo>
                      <a:pt x="2212" y="195"/>
                    </a:lnTo>
                    <a:lnTo>
                      <a:pt x="2180" y="201"/>
                    </a:lnTo>
                    <a:lnTo>
                      <a:pt x="100" y="201"/>
                    </a:lnTo>
                    <a:lnTo>
                      <a:pt x="68" y="195"/>
                    </a:lnTo>
                    <a:lnTo>
                      <a:pt x="42" y="181"/>
                    </a:lnTo>
                    <a:lnTo>
                      <a:pt x="20" y="159"/>
                    </a:lnTo>
                    <a:lnTo>
                      <a:pt x="6" y="131"/>
                    </a:lnTo>
                    <a:lnTo>
                      <a:pt x="0" y="99"/>
                    </a:lnTo>
                    <a:lnTo>
                      <a:pt x="6" y="68"/>
                    </a:lnTo>
                    <a:lnTo>
                      <a:pt x="20" y="42"/>
                    </a:lnTo>
                    <a:lnTo>
                      <a:pt x="42" y="20"/>
                    </a:lnTo>
                    <a:lnTo>
                      <a:pt x="68" y="6"/>
                    </a:lnTo>
                    <a:lnTo>
                      <a:pt x="10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srgbClr val="595959"/>
                  </a:solidFill>
                  <a:effectLst/>
                  <a:uLnTx/>
                  <a:uFillTx/>
                  <a:latin typeface="Arial"/>
                  <a:ea typeface="+mn-ea"/>
                  <a:cs typeface="+mn-cs"/>
                </a:endParaRPr>
              </a:p>
            </p:txBody>
          </p:sp>
          <p:sp>
            <p:nvSpPr>
              <p:cNvPr id="121" name="Freeform 193"/>
              <p:cNvSpPr>
                <a:spLocks/>
              </p:cNvSpPr>
              <p:nvPr/>
            </p:nvSpPr>
            <p:spPr bwMode="auto">
              <a:xfrm>
                <a:off x="7539038" y="5689601"/>
                <a:ext cx="1808163" cy="158750"/>
              </a:xfrm>
              <a:custGeom>
                <a:avLst/>
                <a:gdLst>
                  <a:gd name="T0" fmla="*/ 100 w 2280"/>
                  <a:gd name="T1" fmla="*/ 0 h 199"/>
                  <a:gd name="T2" fmla="*/ 2180 w 2280"/>
                  <a:gd name="T3" fmla="*/ 0 h 199"/>
                  <a:gd name="T4" fmla="*/ 2212 w 2280"/>
                  <a:gd name="T5" fmla="*/ 4 h 199"/>
                  <a:gd name="T6" fmla="*/ 2240 w 2280"/>
                  <a:gd name="T7" fmla="*/ 20 h 199"/>
                  <a:gd name="T8" fmla="*/ 2262 w 2280"/>
                  <a:gd name="T9" fmla="*/ 40 h 199"/>
                  <a:gd name="T10" fmla="*/ 2276 w 2280"/>
                  <a:gd name="T11" fmla="*/ 68 h 199"/>
                  <a:gd name="T12" fmla="*/ 2280 w 2280"/>
                  <a:gd name="T13" fmla="*/ 99 h 199"/>
                  <a:gd name="T14" fmla="*/ 2276 w 2280"/>
                  <a:gd name="T15" fmla="*/ 131 h 199"/>
                  <a:gd name="T16" fmla="*/ 2262 w 2280"/>
                  <a:gd name="T17" fmla="*/ 159 h 199"/>
                  <a:gd name="T18" fmla="*/ 2240 w 2280"/>
                  <a:gd name="T19" fmla="*/ 181 h 199"/>
                  <a:gd name="T20" fmla="*/ 2212 w 2280"/>
                  <a:gd name="T21" fmla="*/ 195 h 199"/>
                  <a:gd name="T22" fmla="*/ 2180 w 2280"/>
                  <a:gd name="T23" fmla="*/ 199 h 199"/>
                  <a:gd name="T24" fmla="*/ 100 w 2280"/>
                  <a:gd name="T25" fmla="*/ 199 h 199"/>
                  <a:gd name="T26" fmla="*/ 68 w 2280"/>
                  <a:gd name="T27" fmla="*/ 195 h 199"/>
                  <a:gd name="T28" fmla="*/ 42 w 2280"/>
                  <a:gd name="T29" fmla="*/ 181 h 199"/>
                  <a:gd name="T30" fmla="*/ 20 w 2280"/>
                  <a:gd name="T31" fmla="*/ 159 h 199"/>
                  <a:gd name="T32" fmla="*/ 6 w 2280"/>
                  <a:gd name="T33" fmla="*/ 131 h 199"/>
                  <a:gd name="T34" fmla="*/ 0 w 2280"/>
                  <a:gd name="T35" fmla="*/ 99 h 199"/>
                  <a:gd name="T36" fmla="*/ 6 w 2280"/>
                  <a:gd name="T37" fmla="*/ 68 h 199"/>
                  <a:gd name="T38" fmla="*/ 20 w 2280"/>
                  <a:gd name="T39" fmla="*/ 40 h 199"/>
                  <a:gd name="T40" fmla="*/ 42 w 2280"/>
                  <a:gd name="T41" fmla="*/ 20 h 199"/>
                  <a:gd name="T42" fmla="*/ 68 w 2280"/>
                  <a:gd name="T43" fmla="*/ 4 h 199"/>
                  <a:gd name="T44" fmla="*/ 100 w 2280"/>
                  <a:gd name="T45"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80" h="199">
                    <a:moveTo>
                      <a:pt x="100" y="0"/>
                    </a:moveTo>
                    <a:lnTo>
                      <a:pt x="2180" y="0"/>
                    </a:lnTo>
                    <a:lnTo>
                      <a:pt x="2212" y="4"/>
                    </a:lnTo>
                    <a:lnTo>
                      <a:pt x="2240" y="20"/>
                    </a:lnTo>
                    <a:lnTo>
                      <a:pt x="2262" y="40"/>
                    </a:lnTo>
                    <a:lnTo>
                      <a:pt x="2276" y="68"/>
                    </a:lnTo>
                    <a:lnTo>
                      <a:pt x="2280" y="99"/>
                    </a:lnTo>
                    <a:lnTo>
                      <a:pt x="2276" y="131"/>
                    </a:lnTo>
                    <a:lnTo>
                      <a:pt x="2262" y="159"/>
                    </a:lnTo>
                    <a:lnTo>
                      <a:pt x="2240" y="181"/>
                    </a:lnTo>
                    <a:lnTo>
                      <a:pt x="2212" y="195"/>
                    </a:lnTo>
                    <a:lnTo>
                      <a:pt x="2180" y="199"/>
                    </a:lnTo>
                    <a:lnTo>
                      <a:pt x="100" y="199"/>
                    </a:lnTo>
                    <a:lnTo>
                      <a:pt x="68" y="195"/>
                    </a:lnTo>
                    <a:lnTo>
                      <a:pt x="42" y="181"/>
                    </a:lnTo>
                    <a:lnTo>
                      <a:pt x="20" y="159"/>
                    </a:lnTo>
                    <a:lnTo>
                      <a:pt x="6" y="131"/>
                    </a:lnTo>
                    <a:lnTo>
                      <a:pt x="0" y="99"/>
                    </a:lnTo>
                    <a:lnTo>
                      <a:pt x="6" y="68"/>
                    </a:lnTo>
                    <a:lnTo>
                      <a:pt x="20" y="40"/>
                    </a:lnTo>
                    <a:lnTo>
                      <a:pt x="42" y="20"/>
                    </a:lnTo>
                    <a:lnTo>
                      <a:pt x="68" y="4"/>
                    </a:lnTo>
                    <a:lnTo>
                      <a:pt x="10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srgbClr val="595959"/>
                  </a:solidFill>
                  <a:effectLst/>
                  <a:uLnTx/>
                  <a:uFillTx/>
                  <a:latin typeface="Arial"/>
                  <a:ea typeface="+mn-ea"/>
                  <a:cs typeface="+mn-cs"/>
                </a:endParaRPr>
              </a:p>
            </p:txBody>
          </p:sp>
          <p:sp>
            <p:nvSpPr>
              <p:cNvPr id="122" name="Freeform 194"/>
              <p:cNvSpPr>
                <a:spLocks/>
              </p:cNvSpPr>
              <p:nvPr/>
            </p:nvSpPr>
            <p:spPr bwMode="auto">
              <a:xfrm>
                <a:off x="8018463" y="6170613"/>
                <a:ext cx="850900" cy="158750"/>
              </a:xfrm>
              <a:custGeom>
                <a:avLst/>
                <a:gdLst>
                  <a:gd name="T0" fmla="*/ 100 w 1072"/>
                  <a:gd name="T1" fmla="*/ 0 h 199"/>
                  <a:gd name="T2" fmla="*/ 970 w 1072"/>
                  <a:gd name="T3" fmla="*/ 0 h 199"/>
                  <a:gd name="T4" fmla="*/ 1002 w 1072"/>
                  <a:gd name="T5" fmla="*/ 4 h 199"/>
                  <a:gd name="T6" fmla="*/ 1030 w 1072"/>
                  <a:gd name="T7" fmla="*/ 18 h 199"/>
                  <a:gd name="T8" fmla="*/ 1052 w 1072"/>
                  <a:gd name="T9" fmla="*/ 40 h 199"/>
                  <a:gd name="T10" fmla="*/ 1066 w 1072"/>
                  <a:gd name="T11" fmla="*/ 67 h 199"/>
                  <a:gd name="T12" fmla="*/ 1072 w 1072"/>
                  <a:gd name="T13" fmla="*/ 99 h 199"/>
                  <a:gd name="T14" fmla="*/ 1066 w 1072"/>
                  <a:gd name="T15" fmla="*/ 131 h 199"/>
                  <a:gd name="T16" fmla="*/ 1052 w 1072"/>
                  <a:gd name="T17" fmla="*/ 157 h 199"/>
                  <a:gd name="T18" fmla="*/ 1030 w 1072"/>
                  <a:gd name="T19" fmla="*/ 179 h 199"/>
                  <a:gd name="T20" fmla="*/ 1002 w 1072"/>
                  <a:gd name="T21" fmla="*/ 193 h 199"/>
                  <a:gd name="T22" fmla="*/ 970 w 1072"/>
                  <a:gd name="T23" fmla="*/ 199 h 199"/>
                  <a:gd name="T24" fmla="*/ 100 w 1072"/>
                  <a:gd name="T25" fmla="*/ 199 h 199"/>
                  <a:gd name="T26" fmla="*/ 68 w 1072"/>
                  <a:gd name="T27" fmla="*/ 193 h 199"/>
                  <a:gd name="T28" fmla="*/ 40 w 1072"/>
                  <a:gd name="T29" fmla="*/ 179 h 199"/>
                  <a:gd name="T30" fmla="*/ 18 w 1072"/>
                  <a:gd name="T31" fmla="*/ 157 h 199"/>
                  <a:gd name="T32" fmla="*/ 4 w 1072"/>
                  <a:gd name="T33" fmla="*/ 131 h 199"/>
                  <a:gd name="T34" fmla="*/ 0 w 1072"/>
                  <a:gd name="T35" fmla="*/ 99 h 199"/>
                  <a:gd name="T36" fmla="*/ 4 w 1072"/>
                  <a:gd name="T37" fmla="*/ 67 h 199"/>
                  <a:gd name="T38" fmla="*/ 18 w 1072"/>
                  <a:gd name="T39" fmla="*/ 40 h 199"/>
                  <a:gd name="T40" fmla="*/ 40 w 1072"/>
                  <a:gd name="T41" fmla="*/ 18 h 199"/>
                  <a:gd name="T42" fmla="*/ 68 w 1072"/>
                  <a:gd name="T43" fmla="*/ 4 h 199"/>
                  <a:gd name="T44" fmla="*/ 100 w 1072"/>
                  <a:gd name="T45"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72" h="199">
                    <a:moveTo>
                      <a:pt x="100" y="0"/>
                    </a:moveTo>
                    <a:lnTo>
                      <a:pt x="970" y="0"/>
                    </a:lnTo>
                    <a:lnTo>
                      <a:pt x="1002" y="4"/>
                    </a:lnTo>
                    <a:lnTo>
                      <a:pt x="1030" y="18"/>
                    </a:lnTo>
                    <a:lnTo>
                      <a:pt x="1052" y="40"/>
                    </a:lnTo>
                    <a:lnTo>
                      <a:pt x="1066" y="67"/>
                    </a:lnTo>
                    <a:lnTo>
                      <a:pt x="1072" y="99"/>
                    </a:lnTo>
                    <a:lnTo>
                      <a:pt x="1066" y="131"/>
                    </a:lnTo>
                    <a:lnTo>
                      <a:pt x="1052" y="157"/>
                    </a:lnTo>
                    <a:lnTo>
                      <a:pt x="1030" y="179"/>
                    </a:lnTo>
                    <a:lnTo>
                      <a:pt x="1002" y="193"/>
                    </a:lnTo>
                    <a:lnTo>
                      <a:pt x="970" y="199"/>
                    </a:lnTo>
                    <a:lnTo>
                      <a:pt x="100" y="199"/>
                    </a:lnTo>
                    <a:lnTo>
                      <a:pt x="68" y="193"/>
                    </a:lnTo>
                    <a:lnTo>
                      <a:pt x="40" y="179"/>
                    </a:lnTo>
                    <a:lnTo>
                      <a:pt x="18" y="157"/>
                    </a:lnTo>
                    <a:lnTo>
                      <a:pt x="4" y="131"/>
                    </a:lnTo>
                    <a:lnTo>
                      <a:pt x="0" y="99"/>
                    </a:lnTo>
                    <a:lnTo>
                      <a:pt x="4" y="67"/>
                    </a:lnTo>
                    <a:lnTo>
                      <a:pt x="18" y="40"/>
                    </a:lnTo>
                    <a:lnTo>
                      <a:pt x="40" y="18"/>
                    </a:lnTo>
                    <a:lnTo>
                      <a:pt x="68" y="4"/>
                    </a:lnTo>
                    <a:lnTo>
                      <a:pt x="10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srgbClr val="595959"/>
                  </a:solidFill>
                  <a:effectLst/>
                  <a:uLnTx/>
                  <a:uFillTx/>
                  <a:latin typeface="Arial"/>
                  <a:ea typeface="+mn-ea"/>
                  <a:cs typeface="+mn-cs"/>
                </a:endParaRPr>
              </a:p>
            </p:txBody>
          </p:sp>
        </p:grpSp>
      </p:grpSp>
      <p:sp>
        <p:nvSpPr>
          <p:cNvPr id="132" name="Round Same Side Corner Rectangle 131"/>
          <p:cNvSpPr/>
          <p:nvPr userDrawn="1"/>
        </p:nvSpPr>
        <p:spPr>
          <a:xfrm>
            <a:off x="5161291" y="1124712"/>
            <a:ext cx="6319597" cy="384048"/>
          </a:xfrm>
          <a:prstGeom prst="round2Same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33" name="TextBox 132"/>
          <p:cNvSpPr txBox="1"/>
          <p:nvPr userDrawn="1"/>
        </p:nvSpPr>
        <p:spPr>
          <a:xfrm>
            <a:off x="5583835" y="1107677"/>
            <a:ext cx="294825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BUSINESS OUTCOME</a:t>
            </a:r>
          </a:p>
        </p:txBody>
      </p:sp>
      <p:grpSp>
        <p:nvGrpSpPr>
          <p:cNvPr id="134" name="Group 133"/>
          <p:cNvGrpSpPr>
            <a:grpSpLocks noChangeAspect="1"/>
          </p:cNvGrpSpPr>
          <p:nvPr userDrawn="1"/>
        </p:nvGrpSpPr>
        <p:grpSpPr>
          <a:xfrm>
            <a:off x="5256699" y="1167573"/>
            <a:ext cx="274391" cy="316273"/>
            <a:chOff x="8848725" y="4237038"/>
            <a:chExt cx="1079500" cy="1244600"/>
          </a:xfrm>
          <a:gradFill>
            <a:gsLst>
              <a:gs pos="0">
                <a:srgbClr val="1473BF">
                  <a:lumMod val="75000"/>
                </a:srgbClr>
              </a:gs>
              <a:gs pos="95000">
                <a:srgbClr val="002B53"/>
              </a:gs>
            </a:gsLst>
            <a:lin ang="0" scaled="1"/>
          </a:gradFill>
        </p:grpSpPr>
        <p:sp>
          <p:nvSpPr>
            <p:cNvPr id="135" name="Freeform 51"/>
            <p:cNvSpPr>
              <a:spLocks noEditPoints="1"/>
            </p:cNvSpPr>
            <p:nvPr/>
          </p:nvSpPr>
          <p:spPr bwMode="auto">
            <a:xfrm>
              <a:off x="8848725" y="4403725"/>
              <a:ext cx="1079500" cy="1077913"/>
            </a:xfrm>
            <a:custGeom>
              <a:avLst/>
              <a:gdLst>
                <a:gd name="T0" fmla="*/ 2452 w 6933"/>
                <a:gd name="T1" fmla="*/ 6666 h 6933"/>
                <a:gd name="T2" fmla="*/ 2896 w 6933"/>
                <a:gd name="T3" fmla="*/ 5333 h 6933"/>
                <a:gd name="T4" fmla="*/ 4037 w 6933"/>
                <a:gd name="T5" fmla="*/ 5333 h 6933"/>
                <a:gd name="T6" fmla="*/ 4482 w 6933"/>
                <a:gd name="T7" fmla="*/ 6666 h 6933"/>
                <a:gd name="T8" fmla="*/ 2452 w 6933"/>
                <a:gd name="T9" fmla="*/ 6666 h 6933"/>
                <a:gd name="T10" fmla="*/ 667 w 6933"/>
                <a:gd name="T11" fmla="*/ 5066 h 6933"/>
                <a:gd name="T12" fmla="*/ 267 w 6933"/>
                <a:gd name="T13" fmla="*/ 4666 h 6933"/>
                <a:gd name="T14" fmla="*/ 267 w 6933"/>
                <a:gd name="T15" fmla="*/ 4533 h 6933"/>
                <a:gd name="T16" fmla="*/ 6667 w 6933"/>
                <a:gd name="T17" fmla="*/ 4533 h 6933"/>
                <a:gd name="T18" fmla="*/ 6667 w 6933"/>
                <a:gd name="T19" fmla="*/ 4666 h 6933"/>
                <a:gd name="T20" fmla="*/ 6267 w 6933"/>
                <a:gd name="T21" fmla="*/ 5066 h 6933"/>
                <a:gd name="T22" fmla="*/ 667 w 6933"/>
                <a:gd name="T23" fmla="*/ 5066 h 6933"/>
                <a:gd name="T24" fmla="*/ 5200 w 6933"/>
                <a:gd name="T25" fmla="*/ 6666 h 6933"/>
                <a:gd name="T26" fmla="*/ 4763 w 6933"/>
                <a:gd name="T27" fmla="*/ 6666 h 6933"/>
                <a:gd name="T28" fmla="*/ 4318 w 6933"/>
                <a:gd name="T29" fmla="*/ 5333 h 6933"/>
                <a:gd name="T30" fmla="*/ 6267 w 6933"/>
                <a:gd name="T31" fmla="*/ 5333 h 6933"/>
                <a:gd name="T32" fmla="*/ 6933 w 6933"/>
                <a:gd name="T33" fmla="*/ 4666 h 6933"/>
                <a:gd name="T34" fmla="*/ 6933 w 6933"/>
                <a:gd name="T35" fmla="*/ 666 h 6933"/>
                <a:gd name="T36" fmla="*/ 6267 w 6933"/>
                <a:gd name="T37" fmla="*/ 0 h 6933"/>
                <a:gd name="T38" fmla="*/ 5467 w 6933"/>
                <a:gd name="T39" fmla="*/ 0 h 6933"/>
                <a:gd name="T40" fmla="*/ 5467 w 6933"/>
                <a:gd name="T41" fmla="*/ 266 h 6933"/>
                <a:gd name="T42" fmla="*/ 6267 w 6933"/>
                <a:gd name="T43" fmla="*/ 266 h 6933"/>
                <a:gd name="T44" fmla="*/ 6667 w 6933"/>
                <a:gd name="T45" fmla="*/ 666 h 6933"/>
                <a:gd name="T46" fmla="*/ 6667 w 6933"/>
                <a:gd name="T47" fmla="*/ 4266 h 6933"/>
                <a:gd name="T48" fmla="*/ 267 w 6933"/>
                <a:gd name="T49" fmla="*/ 4266 h 6933"/>
                <a:gd name="T50" fmla="*/ 267 w 6933"/>
                <a:gd name="T51" fmla="*/ 666 h 6933"/>
                <a:gd name="T52" fmla="*/ 667 w 6933"/>
                <a:gd name="T53" fmla="*/ 266 h 6933"/>
                <a:gd name="T54" fmla="*/ 4533 w 6933"/>
                <a:gd name="T55" fmla="*/ 266 h 6933"/>
                <a:gd name="T56" fmla="*/ 4533 w 6933"/>
                <a:gd name="T57" fmla="*/ 0 h 6933"/>
                <a:gd name="T58" fmla="*/ 667 w 6933"/>
                <a:gd name="T59" fmla="*/ 0 h 6933"/>
                <a:gd name="T60" fmla="*/ 0 w 6933"/>
                <a:gd name="T61" fmla="*/ 666 h 6933"/>
                <a:gd name="T62" fmla="*/ 0 w 6933"/>
                <a:gd name="T63" fmla="*/ 4666 h 6933"/>
                <a:gd name="T64" fmla="*/ 667 w 6933"/>
                <a:gd name="T65" fmla="*/ 5333 h 6933"/>
                <a:gd name="T66" fmla="*/ 2615 w 6933"/>
                <a:gd name="T67" fmla="*/ 5333 h 6933"/>
                <a:gd name="T68" fmla="*/ 2171 w 6933"/>
                <a:gd name="T69" fmla="*/ 6666 h 6933"/>
                <a:gd name="T70" fmla="*/ 1733 w 6933"/>
                <a:gd name="T71" fmla="*/ 6666 h 6933"/>
                <a:gd name="T72" fmla="*/ 1733 w 6933"/>
                <a:gd name="T73" fmla="*/ 6933 h 6933"/>
                <a:gd name="T74" fmla="*/ 5200 w 6933"/>
                <a:gd name="T75" fmla="*/ 6933 h 6933"/>
                <a:gd name="T76" fmla="*/ 5200 w 6933"/>
                <a:gd name="T77" fmla="*/ 6666 h 6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33" h="6933">
                  <a:moveTo>
                    <a:pt x="2452" y="6666"/>
                  </a:moveTo>
                  <a:lnTo>
                    <a:pt x="2896" y="5333"/>
                  </a:lnTo>
                  <a:lnTo>
                    <a:pt x="4037" y="5333"/>
                  </a:lnTo>
                  <a:lnTo>
                    <a:pt x="4482" y="6666"/>
                  </a:lnTo>
                  <a:lnTo>
                    <a:pt x="2452" y="6666"/>
                  </a:lnTo>
                  <a:close/>
                  <a:moveTo>
                    <a:pt x="667" y="5066"/>
                  </a:moveTo>
                  <a:cubicBezTo>
                    <a:pt x="446" y="5066"/>
                    <a:pt x="267" y="4887"/>
                    <a:pt x="267" y="4666"/>
                  </a:cubicBezTo>
                  <a:lnTo>
                    <a:pt x="267" y="4533"/>
                  </a:lnTo>
                  <a:lnTo>
                    <a:pt x="6667" y="4533"/>
                  </a:lnTo>
                  <a:lnTo>
                    <a:pt x="6667" y="4666"/>
                  </a:lnTo>
                  <a:cubicBezTo>
                    <a:pt x="6667" y="4887"/>
                    <a:pt x="6488" y="5066"/>
                    <a:pt x="6267" y="5066"/>
                  </a:cubicBezTo>
                  <a:lnTo>
                    <a:pt x="667" y="5066"/>
                  </a:lnTo>
                  <a:close/>
                  <a:moveTo>
                    <a:pt x="5200" y="6666"/>
                  </a:moveTo>
                  <a:lnTo>
                    <a:pt x="4763" y="6666"/>
                  </a:lnTo>
                  <a:lnTo>
                    <a:pt x="4318" y="5333"/>
                  </a:lnTo>
                  <a:lnTo>
                    <a:pt x="6267" y="5333"/>
                  </a:lnTo>
                  <a:cubicBezTo>
                    <a:pt x="6635" y="5333"/>
                    <a:pt x="6933" y="5034"/>
                    <a:pt x="6933" y="4666"/>
                  </a:cubicBezTo>
                  <a:lnTo>
                    <a:pt x="6933" y="666"/>
                  </a:lnTo>
                  <a:cubicBezTo>
                    <a:pt x="6933" y="298"/>
                    <a:pt x="6635" y="0"/>
                    <a:pt x="6267" y="0"/>
                  </a:cubicBezTo>
                  <a:lnTo>
                    <a:pt x="5467" y="0"/>
                  </a:lnTo>
                  <a:lnTo>
                    <a:pt x="5467" y="266"/>
                  </a:lnTo>
                  <a:lnTo>
                    <a:pt x="6267" y="266"/>
                  </a:lnTo>
                  <a:cubicBezTo>
                    <a:pt x="6488" y="266"/>
                    <a:pt x="6667" y="445"/>
                    <a:pt x="6667" y="666"/>
                  </a:cubicBezTo>
                  <a:lnTo>
                    <a:pt x="6667" y="4266"/>
                  </a:lnTo>
                  <a:lnTo>
                    <a:pt x="267" y="4266"/>
                  </a:lnTo>
                  <a:lnTo>
                    <a:pt x="267" y="666"/>
                  </a:lnTo>
                  <a:cubicBezTo>
                    <a:pt x="267" y="445"/>
                    <a:pt x="446" y="266"/>
                    <a:pt x="667" y="266"/>
                  </a:cubicBezTo>
                  <a:lnTo>
                    <a:pt x="4533" y="266"/>
                  </a:lnTo>
                  <a:lnTo>
                    <a:pt x="4533" y="0"/>
                  </a:lnTo>
                  <a:lnTo>
                    <a:pt x="667" y="0"/>
                  </a:lnTo>
                  <a:cubicBezTo>
                    <a:pt x="299" y="0"/>
                    <a:pt x="0" y="298"/>
                    <a:pt x="0" y="666"/>
                  </a:cubicBezTo>
                  <a:lnTo>
                    <a:pt x="0" y="4666"/>
                  </a:lnTo>
                  <a:cubicBezTo>
                    <a:pt x="0" y="5034"/>
                    <a:pt x="299" y="5333"/>
                    <a:pt x="667" y="5333"/>
                  </a:cubicBezTo>
                  <a:lnTo>
                    <a:pt x="2615" y="5333"/>
                  </a:lnTo>
                  <a:lnTo>
                    <a:pt x="2171" y="6666"/>
                  </a:lnTo>
                  <a:lnTo>
                    <a:pt x="1733" y="6666"/>
                  </a:lnTo>
                  <a:lnTo>
                    <a:pt x="1733" y="6933"/>
                  </a:lnTo>
                  <a:lnTo>
                    <a:pt x="5200" y="6933"/>
                  </a:lnTo>
                  <a:lnTo>
                    <a:pt x="5200" y="66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a:ea typeface="+mn-ea"/>
                <a:cs typeface="+mn-cs"/>
              </a:endParaRPr>
            </a:p>
          </p:txBody>
        </p:sp>
        <p:sp>
          <p:nvSpPr>
            <p:cNvPr id="136" name="Freeform 52"/>
            <p:cNvSpPr>
              <a:spLocks noEditPoints="1"/>
            </p:cNvSpPr>
            <p:nvPr/>
          </p:nvSpPr>
          <p:spPr bwMode="auto">
            <a:xfrm>
              <a:off x="8951913" y="4549775"/>
              <a:ext cx="873125" cy="455613"/>
            </a:xfrm>
            <a:custGeom>
              <a:avLst/>
              <a:gdLst>
                <a:gd name="T0" fmla="*/ 1333 w 5600"/>
                <a:gd name="T1" fmla="*/ 2400 h 2933"/>
                <a:gd name="T2" fmla="*/ 800 w 5600"/>
                <a:gd name="T3" fmla="*/ 2667 h 2933"/>
                <a:gd name="T4" fmla="*/ 2133 w 5600"/>
                <a:gd name="T5" fmla="*/ 2400 h 2933"/>
                <a:gd name="T6" fmla="*/ 2666 w 5600"/>
                <a:gd name="T7" fmla="*/ 2667 h 2933"/>
                <a:gd name="T8" fmla="*/ 2133 w 5600"/>
                <a:gd name="T9" fmla="*/ 2400 h 2933"/>
                <a:gd name="T10" fmla="*/ 2666 w 5600"/>
                <a:gd name="T11" fmla="*/ 1867 h 2933"/>
                <a:gd name="T12" fmla="*/ 2133 w 5600"/>
                <a:gd name="T13" fmla="*/ 2133 h 2933"/>
                <a:gd name="T14" fmla="*/ 2133 w 5600"/>
                <a:gd name="T15" fmla="*/ 1333 h 2933"/>
                <a:gd name="T16" fmla="*/ 2666 w 5600"/>
                <a:gd name="T17" fmla="*/ 1600 h 2933"/>
                <a:gd name="T18" fmla="*/ 2133 w 5600"/>
                <a:gd name="T19" fmla="*/ 1333 h 2933"/>
                <a:gd name="T20" fmla="*/ 4000 w 5600"/>
                <a:gd name="T21" fmla="*/ 2400 h 2933"/>
                <a:gd name="T22" fmla="*/ 3466 w 5600"/>
                <a:gd name="T23" fmla="*/ 2667 h 2933"/>
                <a:gd name="T24" fmla="*/ 3466 w 5600"/>
                <a:gd name="T25" fmla="*/ 1867 h 2933"/>
                <a:gd name="T26" fmla="*/ 4000 w 5600"/>
                <a:gd name="T27" fmla="*/ 2133 h 2933"/>
                <a:gd name="T28" fmla="*/ 3466 w 5600"/>
                <a:gd name="T29" fmla="*/ 1867 h 2933"/>
                <a:gd name="T30" fmla="*/ 4000 w 5600"/>
                <a:gd name="T31" fmla="*/ 1333 h 2933"/>
                <a:gd name="T32" fmla="*/ 3466 w 5600"/>
                <a:gd name="T33" fmla="*/ 1600 h 2933"/>
                <a:gd name="T34" fmla="*/ 3466 w 5600"/>
                <a:gd name="T35" fmla="*/ 800 h 2933"/>
                <a:gd name="T36" fmla="*/ 4000 w 5600"/>
                <a:gd name="T37" fmla="*/ 1067 h 2933"/>
                <a:gd name="T38" fmla="*/ 3466 w 5600"/>
                <a:gd name="T39" fmla="*/ 800 h 2933"/>
                <a:gd name="T40" fmla="*/ 5333 w 5600"/>
                <a:gd name="T41" fmla="*/ 2400 h 2933"/>
                <a:gd name="T42" fmla="*/ 4800 w 5600"/>
                <a:gd name="T43" fmla="*/ 2667 h 2933"/>
                <a:gd name="T44" fmla="*/ 4800 w 5600"/>
                <a:gd name="T45" fmla="*/ 1867 h 2933"/>
                <a:gd name="T46" fmla="*/ 5333 w 5600"/>
                <a:gd name="T47" fmla="*/ 2133 h 2933"/>
                <a:gd name="T48" fmla="*/ 4800 w 5600"/>
                <a:gd name="T49" fmla="*/ 1867 h 2933"/>
                <a:gd name="T50" fmla="*/ 5333 w 5600"/>
                <a:gd name="T51" fmla="*/ 1333 h 2933"/>
                <a:gd name="T52" fmla="*/ 4800 w 5600"/>
                <a:gd name="T53" fmla="*/ 1600 h 2933"/>
                <a:gd name="T54" fmla="*/ 4800 w 5600"/>
                <a:gd name="T55" fmla="*/ 800 h 2933"/>
                <a:gd name="T56" fmla="*/ 5333 w 5600"/>
                <a:gd name="T57" fmla="*/ 1067 h 2933"/>
                <a:gd name="T58" fmla="*/ 4800 w 5600"/>
                <a:gd name="T59" fmla="*/ 800 h 2933"/>
                <a:gd name="T60" fmla="*/ 5333 w 5600"/>
                <a:gd name="T61" fmla="*/ 267 h 2933"/>
                <a:gd name="T62" fmla="*/ 4800 w 5600"/>
                <a:gd name="T63" fmla="*/ 533 h 2933"/>
                <a:gd name="T64" fmla="*/ 0 w 5600"/>
                <a:gd name="T65" fmla="*/ 2933 h 2933"/>
                <a:gd name="T66" fmla="*/ 5600 w 5600"/>
                <a:gd name="T67" fmla="*/ 133 h 2933"/>
                <a:gd name="T68" fmla="*/ 4666 w 5600"/>
                <a:gd name="T69" fmla="*/ 0 h 2933"/>
                <a:gd name="T70" fmla="*/ 4533 w 5600"/>
                <a:gd name="T71" fmla="*/ 2667 h 2933"/>
                <a:gd name="T72" fmla="*/ 4266 w 5600"/>
                <a:gd name="T73" fmla="*/ 667 h 2933"/>
                <a:gd name="T74" fmla="*/ 3333 w 5600"/>
                <a:gd name="T75" fmla="*/ 533 h 2933"/>
                <a:gd name="T76" fmla="*/ 3200 w 5600"/>
                <a:gd name="T77" fmla="*/ 2667 h 2933"/>
                <a:gd name="T78" fmla="*/ 2933 w 5600"/>
                <a:gd name="T79" fmla="*/ 1200 h 2933"/>
                <a:gd name="T80" fmla="*/ 2000 w 5600"/>
                <a:gd name="T81" fmla="*/ 1067 h 2933"/>
                <a:gd name="T82" fmla="*/ 1866 w 5600"/>
                <a:gd name="T83" fmla="*/ 2667 h 2933"/>
                <a:gd name="T84" fmla="*/ 1600 w 5600"/>
                <a:gd name="T85" fmla="*/ 2267 h 2933"/>
                <a:gd name="T86" fmla="*/ 666 w 5600"/>
                <a:gd name="T87" fmla="*/ 2133 h 2933"/>
                <a:gd name="T88" fmla="*/ 533 w 5600"/>
                <a:gd name="T89" fmla="*/ 2667 h 2933"/>
                <a:gd name="T90" fmla="*/ 0 w 5600"/>
                <a:gd name="T91" fmla="*/ 2933 h 2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00" h="2933">
                  <a:moveTo>
                    <a:pt x="800" y="2400"/>
                  </a:moveTo>
                  <a:lnTo>
                    <a:pt x="1333" y="2400"/>
                  </a:lnTo>
                  <a:lnTo>
                    <a:pt x="1333" y="2667"/>
                  </a:lnTo>
                  <a:lnTo>
                    <a:pt x="800" y="2667"/>
                  </a:lnTo>
                  <a:lnTo>
                    <a:pt x="800" y="2400"/>
                  </a:lnTo>
                  <a:close/>
                  <a:moveTo>
                    <a:pt x="2133" y="2400"/>
                  </a:moveTo>
                  <a:lnTo>
                    <a:pt x="2666" y="2400"/>
                  </a:lnTo>
                  <a:lnTo>
                    <a:pt x="2666" y="2667"/>
                  </a:lnTo>
                  <a:lnTo>
                    <a:pt x="2133" y="2667"/>
                  </a:lnTo>
                  <a:lnTo>
                    <a:pt x="2133" y="2400"/>
                  </a:lnTo>
                  <a:close/>
                  <a:moveTo>
                    <a:pt x="2133" y="1867"/>
                  </a:moveTo>
                  <a:lnTo>
                    <a:pt x="2666" y="1867"/>
                  </a:lnTo>
                  <a:lnTo>
                    <a:pt x="2666" y="2133"/>
                  </a:lnTo>
                  <a:lnTo>
                    <a:pt x="2133" y="2133"/>
                  </a:lnTo>
                  <a:lnTo>
                    <a:pt x="2133" y="1867"/>
                  </a:lnTo>
                  <a:close/>
                  <a:moveTo>
                    <a:pt x="2133" y="1333"/>
                  </a:moveTo>
                  <a:lnTo>
                    <a:pt x="2666" y="1333"/>
                  </a:lnTo>
                  <a:lnTo>
                    <a:pt x="2666" y="1600"/>
                  </a:lnTo>
                  <a:lnTo>
                    <a:pt x="2133" y="1600"/>
                  </a:lnTo>
                  <a:lnTo>
                    <a:pt x="2133" y="1333"/>
                  </a:lnTo>
                  <a:close/>
                  <a:moveTo>
                    <a:pt x="3466" y="2400"/>
                  </a:moveTo>
                  <a:lnTo>
                    <a:pt x="4000" y="2400"/>
                  </a:lnTo>
                  <a:lnTo>
                    <a:pt x="4000" y="2667"/>
                  </a:lnTo>
                  <a:lnTo>
                    <a:pt x="3466" y="2667"/>
                  </a:lnTo>
                  <a:lnTo>
                    <a:pt x="3466" y="2400"/>
                  </a:lnTo>
                  <a:close/>
                  <a:moveTo>
                    <a:pt x="3466" y="1867"/>
                  </a:moveTo>
                  <a:lnTo>
                    <a:pt x="4000" y="1867"/>
                  </a:lnTo>
                  <a:lnTo>
                    <a:pt x="4000" y="2133"/>
                  </a:lnTo>
                  <a:lnTo>
                    <a:pt x="3466" y="2133"/>
                  </a:lnTo>
                  <a:lnTo>
                    <a:pt x="3466" y="1867"/>
                  </a:lnTo>
                  <a:close/>
                  <a:moveTo>
                    <a:pt x="3466" y="1333"/>
                  </a:moveTo>
                  <a:lnTo>
                    <a:pt x="4000" y="1333"/>
                  </a:lnTo>
                  <a:lnTo>
                    <a:pt x="4000" y="1600"/>
                  </a:lnTo>
                  <a:lnTo>
                    <a:pt x="3466" y="1600"/>
                  </a:lnTo>
                  <a:lnTo>
                    <a:pt x="3466" y="1333"/>
                  </a:lnTo>
                  <a:close/>
                  <a:moveTo>
                    <a:pt x="3466" y="800"/>
                  </a:moveTo>
                  <a:lnTo>
                    <a:pt x="4000" y="800"/>
                  </a:lnTo>
                  <a:lnTo>
                    <a:pt x="4000" y="1067"/>
                  </a:lnTo>
                  <a:lnTo>
                    <a:pt x="3466" y="1067"/>
                  </a:lnTo>
                  <a:lnTo>
                    <a:pt x="3466" y="800"/>
                  </a:lnTo>
                  <a:close/>
                  <a:moveTo>
                    <a:pt x="4800" y="2400"/>
                  </a:moveTo>
                  <a:lnTo>
                    <a:pt x="5333" y="2400"/>
                  </a:lnTo>
                  <a:lnTo>
                    <a:pt x="5333" y="2667"/>
                  </a:lnTo>
                  <a:lnTo>
                    <a:pt x="4800" y="2667"/>
                  </a:lnTo>
                  <a:lnTo>
                    <a:pt x="4800" y="2400"/>
                  </a:lnTo>
                  <a:close/>
                  <a:moveTo>
                    <a:pt x="4800" y="1867"/>
                  </a:moveTo>
                  <a:lnTo>
                    <a:pt x="5333" y="1867"/>
                  </a:lnTo>
                  <a:lnTo>
                    <a:pt x="5333" y="2133"/>
                  </a:lnTo>
                  <a:lnTo>
                    <a:pt x="4800" y="2133"/>
                  </a:lnTo>
                  <a:lnTo>
                    <a:pt x="4800" y="1867"/>
                  </a:lnTo>
                  <a:close/>
                  <a:moveTo>
                    <a:pt x="4800" y="1333"/>
                  </a:moveTo>
                  <a:lnTo>
                    <a:pt x="5333" y="1333"/>
                  </a:lnTo>
                  <a:lnTo>
                    <a:pt x="5333" y="1600"/>
                  </a:lnTo>
                  <a:lnTo>
                    <a:pt x="4800" y="1600"/>
                  </a:lnTo>
                  <a:lnTo>
                    <a:pt x="4800" y="1333"/>
                  </a:lnTo>
                  <a:close/>
                  <a:moveTo>
                    <a:pt x="4800" y="800"/>
                  </a:moveTo>
                  <a:lnTo>
                    <a:pt x="5333" y="800"/>
                  </a:lnTo>
                  <a:lnTo>
                    <a:pt x="5333" y="1067"/>
                  </a:lnTo>
                  <a:lnTo>
                    <a:pt x="4800" y="1067"/>
                  </a:lnTo>
                  <a:lnTo>
                    <a:pt x="4800" y="800"/>
                  </a:lnTo>
                  <a:close/>
                  <a:moveTo>
                    <a:pt x="4800" y="267"/>
                  </a:moveTo>
                  <a:lnTo>
                    <a:pt x="5333" y="267"/>
                  </a:lnTo>
                  <a:lnTo>
                    <a:pt x="5333" y="533"/>
                  </a:lnTo>
                  <a:lnTo>
                    <a:pt x="4800" y="533"/>
                  </a:lnTo>
                  <a:lnTo>
                    <a:pt x="4800" y="267"/>
                  </a:lnTo>
                  <a:close/>
                  <a:moveTo>
                    <a:pt x="0" y="2933"/>
                  </a:moveTo>
                  <a:lnTo>
                    <a:pt x="5600" y="2933"/>
                  </a:lnTo>
                  <a:lnTo>
                    <a:pt x="5600" y="133"/>
                  </a:lnTo>
                  <a:cubicBezTo>
                    <a:pt x="5600" y="60"/>
                    <a:pt x="5540" y="0"/>
                    <a:pt x="5466" y="0"/>
                  </a:cubicBezTo>
                  <a:lnTo>
                    <a:pt x="4666" y="0"/>
                  </a:lnTo>
                  <a:cubicBezTo>
                    <a:pt x="4593" y="0"/>
                    <a:pt x="4533" y="60"/>
                    <a:pt x="4533" y="133"/>
                  </a:cubicBezTo>
                  <a:lnTo>
                    <a:pt x="4533" y="2667"/>
                  </a:lnTo>
                  <a:lnTo>
                    <a:pt x="4266" y="2667"/>
                  </a:lnTo>
                  <a:lnTo>
                    <a:pt x="4266" y="667"/>
                  </a:lnTo>
                  <a:cubicBezTo>
                    <a:pt x="4266" y="593"/>
                    <a:pt x="4207" y="533"/>
                    <a:pt x="4133" y="533"/>
                  </a:cubicBezTo>
                  <a:lnTo>
                    <a:pt x="3333" y="533"/>
                  </a:lnTo>
                  <a:cubicBezTo>
                    <a:pt x="3259" y="533"/>
                    <a:pt x="3200" y="593"/>
                    <a:pt x="3200" y="667"/>
                  </a:cubicBezTo>
                  <a:lnTo>
                    <a:pt x="3200" y="2667"/>
                  </a:lnTo>
                  <a:lnTo>
                    <a:pt x="2933" y="2667"/>
                  </a:lnTo>
                  <a:lnTo>
                    <a:pt x="2933" y="1200"/>
                  </a:lnTo>
                  <a:cubicBezTo>
                    <a:pt x="2933" y="1126"/>
                    <a:pt x="2873" y="1067"/>
                    <a:pt x="2800" y="1067"/>
                  </a:cubicBezTo>
                  <a:lnTo>
                    <a:pt x="2000" y="1067"/>
                  </a:lnTo>
                  <a:cubicBezTo>
                    <a:pt x="1926" y="1067"/>
                    <a:pt x="1866" y="1126"/>
                    <a:pt x="1866" y="1200"/>
                  </a:cubicBezTo>
                  <a:lnTo>
                    <a:pt x="1866" y="2667"/>
                  </a:lnTo>
                  <a:lnTo>
                    <a:pt x="1600" y="2667"/>
                  </a:lnTo>
                  <a:lnTo>
                    <a:pt x="1600" y="2267"/>
                  </a:lnTo>
                  <a:cubicBezTo>
                    <a:pt x="1600" y="2193"/>
                    <a:pt x="1540" y="2133"/>
                    <a:pt x="1466" y="2133"/>
                  </a:cubicBezTo>
                  <a:lnTo>
                    <a:pt x="666" y="2133"/>
                  </a:lnTo>
                  <a:cubicBezTo>
                    <a:pt x="593" y="2133"/>
                    <a:pt x="533" y="2193"/>
                    <a:pt x="533" y="2267"/>
                  </a:cubicBezTo>
                  <a:lnTo>
                    <a:pt x="533" y="2667"/>
                  </a:lnTo>
                  <a:lnTo>
                    <a:pt x="0" y="2667"/>
                  </a:lnTo>
                  <a:lnTo>
                    <a:pt x="0" y="293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a:ea typeface="+mn-ea"/>
                <a:cs typeface="+mn-cs"/>
              </a:endParaRPr>
            </a:p>
          </p:txBody>
        </p:sp>
        <p:sp>
          <p:nvSpPr>
            <p:cNvPr id="137" name="Rectangle 53"/>
            <p:cNvSpPr>
              <a:spLocks noChangeArrowheads="1"/>
            </p:cNvSpPr>
            <p:nvPr/>
          </p:nvSpPr>
          <p:spPr bwMode="auto">
            <a:xfrm>
              <a:off x="8951913" y="4714875"/>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a:ea typeface="+mn-ea"/>
                <a:cs typeface="+mn-cs"/>
              </a:endParaRPr>
            </a:p>
          </p:txBody>
        </p:sp>
        <p:sp>
          <p:nvSpPr>
            <p:cNvPr id="138" name="Rectangle 54"/>
            <p:cNvSpPr>
              <a:spLocks noChangeArrowheads="1"/>
            </p:cNvSpPr>
            <p:nvPr/>
          </p:nvSpPr>
          <p:spPr bwMode="auto">
            <a:xfrm>
              <a:off x="8951913" y="4797425"/>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a:ea typeface="+mn-ea"/>
                <a:cs typeface="+mn-cs"/>
              </a:endParaRPr>
            </a:p>
          </p:txBody>
        </p:sp>
        <p:sp>
          <p:nvSpPr>
            <p:cNvPr id="139" name="Rectangle 55"/>
            <p:cNvSpPr>
              <a:spLocks noChangeArrowheads="1"/>
            </p:cNvSpPr>
            <p:nvPr/>
          </p:nvSpPr>
          <p:spPr bwMode="auto">
            <a:xfrm>
              <a:off x="8951913" y="4881563"/>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a:ea typeface="+mn-ea"/>
                <a:cs typeface="+mn-cs"/>
              </a:endParaRPr>
            </a:p>
          </p:txBody>
        </p:sp>
        <p:sp>
          <p:nvSpPr>
            <p:cNvPr id="140" name="Rectangle 56"/>
            <p:cNvSpPr>
              <a:spLocks noChangeArrowheads="1"/>
            </p:cNvSpPr>
            <p:nvPr/>
          </p:nvSpPr>
          <p:spPr bwMode="auto">
            <a:xfrm>
              <a:off x="8951913" y="4632325"/>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a:ea typeface="+mn-ea"/>
                <a:cs typeface="+mn-cs"/>
              </a:endParaRPr>
            </a:p>
          </p:txBody>
        </p:sp>
        <p:sp>
          <p:nvSpPr>
            <p:cNvPr id="141" name="Rectangle 57"/>
            <p:cNvSpPr>
              <a:spLocks noChangeArrowheads="1"/>
            </p:cNvSpPr>
            <p:nvPr/>
          </p:nvSpPr>
          <p:spPr bwMode="auto">
            <a:xfrm>
              <a:off x="8951913" y="4549775"/>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a:ea typeface="+mn-ea"/>
                <a:cs typeface="+mn-cs"/>
              </a:endParaRPr>
            </a:p>
          </p:txBody>
        </p:sp>
        <p:sp>
          <p:nvSpPr>
            <p:cNvPr id="142" name="Freeform 58"/>
            <p:cNvSpPr>
              <a:spLocks/>
            </p:cNvSpPr>
            <p:nvPr/>
          </p:nvSpPr>
          <p:spPr bwMode="auto">
            <a:xfrm>
              <a:off x="9078913" y="4237038"/>
              <a:ext cx="703263" cy="569913"/>
            </a:xfrm>
            <a:custGeom>
              <a:avLst/>
              <a:gdLst>
                <a:gd name="T0" fmla="*/ 4256 w 4515"/>
                <a:gd name="T1" fmla="*/ 713 h 3674"/>
                <a:gd name="T2" fmla="*/ 4515 w 4515"/>
                <a:gd name="T3" fmla="*/ 648 h 3674"/>
                <a:gd name="T4" fmla="*/ 4382 w 4515"/>
                <a:gd name="T5" fmla="*/ 115 h 3674"/>
                <a:gd name="T6" fmla="*/ 4220 w 4515"/>
                <a:gd name="T7" fmla="*/ 18 h 3674"/>
                <a:gd name="T8" fmla="*/ 3687 w 4515"/>
                <a:gd name="T9" fmla="*/ 151 h 3674"/>
                <a:gd name="T10" fmla="*/ 3751 w 4515"/>
                <a:gd name="T11" fmla="*/ 410 h 3674"/>
                <a:gd name="T12" fmla="*/ 3950 w 4515"/>
                <a:gd name="T13" fmla="*/ 361 h 3674"/>
                <a:gd name="T14" fmla="*/ 2865 w 4515"/>
                <a:gd name="T15" fmla="*/ 1989 h 3674"/>
                <a:gd name="T16" fmla="*/ 2161 w 4515"/>
                <a:gd name="T17" fmla="*/ 1754 h 3674"/>
                <a:gd name="T18" fmla="*/ 2025 w 4515"/>
                <a:gd name="T19" fmla="*/ 1786 h 3674"/>
                <a:gd name="T20" fmla="*/ 1275 w 4515"/>
                <a:gd name="T21" fmla="*/ 2536 h 3674"/>
                <a:gd name="T22" fmla="*/ 679 w 4515"/>
                <a:gd name="T23" fmla="*/ 2417 h 3674"/>
                <a:gd name="T24" fmla="*/ 534 w 4515"/>
                <a:gd name="T25" fmla="*/ 2488 h 3674"/>
                <a:gd name="T26" fmla="*/ 0 w 4515"/>
                <a:gd name="T27" fmla="*/ 3554 h 3674"/>
                <a:gd name="T28" fmla="*/ 239 w 4515"/>
                <a:gd name="T29" fmla="*/ 3674 h 3674"/>
                <a:gd name="T30" fmla="*/ 727 w 4515"/>
                <a:gd name="T31" fmla="*/ 2698 h 3674"/>
                <a:gd name="T32" fmla="*/ 1293 w 4515"/>
                <a:gd name="T33" fmla="*/ 2811 h 3674"/>
                <a:gd name="T34" fmla="*/ 1413 w 4515"/>
                <a:gd name="T35" fmla="*/ 2775 h 3674"/>
                <a:gd name="T36" fmla="*/ 2155 w 4515"/>
                <a:gd name="T37" fmla="*/ 2033 h 3674"/>
                <a:gd name="T38" fmla="*/ 2877 w 4515"/>
                <a:gd name="T39" fmla="*/ 2274 h 3674"/>
                <a:gd name="T40" fmla="*/ 3030 w 4515"/>
                <a:gd name="T41" fmla="*/ 2221 h 3674"/>
                <a:gd name="T42" fmla="*/ 4196 w 4515"/>
                <a:gd name="T43" fmla="*/ 472 h 3674"/>
                <a:gd name="T44" fmla="*/ 4256 w 4515"/>
                <a:gd name="T45" fmla="*/ 713 h 3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15" h="3674">
                  <a:moveTo>
                    <a:pt x="4256" y="713"/>
                  </a:moveTo>
                  <a:lnTo>
                    <a:pt x="4515" y="648"/>
                  </a:lnTo>
                  <a:lnTo>
                    <a:pt x="4382" y="115"/>
                  </a:lnTo>
                  <a:cubicBezTo>
                    <a:pt x="4364" y="44"/>
                    <a:pt x="4291" y="0"/>
                    <a:pt x="4220" y="18"/>
                  </a:cubicBezTo>
                  <a:lnTo>
                    <a:pt x="3687" y="151"/>
                  </a:lnTo>
                  <a:lnTo>
                    <a:pt x="3751" y="410"/>
                  </a:lnTo>
                  <a:lnTo>
                    <a:pt x="3950" y="361"/>
                  </a:lnTo>
                  <a:lnTo>
                    <a:pt x="2865" y="1989"/>
                  </a:lnTo>
                  <a:lnTo>
                    <a:pt x="2161" y="1754"/>
                  </a:lnTo>
                  <a:cubicBezTo>
                    <a:pt x="2113" y="1738"/>
                    <a:pt x="2060" y="1751"/>
                    <a:pt x="2025" y="1786"/>
                  </a:cubicBezTo>
                  <a:lnTo>
                    <a:pt x="1275" y="2536"/>
                  </a:lnTo>
                  <a:lnTo>
                    <a:pt x="679" y="2417"/>
                  </a:lnTo>
                  <a:cubicBezTo>
                    <a:pt x="620" y="2405"/>
                    <a:pt x="560" y="2434"/>
                    <a:pt x="534" y="2488"/>
                  </a:cubicBezTo>
                  <a:lnTo>
                    <a:pt x="0" y="3554"/>
                  </a:lnTo>
                  <a:lnTo>
                    <a:pt x="239" y="3674"/>
                  </a:lnTo>
                  <a:lnTo>
                    <a:pt x="727" y="2698"/>
                  </a:lnTo>
                  <a:lnTo>
                    <a:pt x="1293" y="2811"/>
                  </a:lnTo>
                  <a:cubicBezTo>
                    <a:pt x="1337" y="2820"/>
                    <a:pt x="1382" y="2806"/>
                    <a:pt x="1413" y="2775"/>
                  </a:cubicBezTo>
                  <a:lnTo>
                    <a:pt x="2155" y="2033"/>
                  </a:lnTo>
                  <a:lnTo>
                    <a:pt x="2877" y="2274"/>
                  </a:lnTo>
                  <a:cubicBezTo>
                    <a:pt x="2934" y="2293"/>
                    <a:pt x="2997" y="2271"/>
                    <a:pt x="3030" y="2221"/>
                  </a:cubicBezTo>
                  <a:lnTo>
                    <a:pt x="4196" y="472"/>
                  </a:lnTo>
                  <a:lnTo>
                    <a:pt x="4256" y="713"/>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a:ea typeface="+mn-ea"/>
                <a:cs typeface="+mn-cs"/>
              </a:endParaRPr>
            </a:p>
          </p:txBody>
        </p:sp>
      </p:grpSp>
      <p:sp>
        <p:nvSpPr>
          <p:cNvPr id="145" name="Rectangle 144">
            <a:hlinkClick r:id="rId2"/>
            <a:extLst>
              <a:ext uri="{FF2B5EF4-FFF2-40B4-BE49-F238E27FC236}">
                <a16:creationId xmlns:a16="http://schemas.microsoft.com/office/drawing/2014/main" id="{E9F15AF7-1C51-FB45-A2CE-4E98E91C370E}"/>
              </a:ext>
            </a:extLst>
          </p:cNvPr>
          <p:cNvSpPr/>
          <p:nvPr userDrawn="1"/>
        </p:nvSpPr>
        <p:spPr>
          <a:xfrm>
            <a:off x="5157721" y="1609344"/>
            <a:ext cx="6323167" cy="1152144"/>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46" name="Text Placeholder 17">
            <a:extLst>
              <a:ext uri="{FF2B5EF4-FFF2-40B4-BE49-F238E27FC236}">
                <a16:creationId xmlns:a16="http://schemas.microsoft.com/office/drawing/2014/main" id="{6C17DE0A-B7C9-484F-AE23-EBABF5FFACF7}"/>
              </a:ext>
            </a:extLst>
          </p:cNvPr>
          <p:cNvSpPr>
            <a:spLocks noGrp="1"/>
          </p:cNvSpPr>
          <p:nvPr>
            <p:ph type="body" sz="quarter" idx="17" hasCustomPrompt="1"/>
          </p:nvPr>
        </p:nvSpPr>
        <p:spPr>
          <a:xfrm>
            <a:off x="5161291" y="1617757"/>
            <a:ext cx="6220272" cy="1585049"/>
          </a:xfrm>
        </p:spPr>
        <p:txBody>
          <a:bodyPr/>
          <a:lstStyle>
            <a:lvl1pPr marL="308610" indent="-171450" algn="just" defTabSz="914400" rtl="0" eaLnBrk="1" latinLnBrk="0" hangingPunct="1">
              <a:lnSpc>
                <a:spcPct val="100000"/>
              </a:lnSpc>
              <a:spcBef>
                <a:spcPts val="110"/>
              </a:spcBef>
              <a:buFont typeface="Arial" panose="020B0604020202020204" pitchFamily="34" charset="0"/>
              <a:buChar char="•"/>
              <a:defRPr lang="en-US" sz="1100" b="0" kern="1200" baseline="0" dirty="0" smtClean="0">
                <a:solidFill>
                  <a:srgbClr val="595959"/>
                </a:solidFill>
                <a:latin typeface="Calibri" panose="020F0502020204030204" pitchFamily="34" charset="0"/>
                <a:ea typeface="+mn-ea"/>
                <a:cs typeface="Calibri" panose="020F0502020204030204" pitchFamily="34" charset="0"/>
              </a:defRPr>
            </a:lvl1pPr>
            <a:lvl2pPr marL="514350" indent="-285750" algn="just">
              <a:buFont typeface="Arial" panose="020B0604020202020204" pitchFamily="34" charset="0"/>
              <a:buChar char="•"/>
              <a:defRPr sz="1100">
                <a:solidFill>
                  <a:srgbClr val="595959"/>
                </a:solidFill>
                <a:latin typeface="Calibri" panose="020F0502020204030204" pitchFamily="34" charset="0"/>
                <a:cs typeface="Calibri" panose="020F0502020204030204" pitchFamily="34" charset="0"/>
              </a:defRPr>
            </a:lvl2pPr>
            <a:lvl3pPr marL="457200" indent="0">
              <a:buNone/>
              <a:defRPr/>
            </a:lvl3pPr>
            <a:lvl4pPr marL="685800" indent="0">
              <a:buNone/>
              <a:defRPr/>
            </a:lvl4pPr>
            <a:lvl5pPr marL="914400" indent="0">
              <a:buNone/>
              <a:defRPr/>
            </a:lvl5pPr>
          </a:lstStyle>
          <a:p>
            <a:pPr lvl="0"/>
            <a:r>
              <a:rPr lang="en-US" dirty="0"/>
              <a:t>Provide all of the business outcomes from the solutions provided. Ensure hard numbers/metrics are provided for benefits, if possible. Use 11 </a:t>
            </a:r>
            <a:r>
              <a:rPr lang="en-US" dirty="0" err="1"/>
              <a:t>pt</a:t>
            </a:r>
            <a:r>
              <a:rPr lang="en-US" dirty="0"/>
              <a:t> font for normal text and you can use 14 </a:t>
            </a:r>
            <a:r>
              <a:rPr lang="en-US" dirty="0" err="1"/>
              <a:t>pt</a:t>
            </a:r>
            <a:r>
              <a:rPr lang="en-US" dirty="0"/>
              <a:t>, BOLD, blue font to highlight certain numbers or words.</a:t>
            </a:r>
          </a:p>
          <a:p>
            <a:pPr lvl="1"/>
            <a:endParaRPr lang="en-US" dirty="0"/>
          </a:p>
          <a:p>
            <a:pPr lvl="1"/>
            <a:endParaRPr lang="en-US" dirty="0"/>
          </a:p>
          <a:p>
            <a:pPr lvl="1"/>
            <a:endParaRPr lang="en-US" dirty="0"/>
          </a:p>
          <a:p>
            <a:pPr lvl="1"/>
            <a:endParaRPr lang="en-US" dirty="0"/>
          </a:p>
        </p:txBody>
      </p:sp>
      <p:sp>
        <p:nvSpPr>
          <p:cNvPr id="147" name="Round Same Side Corner Rectangle 146"/>
          <p:cNvSpPr/>
          <p:nvPr userDrawn="1"/>
        </p:nvSpPr>
        <p:spPr>
          <a:xfrm rot="10800000">
            <a:off x="465877" y="2867373"/>
            <a:ext cx="4508881" cy="154544"/>
          </a:xfrm>
          <a:prstGeom prst="round2Same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48" name="Round Same Side Corner Rectangle 147"/>
          <p:cNvSpPr/>
          <p:nvPr userDrawn="1"/>
        </p:nvSpPr>
        <p:spPr>
          <a:xfrm rot="10800000">
            <a:off x="463511" y="6222370"/>
            <a:ext cx="4510820" cy="169535"/>
          </a:xfrm>
          <a:prstGeom prst="round2Same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49" name="Round Same Side Corner Rectangle 148"/>
          <p:cNvSpPr/>
          <p:nvPr userDrawn="1"/>
        </p:nvSpPr>
        <p:spPr>
          <a:xfrm rot="10800000">
            <a:off x="5158559" y="2866470"/>
            <a:ext cx="6320150" cy="155448"/>
          </a:xfrm>
          <a:prstGeom prst="round2Same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50" name="Text Placeholder 17">
            <a:extLst>
              <a:ext uri="{FF2B5EF4-FFF2-40B4-BE49-F238E27FC236}">
                <a16:creationId xmlns:a16="http://schemas.microsoft.com/office/drawing/2014/main" id="{48D1E3EA-059E-324F-849D-C5F2BF21EE9E}"/>
              </a:ext>
            </a:extLst>
          </p:cNvPr>
          <p:cNvSpPr>
            <a:spLocks noGrp="1"/>
          </p:cNvSpPr>
          <p:nvPr>
            <p:ph type="body" sz="quarter" idx="15" hasCustomPrompt="1"/>
          </p:nvPr>
        </p:nvSpPr>
        <p:spPr>
          <a:xfrm>
            <a:off x="469447" y="1623544"/>
            <a:ext cx="4401408" cy="1831271"/>
          </a:xfrm>
        </p:spPr>
        <p:txBody>
          <a:bodyPr/>
          <a:lstStyle>
            <a:lvl1pPr marL="308610" indent="-171450" algn="just" defTabSz="914400" rtl="0" eaLnBrk="1" latinLnBrk="0" hangingPunct="1">
              <a:lnSpc>
                <a:spcPct val="100000"/>
              </a:lnSpc>
              <a:spcBef>
                <a:spcPts val="110"/>
              </a:spcBef>
              <a:buFont typeface="Arial" panose="020B0604020202020204" pitchFamily="34" charset="0"/>
              <a:buChar char="•"/>
              <a:defRPr lang="en-US" sz="1100" b="0" kern="1200" baseline="0" dirty="0" smtClean="0">
                <a:solidFill>
                  <a:srgbClr val="595959"/>
                </a:solidFill>
                <a:latin typeface="Calibri" panose="020F0502020204030204" pitchFamily="34" charset="0"/>
                <a:ea typeface="+mn-ea"/>
                <a:cs typeface="Calibri" panose="020F0502020204030204" pitchFamily="34" charset="0"/>
              </a:defRPr>
            </a:lvl1pPr>
            <a:lvl2pPr marL="514350" indent="-285750" algn="just">
              <a:buFont typeface="Arial" panose="020B0604020202020204" pitchFamily="34" charset="0"/>
              <a:buChar char="•"/>
              <a:defRPr sz="1100">
                <a:solidFill>
                  <a:srgbClr val="595959"/>
                </a:solidFill>
                <a:latin typeface="Calibri" panose="020F0502020204030204" pitchFamily="34" charset="0"/>
                <a:cs typeface="Calibri" panose="020F0502020204030204" pitchFamily="34" charset="0"/>
              </a:defRPr>
            </a:lvl2pPr>
            <a:lvl3pPr marL="457200" indent="0">
              <a:buNone/>
              <a:defRPr/>
            </a:lvl3pPr>
            <a:lvl4pPr marL="685800" indent="0">
              <a:buNone/>
              <a:defRPr/>
            </a:lvl4pPr>
            <a:lvl5pPr marL="914400" indent="0">
              <a:buNone/>
              <a:defRPr/>
            </a:lvl5pPr>
          </a:lstStyle>
          <a:p>
            <a:pPr lvl="0"/>
            <a:r>
              <a:rPr lang="en-US" dirty="0"/>
              <a:t>Provide Case Study background (which client it is for and the basic project). Provide at least 3 challenges that will be addressed by the eClerx solution and the outcome. </a:t>
            </a:r>
          </a:p>
          <a:p>
            <a:pPr lvl="1"/>
            <a:endParaRPr lang="en-US" dirty="0"/>
          </a:p>
          <a:p>
            <a:pPr lvl="1"/>
            <a:endParaRPr lang="en-US" dirty="0"/>
          </a:p>
          <a:p>
            <a:pPr lvl="1"/>
            <a:endParaRPr lang="en-US" dirty="0"/>
          </a:p>
          <a:p>
            <a:pPr lvl="1"/>
            <a:endParaRPr lang="en-US" dirty="0"/>
          </a:p>
          <a:p>
            <a:pPr lvl="1"/>
            <a:endParaRPr lang="en-US" dirty="0"/>
          </a:p>
        </p:txBody>
      </p:sp>
      <p:sp>
        <p:nvSpPr>
          <p:cNvPr id="154" name="TextBox 153">
            <a:extLst>
              <a:ext uri="{FF2B5EF4-FFF2-40B4-BE49-F238E27FC236}">
                <a16:creationId xmlns:a16="http://schemas.microsoft.com/office/drawing/2014/main" id="{0BDF8485-2FEA-2540-8A99-4520CC804F27}"/>
              </a:ext>
            </a:extLst>
          </p:cNvPr>
          <p:cNvSpPr txBox="1"/>
          <p:nvPr userDrawn="1"/>
        </p:nvSpPr>
        <p:spPr>
          <a:xfrm>
            <a:off x="11607082" y="6436203"/>
            <a:ext cx="325815" cy="230832"/>
          </a:xfrm>
          <a:prstGeom prst="rect">
            <a:avLst/>
          </a:prstGeom>
          <a:solidFill>
            <a:srgbClr val="1473BF"/>
          </a:solidFill>
        </p:spPr>
        <p:txBody>
          <a:bodyPr vert="horz" wrap="none" lIns="91440" tIns="45720" rIns="91440" bIns="45720" rtlCol="0" anchor="ctr">
            <a:spAutoFit/>
          </a:bodyPr>
          <a:lstStyle>
            <a:defPPr>
              <a:defRPr lang="en-US"/>
            </a:defPPr>
            <a:lvl1pPr>
              <a:defRPr sz="12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78B5AF-9E1F-4B6F-BFCC-CCB7C3473770}"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FFFFFF"/>
              </a:solidFill>
              <a:effectLst/>
              <a:uLnTx/>
              <a:uFillTx/>
              <a:latin typeface="Arial"/>
              <a:ea typeface="+mn-ea"/>
              <a:cs typeface="+mn-cs"/>
            </a:endParaRPr>
          </a:p>
        </p:txBody>
      </p:sp>
      <p:sp>
        <p:nvSpPr>
          <p:cNvPr id="155" name="Title 4">
            <a:extLst>
              <a:ext uri="{FF2B5EF4-FFF2-40B4-BE49-F238E27FC236}">
                <a16:creationId xmlns:a16="http://schemas.microsoft.com/office/drawing/2014/main" id="{F9A25979-9E2E-6343-8FEF-6823FD13ED61}"/>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j-ea"/>
              <a:cs typeface="Calibri" panose="020F0502020204030204" pitchFamily="34" charset="0"/>
            </a:endParaRPr>
          </a:p>
        </p:txBody>
      </p:sp>
      <p:sp>
        <p:nvSpPr>
          <p:cNvPr id="156" name="Title 4">
            <a:extLst>
              <a:ext uri="{FF2B5EF4-FFF2-40B4-BE49-F238E27FC236}">
                <a16:creationId xmlns:a16="http://schemas.microsoft.com/office/drawing/2014/main" id="{7C745648-A058-9142-876E-0E589A03E4D6}"/>
              </a:ext>
            </a:extLst>
          </p:cNvPr>
          <p:cNvSpPr txBox="1">
            <a:spLocks/>
          </p:cNvSpPr>
          <p:nvPr userDrawn="1"/>
        </p:nvSpPr>
        <p:spPr>
          <a:xfrm>
            <a:off x="8057527" y="6392346"/>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200" b="0" i="0" u="none" strike="noStrike" kern="1200" cap="none" spc="200" normalizeH="0" baseline="0" noProof="0" dirty="0">
                <a:ln>
                  <a:noFill/>
                </a:ln>
                <a:solidFill>
                  <a:srgbClr val="002B53"/>
                </a:solidFill>
                <a:effectLst/>
                <a:uLnTx/>
                <a:uFillTx/>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4012580314"/>
      </p:ext>
    </p:extLst>
  </p:cSld>
  <p:clrMapOvr>
    <a:masterClrMapping/>
  </p:clrMapOvr>
  <p:extLst>
    <p:ext uri="{DCECCB84-F9BA-43D5-87BE-67443E8EF086}">
      <p15:sldGuideLst xmlns:p15="http://schemas.microsoft.com/office/powerpoint/2012/main">
        <p15:guide id="1" orient="horz" pos="2160">
          <p15:clr>
            <a:srgbClr val="FBAE40"/>
          </p15:clr>
        </p15:guide>
        <p15:guide id="2" pos="3839">
          <p15:clr>
            <a:srgbClr val="FBAE40"/>
          </p15:clr>
        </p15:guide>
        <p15:guide id="3" orient="horz" pos="2260">
          <p15:clr>
            <a:srgbClr val="FBAE40"/>
          </p15:clr>
        </p15:guide>
        <p15:guide id="4" pos="31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hort Vertical Picture, Long Solution">
    <p:spTree>
      <p:nvGrpSpPr>
        <p:cNvPr id="1" name=""/>
        <p:cNvGrpSpPr/>
        <p:nvPr/>
      </p:nvGrpSpPr>
      <p:grpSpPr>
        <a:xfrm>
          <a:off x="0" y="0"/>
          <a:ext cx="0" cy="0"/>
          <a:chOff x="0" y="0"/>
          <a:chExt cx="0" cy="0"/>
        </a:xfrm>
      </p:grpSpPr>
      <p:sp>
        <p:nvSpPr>
          <p:cNvPr id="144" name="Rectangle 143">
            <a:hlinkClick r:id="rId2"/>
            <a:extLst>
              <a:ext uri="{FF2B5EF4-FFF2-40B4-BE49-F238E27FC236}">
                <a16:creationId xmlns:a16="http://schemas.microsoft.com/office/drawing/2014/main" id="{E9F15AF7-1C51-FB45-A2CE-4E98E91C370E}"/>
              </a:ext>
            </a:extLst>
          </p:cNvPr>
          <p:cNvSpPr/>
          <p:nvPr userDrawn="1"/>
        </p:nvSpPr>
        <p:spPr>
          <a:xfrm>
            <a:off x="462147" y="3661787"/>
            <a:ext cx="6298573" cy="2446091"/>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43" name="Rectangle 142">
            <a:hlinkClick r:id="rId2"/>
            <a:extLst>
              <a:ext uri="{FF2B5EF4-FFF2-40B4-BE49-F238E27FC236}">
                <a16:creationId xmlns:a16="http://schemas.microsoft.com/office/drawing/2014/main" id="{E9F15AF7-1C51-FB45-A2CE-4E98E91C370E}"/>
              </a:ext>
            </a:extLst>
          </p:cNvPr>
          <p:cNvSpPr/>
          <p:nvPr userDrawn="1"/>
        </p:nvSpPr>
        <p:spPr>
          <a:xfrm>
            <a:off x="465876" y="1606470"/>
            <a:ext cx="6293889" cy="1149146"/>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3" name="Picture Placeholder 22">
            <a:extLst>
              <a:ext uri="{FF2B5EF4-FFF2-40B4-BE49-F238E27FC236}">
                <a16:creationId xmlns:a16="http://schemas.microsoft.com/office/drawing/2014/main" id="{044147F0-34DB-6E40-8FFA-D2D79B938246}"/>
              </a:ext>
            </a:extLst>
          </p:cNvPr>
          <p:cNvSpPr>
            <a:spLocks noGrp="1"/>
          </p:cNvSpPr>
          <p:nvPr>
            <p:ph type="pic" sz="quarter" idx="14"/>
          </p:nvPr>
        </p:nvSpPr>
        <p:spPr>
          <a:xfrm>
            <a:off x="7827478" y="3229009"/>
            <a:ext cx="2948138" cy="261610"/>
          </a:xfrm>
        </p:spPr>
        <p:txBody>
          <a:bodyPr/>
          <a:lstStyle>
            <a:lvl1pPr>
              <a:defRPr sz="1100"/>
            </a:lvl1pPr>
          </a:lstStyle>
          <a:p>
            <a:endParaRPr lang="en-US" dirty="0"/>
          </a:p>
        </p:txBody>
      </p:sp>
      <p:sp>
        <p:nvSpPr>
          <p:cNvPr id="27" name="Text Placeholder 17">
            <a:extLst>
              <a:ext uri="{FF2B5EF4-FFF2-40B4-BE49-F238E27FC236}">
                <a16:creationId xmlns:a16="http://schemas.microsoft.com/office/drawing/2014/main" id="{F073C412-5E82-444F-AE91-4D677187E1A0}"/>
              </a:ext>
            </a:extLst>
          </p:cNvPr>
          <p:cNvSpPr>
            <a:spLocks noGrp="1"/>
          </p:cNvSpPr>
          <p:nvPr>
            <p:ph type="body" sz="quarter" idx="16" hasCustomPrompt="1"/>
          </p:nvPr>
        </p:nvSpPr>
        <p:spPr>
          <a:xfrm>
            <a:off x="469447" y="3665505"/>
            <a:ext cx="6176563" cy="1415772"/>
          </a:xfrm>
        </p:spPr>
        <p:txBody>
          <a:bodyPr/>
          <a:lstStyle>
            <a:lvl1pPr marL="308610" indent="-171450" algn="just" defTabSz="914400" rtl="0" eaLnBrk="1" latinLnBrk="0" hangingPunct="1">
              <a:lnSpc>
                <a:spcPct val="100000"/>
              </a:lnSpc>
              <a:spcBef>
                <a:spcPts val="110"/>
              </a:spcBef>
              <a:buFont typeface="Arial" panose="020B0604020202020204" pitchFamily="34" charset="0"/>
              <a:buChar char="•"/>
              <a:defRPr lang="en-US" sz="1100" b="0" kern="1200" dirty="0" smtClean="0">
                <a:solidFill>
                  <a:srgbClr val="595959"/>
                </a:solidFill>
                <a:latin typeface="Calibri" panose="020F0502020204030204" pitchFamily="34" charset="0"/>
                <a:ea typeface="+mn-ea"/>
                <a:cs typeface="Calibri" panose="020F0502020204030204" pitchFamily="34" charset="0"/>
              </a:defRPr>
            </a:lvl1pPr>
            <a:lvl2pPr marL="514350" indent="-285750" algn="just">
              <a:buFont typeface="Arial" panose="020B0604020202020204" pitchFamily="34" charset="0"/>
              <a:buChar char="•"/>
              <a:defRPr sz="1100">
                <a:solidFill>
                  <a:srgbClr val="595959"/>
                </a:solidFill>
                <a:latin typeface="Calibri" panose="020F0502020204030204" pitchFamily="34" charset="0"/>
                <a:cs typeface="Calibri" panose="020F0502020204030204" pitchFamily="34" charset="0"/>
              </a:defRPr>
            </a:lvl2pPr>
            <a:lvl3pPr marL="457200" indent="0">
              <a:buNone/>
              <a:defRPr/>
            </a:lvl3pPr>
            <a:lvl4pPr marL="685800" indent="0">
              <a:buNone/>
              <a:defRPr/>
            </a:lvl4pPr>
            <a:lvl5pPr marL="914400" indent="0">
              <a:buNone/>
              <a:defRPr/>
            </a:lvl5pPr>
          </a:lstStyle>
          <a:p>
            <a:pPr lvl="0"/>
            <a:r>
              <a:rPr lang="en-US" dirty="0"/>
              <a:t>Provide solutions that address the challenges presented. Ensure enough detail is provided for each challenge/solution resolved. Use simple language that anyone can understand.</a:t>
            </a:r>
          </a:p>
          <a:p>
            <a:pPr lvl="1"/>
            <a:endParaRPr lang="en-US" dirty="0"/>
          </a:p>
          <a:p>
            <a:pPr lvl="1"/>
            <a:endParaRPr lang="en-US" dirty="0"/>
          </a:p>
          <a:p>
            <a:pPr lvl="1"/>
            <a:endParaRPr lang="en-US" dirty="0"/>
          </a:p>
          <a:p>
            <a:pPr lvl="1"/>
            <a:endParaRPr lang="en-US" dirty="0"/>
          </a:p>
        </p:txBody>
      </p:sp>
      <p:sp>
        <p:nvSpPr>
          <p:cNvPr id="30" name="Title 1">
            <a:extLst>
              <a:ext uri="{FF2B5EF4-FFF2-40B4-BE49-F238E27FC236}">
                <a16:creationId xmlns:a16="http://schemas.microsoft.com/office/drawing/2014/main" id="{DA1FFDE2-0518-1744-9DE0-86463C177CED}"/>
              </a:ext>
            </a:extLst>
          </p:cNvPr>
          <p:cNvSpPr>
            <a:spLocks noGrp="1"/>
          </p:cNvSpPr>
          <p:nvPr>
            <p:ph type="title" hasCustomPrompt="1"/>
          </p:nvPr>
        </p:nvSpPr>
        <p:spPr>
          <a:xfrm>
            <a:off x="434307" y="235778"/>
            <a:ext cx="11286083" cy="424732"/>
          </a:xfrm>
        </p:spPr>
        <p:txBody>
          <a:bodyPr/>
          <a:lstStyle>
            <a:lvl1pPr>
              <a:defRPr>
                <a:solidFill>
                  <a:srgbClr val="313131"/>
                </a:solidFill>
              </a:defRPr>
            </a:lvl1pPr>
          </a:lstStyle>
          <a:p>
            <a:r>
              <a:rPr lang="en-US" dirty="0"/>
              <a:t>Case Study</a:t>
            </a:r>
          </a:p>
        </p:txBody>
      </p:sp>
      <p:sp>
        <p:nvSpPr>
          <p:cNvPr id="31" name="Text Placeholder 9">
            <a:extLst>
              <a:ext uri="{FF2B5EF4-FFF2-40B4-BE49-F238E27FC236}">
                <a16:creationId xmlns:a16="http://schemas.microsoft.com/office/drawing/2014/main" id="{F935CA4E-D5A7-2B4F-B583-67CB3F02F0D1}"/>
              </a:ext>
            </a:extLst>
          </p:cNvPr>
          <p:cNvSpPr>
            <a:spLocks noGrp="1"/>
          </p:cNvSpPr>
          <p:nvPr>
            <p:ph type="body" sz="quarter" idx="10" hasCustomPrompt="1"/>
          </p:nvPr>
        </p:nvSpPr>
        <p:spPr>
          <a:xfrm>
            <a:off x="434307" y="618463"/>
            <a:ext cx="11286083" cy="369332"/>
          </a:xfrm>
        </p:spPr>
        <p:txBody>
          <a:bodyPr/>
          <a:lstStyle>
            <a:lvl1pPr marL="0" indent="0" algn="ctr">
              <a:buNone/>
              <a:defRPr sz="1800">
                <a:solidFill>
                  <a:srgbClr val="1966B4"/>
                </a:solidFill>
                <a:latin typeface="Calibri" panose="020F0502020204030204" pitchFamily="34" charset="0"/>
                <a:cs typeface="Calibri" panose="020F0502020204030204" pitchFamily="34" charset="0"/>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Long solution section, small vertical picture</a:t>
            </a:r>
          </a:p>
        </p:txBody>
      </p:sp>
      <p:sp>
        <p:nvSpPr>
          <p:cNvPr id="75" name="Round Same Side Corner Rectangle 74"/>
          <p:cNvSpPr/>
          <p:nvPr userDrawn="1"/>
        </p:nvSpPr>
        <p:spPr>
          <a:xfrm>
            <a:off x="469446" y="1128716"/>
            <a:ext cx="6288906" cy="385101"/>
          </a:xfrm>
          <a:prstGeom prst="round2Same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76" name="TextBox 75"/>
          <p:cNvSpPr txBox="1"/>
          <p:nvPr userDrawn="1"/>
        </p:nvSpPr>
        <p:spPr>
          <a:xfrm>
            <a:off x="960786" y="1123024"/>
            <a:ext cx="380968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BACKGROUND &amp; CHALLENGES</a:t>
            </a:r>
          </a:p>
        </p:txBody>
      </p:sp>
      <p:grpSp>
        <p:nvGrpSpPr>
          <p:cNvPr id="77" name="Group 76"/>
          <p:cNvGrpSpPr>
            <a:grpSpLocks noChangeAspect="1"/>
          </p:cNvGrpSpPr>
          <p:nvPr userDrawn="1"/>
        </p:nvGrpSpPr>
        <p:grpSpPr>
          <a:xfrm>
            <a:off x="576862" y="1215582"/>
            <a:ext cx="277808" cy="272496"/>
            <a:chOff x="5300663" y="4529138"/>
            <a:chExt cx="1093787" cy="1073150"/>
          </a:xfrm>
          <a:gradFill>
            <a:gsLst>
              <a:gs pos="0">
                <a:srgbClr val="1473BF">
                  <a:lumMod val="75000"/>
                </a:srgbClr>
              </a:gs>
              <a:gs pos="95000">
                <a:srgbClr val="002B53"/>
              </a:gs>
            </a:gsLst>
            <a:lin ang="0" scaled="1"/>
          </a:gradFill>
        </p:grpSpPr>
        <p:sp>
          <p:nvSpPr>
            <p:cNvPr id="78" name="Freeform 80"/>
            <p:cNvSpPr>
              <a:spLocks noEditPoints="1"/>
            </p:cNvSpPr>
            <p:nvPr/>
          </p:nvSpPr>
          <p:spPr bwMode="auto">
            <a:xfrm>
              <a:off x="5300663" y="4529138"/>
              <a:ext cx="679450" cy="357187"/>
            </a:xfrm>
            <a:custGeom>
              <a:avLst/>
              <a:gdLst>
                <a:gd name="T0" fmla="*/ 0 w 5066"/>
                <a:gd name="T1" fmla="*/ 0 h 2666"/>
                <a:gd name="T2" fmla="*/ 0 w 5066"/>
                <a:gd name="T3" fmla="*/ 2133 h 2666"/>
                <a:gd name="T4" fmla="*/ 557 w 5066"/>
                <a:gd name="T5" fmla="*/ 2133 h 2666"/>
                <a:gd name="T6" fmla="*/ 533 w 5066"/>
                <a:gd name="T7" fmla="*/ 2267 h 2666"/>
                <a:gd name="T8" fmla="*/ 933 w 5066"/>
                <a:gd name="T9" fmla="*/ 2666 h 2666"/>
                <a:gd name="T10" fmla="*/ 1333 w 5066"/>
                <a:gd name="T11" fmla="*/ 2267 h 2666"/>
                <a:gd name="T12" fmla="*/ 1308 w 5066"/>
                <a:gd name="T13" fmla="*/ 2133 h 2666"/>
                <a:gd name="T14" fmla="*/ 3491 w 5066"/>
                <a:gd name="T15" fmla="*/ 2133 h 2666"/>
                <a:gd name="T16" fmla="*/ 3466 w 5066"/>
                <a:gd name="T17" fmla="*/ 2267 h 2666"/>
                <a:gd name="T18" fmla="*/ 3866 w 5066"/>
                <a:gd name="T19" fmla="*/ 2666 h 2666"/>
                <a:gd name="T20" fmla="*/ 4266 w 5066"/>
                <a:gd name="T21" fmla="*/ 2267 h 2666"/>
                <a:gd name="T22" fmla="*/ 4241 w 5066"/>
                <a:gd name="T23" fmla="*/ 2133 h 2666"/>
                <a:gd name="T24" fmla="*/ 5066 w 5066"/>
                <a:gd name="T25" fmla="*/ 2133 h 2666"/>
                <a:gd name="T26" fmla="*/ 5066 w 5066"/>
                <a:gd name="T27" fmla="*/ 1011 h 2666"/>
                <a:gd name="T28" fmla="*/ 4588 w 5066"/>
                <a:gd name="T29" fmla="*/ 533 h 2666"/>
                <a:gd name="T30" fmla="*/ 3999 w 5066"/>
                <a:gd name="T31" fmla="*/ 533 h 2666"/>
                <a:gd name="T32" fmla="*/ 3999 w 5066"/>
                <a:gd name="T33" fmla="*/ 0 h 2666"/>
                <a:gd name="T34" fmla="*/ 0 w 5066"/>
                <a:gd name="T35" fmla="*/ 0 h 2666"/>
                <a:gd name="T36" fmla="*/ 266 w 5066"/>
                <a:gd name="T37" fmla="*/ 267 h 2666"/>
                <a:gd name="T38" fmla="*/ 3733 w 5066"/>
                <a:gd name="T39" fmla="*/ 267 h 2666"/>
                <a:gd name="T40" fmla="*/ 3733 w 5066"/>
                <a:gd name="T41" fmla="*/ 1867 h 2666"/>
                <a:gd name="T42" fmla="*/ 266 w 5066"/>
                <a:gd name="T43" fmla="*/ 1867 h 2666"/>
                <a:gd name="T44" fmla="*/ 266 w 5066"/>
                <a:gd name="T45" fmla="*/ 267 h 2666"/>
                <a:gd name="T46" fmla="*/ 1066 w 5066"/>
                <a:gd name="T47" fmla="*/ 2267 h 2666"/>
                <a:gd name="T48" fmla="*/ 933 w 5066"/>
                <a:gd name="T49" fmla="*/ 2400 h 2666"/>
                <a:gd name="T50" fmla="*/ 799 w 5066"/>
                <a:gd name="T51" fmla="*/ 2267 h 2666"/>
                <a:gd name="T52" fmla="*/ 933 w 5066"/>
                <a:gd name="T53" fmla="*/ 2133 h 2666"/>
                <a:gd name="T54" fmla="*/ 1066 w 5066"/>
                <a:gd name="T55" fmla="*/ 2267 h 2666"/>
                <a:gd name="T56" fmla="*/ 3866 w 5066"/>
                <a:gd name="T57" fmla="*/ 2400 h 2666"/>
                <a:gd name="T58" fmla="*/ 3733 w 5066"/>
                <a:gd name="T59" fmla="*/ 2267 h 2666"/>
                <a:gd name="T60" fmla="*/ 3866 w 5066"/>
                <a:gd name="T61" fmla="*/ 2133 h 2666"/>
                <a:gd name="T62" fmla="*/ 3999 w 5066"/>
                <a:gd name="T63" fmla="*/ 2267 h 2666"/>
                <a:gd name="T64" fmla="*/ 3866 w 5066"/>
                <a:gd name="T65" fmla="*/ 2400 h 2666"/>
                <a:gd name="T66" fmla="*/ 4477 w 5066"/>
                <a:gd name="T67" fmla="*/ 800 h 2666"/>
                <a:gd name="T68" fmla="*/ 4799 w 5066"/>
                <a:gd name="T69" fmla="*/ 1122 h 2666"/>
                <a:gd name="T70" fmla="*/ 4799 w 5066"/>
                <a:gd name="T71" fmla="*/ 1867 h 2666"/>
                <a:gd name="T72" fmla="*/ 3999 w 5066"/>
                <a:gd name="T73" fmla="*/ 1867 h 2666"/>
                <a:gd name="T74" fmla="*/ 3999 w 5066"/>
                <a:gd name="T75" fmla="*/ 800 h 2666"/>
                <a:gd name="T76" fmla="*/ 4477 w 5066"/>
                <a:gd name="T77" fmla="*/ 800 h 2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66" h="2666">
                  <a:moveTo>
                    <a:pt x="0" y="0"/>
                  </a:moveTo>
                  <a:lnTo>
                    <a:pt x="0" y="2133"/>
                  </a:lnTo>
                  <a:lnTo>
                    <a:pt x="557" y="2133"/>
                  </a:lnTo>
                  <a:cubicBezTo>
                    <a:pt x="542" y="2176"/>
                    <a:pt x="533" y="2221"/>
                    <a:pt x="533" y="2267"/>
                  </a:cubicBezTo>
                  <a:cubicBezTo>
                    <a:pt x="533" y="2487"/>
                    <a:pt x="712" y="2666"/>
                    <a:pt x="933" y="2666"/>
                  </a:cubicBezTo>
                  <a:cubicBezTo>
                    <a:pt x="1154" y="2666"/>
                    <a:pt x="1333" y="2487"/>
                    <a:pt x="1333" y="2267"/>
                  </a:cubicBezTo>
                  <a:cubicBezTo>
                    <a:pt x="1332" y="2221"/>
                    <a:pt x="1324" y="2176"/>
                    <a:pt x="1308" y="2133"/>
                  </a:cubicBezTo>
                  <a:lnTo>
                    <a:pt x="3491" y="2133"/>
                  </a:lnTo>
                  <a:cubicBezTo>
                    <a:pt x="3475" y="2176"/>
                    <a:pt x="3466" y="2221"/>
                    <a:pt x="3466" y="2267"/>
                  </a:cubicBezTo>
                  <a:cubicBezTo>
                    <a:pt x="3466" y="2487"/>
                    <a:pt x="3645" y="2666"/>
                    <a:pt x="3866" y="2666"/>
                  </a:cubicBezTo>
                  <a:cubicBezTo>
                    <a:pt x="4087" y="2666"/>
                    <a:pt x="4266" y="2487"/>
                    <a:pt x="4266" y="2267"/>
                  </a:cubicBezTo>
                  <a:cubicBezTo>
                    <a:pt x="4265" y="2221"/>
                    <a:pt x="4257" y="2176"/>
                    <a:pt x="4241" y="2133"/>
                  </a:cubicBezTo>
                  <a:lnTo>
                    <a:pt x="5066" y="2133"/>
                  </a:lnTo>
                  <a:lnTo>
                    <a:pt x="5066" y="1011"/>
                  </a:lnTo>
                  <a:lnTo>
                    <a:pt x="4588" y="533"/>
                  </a:lnTo>
                  <a:lnTo>
                    <a:pt x="3999" y="533"/>
                  </a:lnTo>
                  <a:lnTo>
                    <a:pt x="3999" y="0"/>
                  </a:lnTo>
                  <a:lnTo>
                    <a:pt x="0" y="0"/>
                  </a:lnTo>
                  <a:close/>
                  <a:moveTo>
                    <a:pt x="266" y="267"/>
                  </a:moveTo>
                  <a:lnTo>
                    <a:pt x="3733" y="267"/>
                  </a:lnTo>
                  <a:lnTo>
                    <a:pt x="3733" y="1867"/>
                  </a:lnTo>
                  <a:lnTo>
                    <a:pt x="266" y="1867"/>
                  </a:lnTo>
                  <a:lnTo>
                    <a:pt x="266" y="267"/>
                  </a:lnTo>
                  <a:close/>
                  <a:moveTo>
                    <a:pt x="1066" y="2267"/>
                  </a:moveTo>
                  <a:cubicBezTo>
                    <a:pt x="1066" y="2340"/>
                    <a:pt x="1006" y="2400"/>
                    <a:pt x="933" y="2400"/>
                  </a:cubicBezTo>
                  <a:cubicBezTo>
                    <a:pt x="859" y="2400"/>
                    <a:pt x="799" y="2340"/>
                    <a:pt x="799" y="2267"/>
                  </a:cubicBezTo>
                  <a:cubicBezTo>
                    <a:pt x="799" y="2193"/>
                    <a:pt x="859" y="2133"/>
                    <a:pt x="933" y="2133"/>
                  </a:cubicBezTo>
                  <a:cubicBezTo>
                    <a:pt x="1006" y="2133"/>
                    <a:pt x="1066" y="2193"/>
                    <a:pt x="1066" y="2267"/>
                  </a:cubicBezTo>
                  <a:close/>
                  <a:moveTo>
                    <a:pt x="3866" y="2400"/>
                  </a:moveTo>
                  <a:cubicBezTo>
                    <a:pt x="3792" y="2400"/>
                    <a:pt x="3733" y="2340"/>
                    <a:pt x="3733" y="2267"/>
                  </a:cubicBezTo>
                  <a:cubicBezTo>
                    <a:pt x="3733" y="2193"/>
                    <a:pt x="3792" y="2133"/>
                    <a:pt x="3866" y="2133"/>
                  </a:cubicBezTo>
                  <a:cubicBezTo>
                    <a:pt x="3940" y="2133"/>
                    <a:pt x="3999" y="2193"/>
                    <a:pt x="3999" y="2267"/>
                  </a:cubicBezTo>
                  <a:cubicBezTo>
                    <a:pt x="3999" y="2340"/>
                    <a:pt x="3940" y="2400"/>
                    <a:pt x="3866" y="2400"/>
                  </a:cubicBezTo>
                  <a:close/>
                  <a:moveTo>
                    <a:pt x="4477" y="800"/>
                  </a:moveTo>
                  <a:lnTo>
                    <a:pt x="4799" y="1122"/>
                  </a:lnTo>
                  <a:lnTo>
                    <a:pt x="4799" y="1867"/>
                  </a:lnTo>
                  <a:lnTo>
                    <a:pt x="3999" y="1867"/>
                  </a:lnTo>
                  <a:lnTo>
                    <a:pt x="3999" y="800"/>
                  </a:lnTo>
                  <a:lnTo>
                    <a:pt x="4477" y="80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79" name="Freeform 81"/>
            <p:cNvSpPr>
              <a:spLocks noEditPoints="1"/>
            </p:cNvSpPr>
            <p:nvPr/>
          </p:nvSpPr>
          <p:spPr bwMode="auto">
            <a:xfrm>
              <a:off x="6072188" y="5153025"/>
              <a:ext cx="214312" cy="215900"/>
            </a:xfrm>
            <a:custGeom>
              <a:avLst/>
              <a:gdLst>
                <a:gd name="T0" fmla="*/ 800 w 1600"/>
                <a:gd name="T1" fmla="*/ 1600 h 1600"/>
                <a:gd name="T2" fmla="*/ 1600 w 1600"/>
                <a:gd name="T3" fmla="*/ 800 h 1600"/>
                <a:gd name="T4" fmla="*/ 800 w 1600"/>
                <a:gd name="T5" fmla="*/ 0 h 1600"/>
                <a:gd name="T6" fmla="*/ 0 w 1600"/>
                <a:gd name="T7" fmla="*/ 800 h 1600"/>
                <a:gd name="T8" fmla="*/ 800 w 1600"/>
                <a:gd name="T9" fmla="*/ 1600 h 1600"/>
                <a:gd name="T10" fmla="*/ 800 w 1600"/>
                <a:gd name="T11" fmla="*/ 267 h 1600"/>
                <a:gd name="T12" fmla="*/ 1333 w 1600"/>
                <a:gd name="T13" fmla="*/ 800 h 1600"/>
                <a:gd name="T14" fmla="*/ 800 w 1600"/>
                <a:gd name="T15" fmla="*/ 1334 h 1600"/>
                <a:gd name="T16" fmla="*/ 267 w 1600"/>
                <a:gd name="T17" fmla="*/ 800 h 1600"/>
                <a:gd name="T18" fmla="*/ 800 w 1600"/>
                <a:gd name="T19" fmla="*/ 267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0" h="1600">
                  <a:moveTo>
                    <a:pt x="800" y="1600"/>
                  </a:moveTo>
                  <a:cubicBezTo>
                    <a:pt x="1242" y="1600"/>
                    <a:pt x="1600" y="1242"/>
                    <a:pt x="1600" y="800"/>
                  </a:cubicBezTo>
                  <a:cubicBezTo>
                    <a:pt x="1600" y="359"/>
                    <a:pt x="1242" y="0"/>
                    <a:pt x="800" y="0"/>
                  </a:cubicBezTo>
                  <a:cubicBezTo>
                    <a:pt x="358" y="0"/>
                    <a:pt x="0" y="359"/>
                    <a:pt x="0" y="800"/>
                  </a:cubicBezTo>
                  <a:cubicBezTo>
                    <a:pt x="0" y="1242"/>
                    <a:pt x="358" y="1600"/>
                    <a:pt x="800" y="1600"/>
                  </a:cubicBezTo>
                  <a:close/>
                  <a:moveTo>
                    <a:pt x="800" y="267"/>
                  </a:moveTo>
                  <a:cubicBezTo>
                    <a:pt x="1094" y="267"/>
                    <a:pt x="1333" y="506"/>
                    <a:pt x="1333" y="800"/>
                  </a:cubicBezTo>
                  <a:cubicBezTo>
                    <a:pt x="1333" y="1095"/>
                    <a:pt x="1094" y="1334"/>
                    <a:pt x="800" y="1334"/>
                  </a:cubicBezTo>
                  <a:cubicBezTo>
                    <a:pt x="505" y="1334"/>
                    <a:pt x="267" y="1095"/>
                    <a:pt x="267" y="800"/>
                  </a:cubicBezTo>
                  <a:cubicBezTo>
                    <a:pt x="267" y="506"/>
                    <a:pt x="505" y="267"/>
                    <a:pt x="800" y="2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0" name="Freeform 82"/>
            <p:cNvSpPr>
              <a:spLocks noEditPoints="1"/>
            </p:cNvSpPr>
            <p:nvPr/>
          </p:nvSpPr>
          <p:spPr bwMode="auto">
            <a:xfrm>
              <a:off x="5961063" y="5051425"/>
              <a:ext cx="433387" cy="546100"/>
            </a:xfrm>
            <a:custGeom>
              <a:avLst/>
              <a:gdLst>
                <a:gd name="T0" fmla="*/ 436 w 3235"/>
                <a:gd name="T1" fmla="*/ 2435 h 4071"/>
                <a:gd name="T2" fmla="*/ 1617 w 3235"/>
                <a:gd name="T3" fmla="*/ 4071 h 4071"/>
                <a:gd name="T4" fmla="*/ 2799 w 3235"/>
                <a:gd name="T5" fmla="*/ 2435 h 4071"/>
                <a:gd name="T6" fmla="*/ 2591 w 3235"/>
                <a:gd name="T7" fmla="*/ 498 h 4071"/>
                <a:gd name="T8" fmla="*/ 643 w 3235"/>
                <a:gd name="T9" fmla="*/ 498 h 4071"/>
                <a:gd name="T10" fmla="*/ 436 w 3235"/>
                <a:gd name="T11" fmla="*/ 2435 h 4071"/>
                <a:gd name="T12" fmla="*/ 776 w 3235"/>
                <a:gd name="T13" fmla="*/ 740 h 4071"/>
                <a:gd name="T14" fmla="*/ 2390 w 3235"/>
                <a:gd name="T15" fmla="*/ 675 h 4071"/>
                <a:gd name="T16" fmla="*/ 2582 w 3235"/>
                <a:gd name="T17" fmla="*/ 2279 h 4071"/>
                <a:gd name="T18" fmla="*/ 1617 w 3235"/>
                <a:gd name="T19" fmla="*/ 3615 h 4071"/>
                <a:gd name="T20" fmla="*/ 652 w 3235"/>
                <a:gd name="T21" fmla="*/ 2279 h 4071"/>
                <a:gd name="T22" fmla="*/ 776 w 3235"/>
                <a:gd name="T23" fmla="*/ 740 h 4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35" h="4071">
                  <a:moveTo>
                    <a:pt x="436" y="2435"/>
                  </a:moveTo>
                  <a:lnTo>
                    <a:pt x="1617" y="4071"/>
                  </a:lnTo>
                  <a:lnTo>
                    <a:pt x="2799" y="2435"/>
                  </a:lnTo>
                  <a:cubicBezTo>
                    <a:pt x="3235" y="1831"/>
                    <a:pt x="3145" y="996"/>
                    <a:pt x="2591" y="498"/>
                  </a:cubicBezTo>
                  <a:cubicBezTo>
                    <a:pt x="2038" y="0"/>
                    <a:pt x="1197" y="0"/>
                    <a:pt x="643" y="498"/>
                  </a:cubicBezTo>
                  <a:cubicBezTo>
                    <a:pt x="89" y="996"/>
                    <a:pt x="0" y="1831"/>
                    <a:pt x="436" y="2435"/>
                  </a:cubicBezTo>
                  <a:close/>
                  <a:moveTo>
                    <a:pt x="776" y="740"/>
                  </a:moveTo>
                  <a:cubicBezTo>
                    <a:pt x="1215" y="301"/>
                    <a:pt x="1917" y="273"/>
                    <a:pt x="2390" y="675"/>
                  </a:cubicBezTo>
                  <a:cubicBezTo>
                    <a:pt x="2862" y="1078"/>
                    <a:pt x="2946" y="1776"/>
                    <a:pt x="2582" y="2279"/>
                  </a:cubicBezTo>
                  <a:lnTo>
                    <a:pt x="1617" y="3615"/>
                  </a:lnTo>
                  <a:lnTo>
                    <a:pt x="652" y="2279"/>
                  </a:lnTo>
                  <a:cubicBezTo>
                    <a:pt x="308" y="1806"/>
                    <a:pt x="361" y="1152"/>
                    <a:pt x="776" y="74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1" name="Rectangle 83"/>
            <p:cNvSpPr>
              <a:spLocks noChangeArrowheads="1"/>
            </p:cNvSpPr>
            <p:nvPr/>
          </p:nvSpPr>
          <p:spPr bwMode="auto">
            <a:xfrm>
              <a:off x="6121400" y="4922838"/>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2" name="Rectangle 84"/>
            <p:cNvSpPr>
              <a:spLocks noChangeArrowheads="1"/>
            </p:cNvSpPr>
            <p:nvPr/>
          </p:nvSpPr>
          <p:spPr bwMode="auto">
            <a:xfrm>
              <a:off x="6124575" y="4708525"/>
              <a:ext cx="52387"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3" name="Rectangle 85"/>
            <p:cNvSpPr>
              <a:spLocks noChangeArrowheads="1"/>
            </p:cNvSpPr>
            <p:nvPr/>
          </p:nvSpPr>
          <p:spPr bwMode="auto">
            <a:xfrm>
              <a:off x="5580063" y="5353050"/>
              <a:ext cx="52387"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4" name="Rectangle 86"/>
            <p:cNvSpPr>
              <a:spLocks noChangeArrowheads="1"/>
            </p:cNvSpPr>
            <p:nvPr/>
          </p:nvSpPr>
          <p:spPr bwMode="auto">
            <a:xfrm>
              <a:off x="5686425" y="5353050"/>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5" name="Freeform 87"/>
            <p:cNvSpPr>
              <a:spLocks/>
            </p:cNvSpPr>
            <p:nvPr/>
          </p:nvSpPr>
          <p:spPr bwMode="auto">
            <a:xfrm>
              <a:off x="5735638" y="5137150"/>
              <a:ext cx="53975" cy="36512"/>
            </a:xfrm>
            <a:custGeom>
              <a:avLst/>
              <a:gdLst>
                <a:gd name="T0" fmla="*/ 393 w 406"/>
                <a:gd name="T1" fmla="*/ 267 h 267"/>
                <a:gd name="T2" fmla="*/ 406 w 406"/>
                <a:gd name="T3" fmla="*/ 1 h 267"/>
                <a:gd name="T4" fmla="*/ 361 w 406"/>
                <a:gd name="T5" fmla="*/ 0 h 267"/>
                <a:gd name="T6" fmla="*/ 0 w 406"/>
                <a:gd name="T7" fmla="*/ 0 h 267"/>
                <a:gd name="T8" fmla="*/ 0 w 406"/>
                <a:gd name="T9" fmla="*/ 267 h 267"/>
                <a:gd name="T10" fmla="*/ 361 w 406"/>
                <a:gd name="T11" fmla="*/ 267 h 267"/>
                <a:gd name="T12" fmla="*/ 393 w 406"/>
                <a:gd name="T13" fmla="*/ 267 h 267"/>
              </a:gdLst>
              <a:ahLst/>
              <a:cxnLst>
                <a:cxn ang="0">
                  <a:pos x="T0" y="T1"/>
                </a:cxn>
                <a:cxn ang="0">
                  <a:pos x="T2" y="T3"/>
                </a:cxn>
                <a:cxn ang="0">
                  <a:pos x="T4" y="T5"/>
                </a:cxn>
                <a:cxn ang="0">
                  <a:pos x="T6" y="T7"/>
                </a:cxn>
                <a:cxn ang="0">
                  <a:pos x="T8" y="T9"/>
                </a:cxn>
                <a:cxn ang="0">
                  <a:pos x="T10" y="T11"/>
                </a:cxn>
                <a:cxn ang="0">
                  <a:pos x="T12" y="T13"/>
                </a:cxn>
              </a:cxnLst>
              <a:rect l="0" t="0" r="r" b="b"/>
              <a:pathLst>
                <a:path w="406" h="267">
                  <a:moveTo>
                    <a:pt x="393" y="267"/>
                  </a:moveTo>
                  <a:lnTo>
                    <a:pt x="406" y="1"/>
                  </a:lnTo>
                  <a:cubicBezTo>
                    <a:pt x="392" y="0"/>
                    <a:pt x="376" y="0"/>
                    <a:pt x="361" y="0"/>
                  </a:cubicBezTo>
                  <a:lnTo>
                    <a:pt x="0" y="0"/>
                  </a:lnTo>
                  <a:lnTo>
                    <a:pt x="0" y="267"/>
                  </a:lnTo>
                  <a:lnTo>
                    <a:pt x="361" y="267"/>
                  </a:lnTo>
                  <a:cubicBezTo>
                    <a:pt x="372" y="267"/>
                    <a:pt x="382" y="267"/>
                    <a:pt x="393" y="26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6" name="Freeform 88"/>
            <p:cNvSpPr>
              <a:spLocks/>
            </p:cNvSpPr>
            <p:nvPr/>
          </p:nvSpPr>
          <p:spPr bwMode="auto">
            <a:xfrm>
              <a:off x="5300663" y="5418138"/>
              <a:ext cx="46037" cy="58737"/>
            </a:xfrm>
            <a:custGeom>
              <a:avLst/>
              <a:gdLst>
                <a:gd name="T0" fmla="*/ 267 w 348"/>
                <a:gd name="T1" fmla="*/ 448 h 448"/>
                <a:gd name="T2" fmla="*/ 348 w 348"/>
                <a:gd name="T3" fmla="*/ 128 h 448"/>
                <a:gd name="T4" fmla="*/ 115 w 348"/>
                <a:gd name="T5" fmla="*/ 0 h 448"/>
                <a:gd name="T6" fmla="*/ 1 w 348"/>
                <a:gd name="T7" fmla="*/ 448 h 448"/>
                <a:gd name="T8" fmla="*/ 267 w 348"/>
                <a:gd name="T9" fmla="*/ 448 h 448"/>
              </a:gdLst>
              <a:ahLst/>
              <a:cxnLst>
                <a:cxn ang="0">
                  <a:pos x="T0" y="T1"/>
                </a:cxn>
                <a:cxn ang="0">
                  <a:pos x="T2" y="T3"/>
                </a:cxn>
                <a:cxn ang="0">
                  <a:pos x="T4" y="T5"/>
                </a:cxn>
                <a:cxn ang="0">
                  <a:pos x="T6" y="T7"/>
                </a:cxn>
                <a:cxn ang="0">
                  <a:pos x="T8" y="T9"/>
                </a:cxn>
              </a:cxnLst>
              <a:rect l="0" t="0" r="r" b="b"/>
              <a:pathLst>
                <a:path w="348" h="448">
                  <a:moveTo>
                    <a:pt x="267" y="448"/>
                  </a:moveTo>
                  <a:cubicBezTo>
                    <a:pt x="267" y="336"/>
                    <a:pt x="295" y="226"/>
                    <a:pt x="348" y="128"/>
                  </a:cubicBezTo>
                  <a:lnTo>
                    <a:pt x="115" y="0"/>
                  </a:lnTo>
                  <a:cubicBezTo>
                    <a:pt x="40" y="138"/>
                    <a:pt x="0" y="292"/>
                    <a:pt x="1" y="448"/>
                  </a:cubicBezTo>
                  <a:lnTo>
                    <a:pt x="267" y="4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7" name="Freeform 89"/>
            <p:cNvSpPr>
              <a:spLocks/>
            </p:cNvSpPr>
            <p:nvPr/>
          </p:nvSpPr>
          <p:spPr bwMode="auto">
            <a:xfrm>
              <a:off x="5584825" y="4922838"/>
              <a:ext cx="53975" cy="36512"/>
            </a:xfrm>
            <a:custGeom>
              <a:avLst/>
              <a:gdLst>
                <a:gd name="T0" fmla="*/ 403 w 403"/>
                <a:gd name="T1" fmla="*/ 0 h 267"/>
                <a:gd name="T2" fmla="*/ 0 w 403"/>
                <a:gd name="T3" fmla="*/ 0 h 267"/>
                <a:gd name="T4" fmla="*/ 5 w 403"/>
                <a:gd name="T5" fmla="*/ 267 h 267"/>
                <a:gd name="T6" fmla="*/ 403 w 403"/>
                <a:gd name="T7" fmla="*/ 267 h 267"/>
                <a:gd name="T8" fmla="*/ 403 w 403"/>
                <a:gd name="T9" fmla="*/ 0 h 267"/>
              </a:gdLst>
              <a:ahLst/>
              <a:cxnLst>
                <a:cxn ang="0">
                  <a:pos x="T0" y="T1"/>
                </a:cxn>
                <a:cxn ang="0">
                  <a:pos x="T2" y="T3"/>
                </a:cxn>
                <a:cxn ang="0">
                  <a:pos x="T4" y="T5"/>
                </a:cxn>
                <a:cxn ang="0">
                  <a:pos x="T6" y="T7"/>
                </a:cxn>
                <a:cxn ang="0">
                  <a:pos x="T8" y="T9"/>
                </a:cxn>
              </a:cxnLst>
              <a:rect l="0" t="0" r="r" b="b"/>
              <a:pathLst>
                <a:path w="403" h="267">
                  <a:moveTo>
                    <a:pt x="403" y="0"/>
                  </a:moveTo>
                  <a:lnTo>
                    <a:pt x="0" y="0"/>
                  </a:lnTo>
                  <a:lnTo>
                    <a:pt x="5" y="267"/>
                  </a:lnTo>
                  <a:lnTo>
                    <a:pt x="403" y="267"/>
                  </a:lnTo>
                  <a:lnTo>
                    <a:pt x="403"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8" name="Rectangle 90"/>
            <p:cNvSpPr>
              <a:spLocks noChangeArrowheads="1"/>
            </p:cNvSpPr>
            <p:nvPr/>
          </p:nvSpPr>
          <p:spPr bwMode="auto">
            <a:xfrm>
              <a:off x="5627688" y="5137150"/>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89" name="Rectangle 91"/>
            <p:cNvSpPr>
              <a:spLocks noChangeArrowheads="1"/>
            </p:cNvSpPr>
            <p:nvPr/>
          </p:nvSpPr>
          <p:spPr bwMode="auto">
            <a:xfrm>
              <a:off x="5526088"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0" name="Rectangle 92"/>
            <p:cNvSpPr>
              <a:spLocks noChangeArrowheads="1"/>
            </p:cNvSpPr>
            <p:nvPr/>
          </p:nvSpPr>
          <p:spPr bwMode="auto">
            <a:xfrm>
              <a:off x="5691188" y="4922838"/>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1" name="Freeform 93"/>
            <p:cNvSpPr>
              <a:spLocks/>
            </p:cNvSpPr>
            <p:nvPr/>
          </p:nvSpPr>
          <p:spPr bwMode="auto">
            <a:xfrm>
              <a:off x="5514975" y="5121275"/>
              <a:ext cx="61912" cy="50800"/>
            </a:xfrm>
            <a:custGeom>
              <a:avLst/>
              <a:gdLst>
                <a:gd name="T0" fmla="*/ 463 w 463"/>
                <a:gd name="T1" fmla="*/ 119 h 383"/>
                <a:gd name="T2" fmla="*/ 155 w 463"/>
                <a:gd name="T3" fmla="*/ 0 h 383"/>
                <a:gd name="T4" fmla="*/ 0 w 463"/>
                <a:gd name="T5" fmla="*/ 216 h 383"/>
                <a:gd name="T6" fmla="*/ 432 w 463"/>
                <a:gd name="T7" fmla="*/ 383 h 383"/>
                <a:gd name="T8" fmla="*/ 463 w 463"/>
                <a:gd name="T9" fmla="*/ 119 h 383"/>
              </a:gdLst>
              <a:ahLst/>
              <a:cxnLst>
                <a:cxn ang="0">
                  <a:pos x="T0" y="T1"/>
                </a:cxn>
                <a:cxn ang="0">
                  <a:pos x="T2" y="T3"/>
                </a:cxn>
                <a:cxn ang="0">
                  <a:pos x="T4" y="T5"/>
                </a:cxn>
                <a:cxn ang="0">
                  <a:pos x="T6" y="T7"/>
                </a:cxn>
                <a:cxn ang="0">
                  <a:pos x="T8" y="T9"/>
                </a:cxn>
              </a:cxnLst>
              <a:rect l="0" t="0" r="r" b="b"/>
              <a:pathLst>
                <a:path w="463" h="383">
                  <a:moveTo>
                    <a:pt x="463" y="119"/>
                  </a:moveTo>
                  <a:cubicBezTo>
                    <a:pt x="352" y="105"/>
                    <a:pt x="246" y="65"/>
                    <a:pt x="155" y="0"/>
                  </a:cubicBezTo>
                  <a:lnTo>
                    <a:pt x="0" y="216"/>
                  </a:lnTo>
                  <a:cubicBezTo>
                    <a:pt x="128" y="307"/>
                    <a:pt x="276" y="364"/>
                    <a:pt x="432" y="383"/>
                  </a:cubicBezTo>
                  <a:lnTo>
                    <a:pt x="463" y="11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2" name="Freeform 94"/>
            <p:cNvSpPr>
              <a:spLocks/>
            </p:cNvSpPr>
            <p:nvPr/>
          </p:nvSpPr>
          <p:spPr bwMode="auto">
            <a:xfrm>
              <a:off x="5864225" y="5259388"/>
              <a:ext cx="44450" cy="60325"/>
            </a:xfrm>
            <a:custGeom>
              <a:avLst/>
              <a:gdLst>
                <a:gd name="T0" fmla="*/ 341 w 341"/>
                <a:gd name="T1" fmla="*/ 0 h 449"/>
                <a:gd name="T2" fmla="*/ 74 w 341"/>
                <a:gd name="T3" fmla="*/ 5 h 449"/>
                <a:gd name="T4" fmla="*/ 74 w 341"/>
                <a:gd name="T5" fmla="*/ 21 h 449"/>
                <a:gd name="T6" fmla="*/ 0 w 341"/>
                <a:gd name="T7" fmla="*/ 327 h 449"/>
                <a:gd name="T8" fmla="*/ 237 w 341"/>
                <a:gd name="T9" fmla="*/ 449 h 449"/>
                <a:gd name="T10" fmla="*/ 341 w 341"/>
                <a:gd name="T11" fmla="*/ 24 h 449"/>
                <a:gd name="T12" fmla="*/ 341 w 341"/>
                <a:gd name="T13" fmla="*/ 0 h 449"/>
              </a:gdLst>
              <a:ahLst/>
              <a:cxnLst>
                <a:cxn ang="0">
                  <a:pos x="T0" y="T1"/>
                </a:cxn>
                <a:cxn ang="0">
                  <a:pos x="T2" y="T3"/>
                </a:cxn>
                <a:cxn ang="0">
                  <a:pos x="T4" y="T5"/>
                </a:cxn>
                <a:cxn ang="0">
                  <a:pos x="T6" y="T7"/>
                </a:cxn>
                <a:cxn ang="0">
                  <a:pos x="T8" y="T9"/>
                </a:cxn>
                <a:cxn ang="0">
                  <a:pos x="T10" y="T11"/>
                </a:cxn>
                <a:cxn ang="0">
                  <a:pos x="T12" y="T13"/>
                </a:cxn>
              </a:cxnLst>
              <a:rect l="0" t="0" r="r" b="b"/>
              <a:pathLst>
                <a:path w="341" h="449">
                  <a:moveTo>
                    <a:pt x="341" y="0"/>
                  </a:moveTo>
                  <a:lnTo>
                    <a:pt x="74" y="5"/>
                  </a:lnTo>
                  <a:lnTo>
                    <a:pt x="74" y="21"/>
                  </a:lnTo>
                  <a:cubicBezTo>
                    <a:pt x="74" y="128"/>
                    <a:pt x="49" y="232"/>
                    <a:pt x="0" y="327"/>
                  </a:cubicBezTo>
                  <a:lnTo>
                    <a:pt x="237" y="449"/>
                  </a:lnTo>
                  <a:cubicBezTo>
                    <a:pt x="305" y="318"/>
                    <a:pt x="340" y="172"/>
                    <a:pt x="341" y="24"/>
                  </a:cubicBezTo>
                  <a:lnTo>
                    <a:pt x="3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3" name="Rectangle 95"/>
            <p:cNvSpPr>
              <a:spLocks noChangeArrowheads="1"/>
            </p:cNvSpPr>
            <p:nvPr/>
          </p:nvSpPr>
          <p:spPr bwMode="auto">
            <a:xfrm>
              <a:off x="5907088" y="4922838"/>
              <a:ext cx="52387"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4" name="Rectangle 96"/>
            <p:cNvSpPr>
              <a:spLocks noChangeArrowheads="1"/>
            </p:cNvSpPr>
            <p:nvPr/>
          </p:nvSpPr>
          <p:spPr bwMode="auto">
            <a:xfrm>
              <a:off x="5848350"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5" name="Freeform 97"/>
            <p:cNvSpPr>
              <a:spLocks/>
            </p:cNvSpPr>
            <p:nvPr/>
          </p:nvSpPr>
          <p:spPr bwMode="auto">
            <a:xfrm>
              <a:off x="5792788" y="5337175"/>
              <a:ext cx="61912" cy="50800"/>
            </a:xfrm>
            <a:custGeom>
              <a:avLst/>
              <a:gdLst>
                <a:gd name="T0" fmla="*/ 460 w 460"/>
                <a:gd name="T1" fmla="*/ 221 h 376"/>
                <a:gd name="T2" fmla="*/ 311 w 460"/>
                <a:gd name="T3" fmla="*/ 0 h 376"/>
                <a:gd name="T4" fmla="*/ 0 w 460"/>
                <a:gd name="T5" fmla="*/ 111 h 376"/>
                <a:gd name="T6" fmla="*/ 25 w 460"/>
                <a:gd name="T7" fmla="*/ 376 h 376"/>
                <a:gd name="T8" fmla="*/ 460 w 460"/>
                <a:gd name="T9" fmla="*/ 221 h 376"/>
              </a:gdLst>
              <a:ahLst/>
              <a:cxnLst>
                <a:cxn ang="0">
                  <a:pos x="T0" y="T1"/>
                </a:cxn>
                <a:cxn ang="0">
                  <a:pos x="T2" y="T3"/>
                </a:cxn>
                <a:cxn ang="0">
                  <a:pos x="T4" y="T5"/>
                </a:cxn>
                <a:cxn ang="0">
                  <a:pos x="T6" y="T7"/>
                </a:cxn>
                <a:cxn ang="0">
                  <a:pos x="T8" y="T9"/>
                </a:cxn>
              </a:cxnLst>
              <a:rect l="0" t="0" r="r" b="b"/>
              <a:pathLst>
                <a:path w="460" h="376">
                  <a:moveTo>
                    <a:pt x="460" y="221"/>
                  </a:moveTo>
                  <a:lnTo>
                    <a:pt x="311" y="0"/>
                  </a:lnTo>
                  <a:cubicBezTo>
                    <a:pt x="218" y="62"/>
                    <a:pt x="112" y="100"/>
                    <a:pt x="0" y="111"/>
                  </a:cubicBezTo>
                  <a:lnTo>
                    <a:pt x="25" y="376"/>
                  </a:lnTo>
                  <a:cubicBezTo>
                    <a:pt x="181" y="362"/>
                    <a:pt x="331" y="308"/>
                    <a:pt x="460" y="22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6" name="Rectangle 98"/>
            <p:cNvSpPr>
              <a:spLocks noChangeArrowheads="1"/>
            </p:cNvSpPr>
            <p:nvPr/>
          </p:nvSpPr>
          <p:spPr bwMode="auto">
            <a:xfrm>
              <a:off x="5740400"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7" name="Freeform 99"/>
            <p:cNvSpPr>
              <a:spLocks/>
            </p:cNvSpPr>
            <p:nvPr/>
          </p:nvSpPr>
          <p:spPr bwMode="auto">
            <a:xfrm>
              <a:off x="5830888" y="5156200"/>
              <a:ext cx="61912" cy="61912"/>
            </a:xfrm>
            <a:custGeom>
              <a:avLst/>
              <a:gdLst>
                <a:gd name="T0" fmla="*/ 0 w 462"/>
                <a:gd name="T1" fmla="*/ 227 h 463"/>
                <a:gd name="T2" fmla="*/ 231 w 462"/>
                <a:gd name="T3" fmla="*/ 463 h 463"/>
                <a:gd name="T4" fmla="*/ 462 w 462"/>
                <a:gd name="T5" fmla="*/ 330 h 463"/>
                <a:gd name="T6" fmla="*/ 139 w 462"/>
                <a:gd name="T7" fmla="*/ 0 h 463"/>
                <a:gd name="T8" fmla="*/ 0 w 462"/>
                <a:gd name="T9" fmla="*/ 227 h 463"/>
              </a:gdLst>
              <a:ahLst/>
              <a:cxnLst>
                <a:cxn ang="0">
                  <a:pos x="T0" y="T1"/>
                </a:cxn>
                <a:cxn ang="0">
                  <a:pos x="T2" y="T3"/>
                </a:cxn>
                <a:cxn ang="0">
                  <a:pos x="T4" y="T5"/>
                </a:cxn>
                <a:cxn ang="0">
                  <a:pos x="T6" y="T7"/>
                </a:cxn>
                <a:cxn ang="0">
                  <a:pos x="T8" y="T9"/>
                </a:cxn>
              </a:cxnLst>
              <a:rect l="0" t="0" r="r" b="b"/>
              <a:pathLst>
                <a:path w="462" h="463">
                  <a:moveTo>
                    <a:pt x="0" y="227"/>
                  </a:moveTo>
                  <a:cubicBezTo>
                    <a:pt x="95" y="285"/>
                    <a:pt x="175" y="366"/>
                    <a:pt x="231" y="463"/>
                  </a:cubicBezTo>
                  <a:lnTo>
                    <a:pt x="462" y="330"/>
                  </a:lnTo>
                  <a:cubicBezTo>
                    <a:pt x="383" y="195"/>
                    <a:pt x="273" y="81"/>
                    <a:pt x="139" y="0"/>
                  </a:cubicBezTo>
                  <a:lnTo>
                    <a:pt x="0" y="2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8" name="Rectangle 100"/>
            <p:cNvSpPr>
              <a:spLocks noChangeArrowheads="1"/>
            </p:cNvSpPr>
            <p:nvPr/>
          </p:nvSpPr>
          <p:spPr bwMode="auto">
            <a:xfrm>
              <a:off x="5632450"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99" name="Freeform 101"/>
            <p:cNvSpPr>
              <a:spLocks/>
            </p:cNvSpPr>
            <p:nvPr/>
          </p:nvSpPr>
          <p:spPr bwMode="auto">
            <a:xfrm>
              <a:off x="6315075" y="4749800"/>
              <a:ext cx="55562" cy="61912"/>
            </a:xfrm>
            <a:custGeom>
              <a:avLst/>
              <a:gdLst>
                <a:gd name="T0" fmla="*/ 414 w 414"/>
                <a:gd name="T1" fmla="*/ 408 h 470"/>
                <a:gd name="T2" fmla="*/ 197 w 414"/>
                <a:gd name="T3" fmla="*/ 0 h 470"/>
                <a:gd name="T4" fmla="*/ 0 w 414"/>
                <a:gd name="T5" fmla="*/ 179 h 470"/>
                <a:gd name="T6" fmla="*/ 155 w 414"/>
                <a:gd name="T7" fmla="*/ 470 h 470"/>
                <a:gd name="T8" fmla="*/ 414 w 414"/>
                <a:gd name="T9" fmla="*/ 408 h 470"/>
              </a:gdLst>
              <a:ahLst/>
              <a:cxnLst>
                <a:cxn ang="0">
                  <a:pos x="T0" y="T1"/>
                </a:cxn>
                <a:cxn ang="0">
                  <a:pos x="T2" y="T3"/>
                </a:cxn>
                <a:cxn ang="0">
                  <a:pos x="T4" y="T5"/>
                </a:cxn>
                <a:cxn ang="0">
                  <a:pos x="T6" y="T7"/>
                </a:cxn>
                <a:cxn ang="0">
                  <a:pos x="T8" y="T9"/>
                </a:cxn>
              </a:cxnLst>
              <a:rect l="0" t="0" r="r" b="b"/>
              <a:pathLst>
                <a:path w="414" h="470">
                  <a:moveTo>
                    <a:pt x="414" y="408"/>
                  </a:moveTo>
                  <a:cubicBezTo>
                    <a:pt x="377" y="256"/>
                    <a:pt x="303" y="116"/>
                    <a:pt x="197" y="0"/>
                  </a:cubicBezTo>
                  <a:lnTo>
                    <a:pt x="0" y="179"/>
                  </a:lnTo>
                  <a:cubicBezTo>
                    <a:pt x="75" y="262"/>
                    <a:pt x="128" y="362"/>
                    <a:pt x="155" y="470"/>
                  </a:cubicBezTo>
                  <a:lnTo>
                    <a:pt x="414" y="40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0" name="Rectangle 102"/>
            <p:cNvSpPr>
              <a:spLocks noChangeArrowheads="1"/>
            </p:cNvSpPr>
            <p:nvPr/>
          </p:nvSpPr>
          <p:spPr bwMode="auto">
            <a:xfrm>
              <a:off x="6016625" y="4708525"/>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1" name="Freeform 103"/>
            <p:cNvSpPr>
              <a:spLocks/>
            </p:cNvSpPr>
            <p:nvPr/>
          </p:nvSpPr>
          <p:spPr bwMode="auto">
            <a:xfrm>
              <a:off x="6313488" y="4856163"/>
              <a:ext cx="57150" cy="63500"/>
            </a:xfrm>
            <a:custGeom>
              <a:avLst/>
              <a:gdLst>
                <a:gd name="T0" fmla="*/ 193 w 420"/>
                <a:gd name="T1" fmla="*/ 471 h 471"/>
                <a:gd name="T2" fmla="*/ 420 w 420"/>
                <a:gd name="T3" fmla="*/ 68 h 471"/>
                <a:gd name="T4" fmla="*/ 162 w 420"/>
                <a:gd name="T5" fmla="*/ 0 h 471"/>
                <a:gd name="T6" fmla="*/ 0 w 420"/>
                <a:gd name="T7" fmla="*/ 287 h 471"/>
                <a:gd name="T8" fmla="*/ 193 w 420"/>
                <a:gd name="T9" fmla="*/ 471 h 471"/>
              </a:gdLst>
              <a:ahLst/>
              <a:cxnLst>
                <a:cxn ang="0">
                  <a:pos x="T0" y="T1"/>
                </a:cxn>
                <a:cxn ang="0">
                  <a:pos x="T2" y="T3"/>
                </a:cxn>
                <a:cxn ang="0">
                  <a:pos x="T4" y="T5"/>
                </a:cxn>
                <a:cxn ang="0">
                  <a:pos x="T6" y="T7"/>
                </a:cxn>
                <a:cxn ang="0">
                  <a:pos x="T8" y="T9"/>
                </a:cxn>
              </a:cxnLst>
              <a:rect l="0" t="0" r="r" b="b"/>
              <a:pathLst>
                <a:path w="420" h="471">
                  <a:moveTo>
                    <a:pt x="193" y="471"/>
                  </a:moveTo>
                  <a:cubicBezTo>
                    <a:pt x="301" y="357"/>
                    <a:pt x="379" y="219"/>
                    <a:pt x="420" y="68"/>
                  </a:cubicBezTo>
                  <a:lnTo>
                    <a:pt x="162" y="0"/>
                  </a:lnTo>
                  <a:cubicBezTo>
                    <a:pt x="133" y="108"/>
                    <a:pt x="77" y="206"/>
                    <a:pt x="0" y="287"/>
                  </a:cubicBezTo>
                  <a:lnTo>
                    <a:pt x="193" y="47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2" name="Rectangle 104"/>
            <p:cNvSpPr>
              <a:spLocks noChangeArrowheads="1"/>
            </p:cNvSpPr>
            <p:nvPr/>
          </p:nvSpPr>
          <p:spPr bwMode="auto">
            <a:xfrm>
              <a:off x="6062663"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3" name="Freeform 105"/>
            <p:cNvSpPr>
              <a:spLocks/>
            </p:cNvSpPr>
            <p:nvPr/>
          </p:nvSpPr>
          <p:spPr bwMode="auto">
            <a:xfrm>
              <a:off x="6229350" y="4918075"/>
              <a:ext cx="58737" cy="41275"/>
            </a:xfrm>
            <a:custGeom>
              <a:avLst/>
              <a:gdLst>
                <a:gd name="T0" fmla="*/ 0 w 437"/>
                <a:gd name="T1" fmla="*/ 298 h 298"/>
                <a:gd name="T2" fmla="*/ 153 w 437"/>
                <a:gd name="T3" fmla="*/ 298 h 298"/>
                <a:gd name="T4" fmla="*/ 437 w 437"/>
                <a:gd name="T5" fmla="*/ 254 h 298"/>
                <a:gd name="T6" fmla="*/ 356 w 437"/>
                <a:gd name="T7" fmla="*/ 0 h 298"/>
                <a:gd name="T8" fmla="*/ 153 w 437"/>
                <a:gd name="T9" fmla="*/ 31 h 298"/>
                <a:gd name="T10" fmla="*/ 0 w 437"/>
                <a:gd name="T11" fmla="*/ 31 h 298"/>
                <a:gd name="T12" fmla="*/ 0 w 437"/>
                <a:gd name="T13" fmla="*/ 298 h 298"/>
              </a:gdLst>
              <a:ahLst/>
              <a:cxnLst>
                <a:cxn ang="0">
                  <a:pos x="T0" y="T1"/>
                </a:cxn>
                <a:cxn ang="0">
                  <a:pos x="T2" y="T3"/>
                </a:cxn>
                <a:cxn ang="0">
                  <a:pos x="T4" y="T5"/>
                </a:cxn>
                <a:cxn ang="0">
                  <a:pos x="T6" y="T7"/>
                </a:cxn>
                <a:cxn ang="0">
                  <a:pos x="T8" y="T9"/>
                </a:cxn>
                <a:cxn ang="0">
                  <a:pos x="T10" y="T11"/>
                </a:cxn>
                <a:cxn ang="0">
                  <a:pos x="T12" y="T13"/>
                </a:cxn>
              </a:cxnLst>
              <a:rect l="0" t="0" r="r" b="b"/>
              <a:pathLst>
                <a:path w="437" h="298">
                  <a:moveTo>
                    <a:pt x="0" y="298"/>
                  </a:moveTo>
                  <a:lnTo>
                    <a:pt x="153" y="298"/>
                  </a:lnTo>
                  <a:cubicBezTo>
                    <a:pt x="249" y="298"/>
                    <a:pt x="345" y="283"/>
                    <a:pt x="437" y="254"/>
                  </a:cubicBezTo>
                  <a:lnTo>
                    <a:pt x="356" y="0"/>
                  </a:lnTo>
                  <a:cubicBezTo>
                    <a:pt x="290" y="21"/>
                    <a:pt x="222" y="31"/>
                    <a:pt x="153" y="31"/>
                  </a:cubicBezTo>
                  <a:lnTo>
                    <a:pt x="0" y="31"/>
                  </a:lnTo>
                  <a:lnTo>
                    <a:pt x="0" y="29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4" name="Freeform 106"/>
            <p:cNvSpPr>
              <a:spLocks/>
            </p:cNvSpPr>
            <p:nvPr/>
          </p:nvSpPr>
          <p:spPr bwMode="auto">
            <a:xfrm>
              <a:off x="6230938" y="4708525"/>
              <a:ext cx="58737" cy="39687"/>
            </a:xfrm>
            <a:custGeom>
              <a:avLst/>
              <a:gdLst>
                <a:gd name="T0" fmla="*/ 352 w 439"/>
                <a:gd name="T1" fmla="*/ 303 h 303"/>
                <a:gd name="T2" fmla="*/ 439 w 439"/>
                <a:gd name="T3" fmla="*/ 51 h 303"/>
                <a:gd name="T4" fmla="*/ 134 w 439"/>
                <a:gd name="T5" fmla="*/ 0 h 303"/>
                <a:gd name="T6" fmla="*/ 0 w 439"/>
                <a:gd name="T7" fmla="*/ 0 h 303"/>
                <a:gd name="T8" fmla="*/ 0 w 439"/>
                <a:gd name="T9" fmla="*/ 267 h 303"/>
                <a:gd name="T10" fmla="*/ 134 w 439"/>
                <a:gd name="T11" fmla="*/ 267 h 303"/>
                <a:gd name="T12" fmla="*/ 352 w 439"/>
                <a:gd name="T13" fmla="*/ 303 h 303"/>
              </a:gdLst>
              <a:ahLst/>
              <a:cxnLst>
                <a:cxn ang="0">
                  <a:pos x="T0" y="T1"/>
                </a:cxn>
                <a:cxn ang="0">
                  <a:pos x="T2" y="T3"/>
                </a:cxn>
                <a:cxn ang="0">
                  <a:pos x="T4" y="T5"/>
                </a:cxn>
                <a:cxn ang="0">
                  <a:pos x="T6" y="T7"/>
                </a:cxn>
                <a:cxn ang="0">
                  <a:pos x="T8" y="T9"/>
                </a:cxn>
                <a:cxn ang="0">
                  <a:pos x="T10" y="T11"/>
                </a:cxn>
                <a:cxn ang="0">
                  <a:pos x="T12" y="T13"/>
                </a:cxn>
              </a:cxnLst>
              <a:rect l="0" t="0" r="r" b="b"/>
              <a:pathLst>
                <a:path w="439" h="303">
                  <a:moveTo>
                    <a:pt x="352" y="303"/>
                  </a:moveTo>
                  <a:lnTo>
                    <a:pt x="439" y="51"/>
                  </a:lnTo>
                  <a:cubicBezTo>
                    <a:pt x="341" y="17"/>
                    <a:pt x="238" y="0"/>
                    <a:pt x="134" y="0"/>
                  </a:cubicBezTo>
                  <a:lnTo>
                    <a:pt x="0" y="0"/>
                  </a:lnTo>
                  <a:lnTo>
                    <a:pt x="0" y="267"/>
                  </a:lnTo>
                  <a:lnTo>
                    <a:pt x="134" y="267"/>
                  </a:lnTo>
                  <a:cubicBezTo>
                    <a:pt x="208" y="267"/>
                    <a:pt x="282" y="279"/>
                    <a:pt x="352" y="30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5" name="Freeform 107"/>
            <p:cNvSpPr>
              <a:spLocks/>
            </p:cNvSpPr>
            <p:nvPr/>
          </p:nvSpPr>
          <p:spPr bwMode="auto">
            <a:xfrm>
              <a:off x="5416550" y="5567363"/>
              <a:ext cx="55562" cy="34925"/>
            </a:xfrm>
            <a:custGeom>
              <a:avLst/>
              <a:gdLst>
                <a:gd name="T0" fmla="*/ 409 w 409"/>
                <a:gd name="T1" fmla="*/ 268 h 269"/>
                <a:gd name="T2" fmla="*/ 409 w 409"/>
                <a:gd name="T3" fmla="*/ 2 h 269"/>
                <a:gd name="T4" fmla="*/ 66 w 409"/>
                <a:gd name="T5" fmla="*/ 2 h 269"/>
                <a:gd name="T6" fmla="*/ 18 w 409"/>
                <a:gd name="T7" fmla="*/ 0 h 269"/>
                <a:gd name="T8" fmla="*/ 0 w 409"/>
                <a:gd name="T9" fmla="*/ 267 h 269"/>
                <a:gd name="T10" fmla="*/ 66 w 409"/>
                <a:gd name="T11" fmla="*/ 269 h 269"/>
                <a:gd name="T12" fmla="*/ 409 w 409"/>
                <a:gd name="T13" fmla="*/ 268 h 269"/>
              </a:gdLst>
              <a:ahLst/>
              <a:cxnLst>
                <a:cxn ang="0">
                  <a:pos x="T0" y="T1"/>
                </a:cxn>
                <a:cxn ang="0">
                  <a:pos x="T2" y="T3"/>
                </a:cxn>
                <a:cxn ang="0">
                  <a:pos x="T4" y="T5"/>
                </a:cxn>
                <a:cxn ang="0">
                  <a:pos x="T6" y="T7"/>
                </a:cxn>
                <a:cxn ang="0">
                  <a:pos x="T8" y="T9"/>
                </a:cxn>
                <a:cxn ang="0">
                  <a:pos x="T10" y="T11"/>
                </a:cxn>
                <a:cxn ang="0">
                  <a:pos x="T12" y="T13"/>
                </a:cxn>
              </a:cxnLst>
              <a:rect l="0" t="0" r="r" b="b"/>
              <a:pathLst>
                <a:path w="409" h="269">
                  <a:moveTo>
                    <a:pt x="409" y="268"/>
                  </a:moveTo>
                  <a:lnTo>
                    <a:pt x="409" y="2"/>
                  </a:lnTo>
                  <a:lnTo>
                    <a:pt x="66" y="2"/>
                  </a:lnTo>
                  <a:cubicBezTo>
                    <a:pt x="50" y="2"/>
                    <a:pt x="34" y="2"/>
                    <a:pt x="18" y="0"/>
                  </a:cubicBezTo>
                  <a:lnTo>
                    <a:pt x="0" y="267"/>
                  </a:lnTo>
                  <a:cubicBezTo>
                    <a:pt x="21" y="268"/>
                    <a:pt x="44" y="269"/>
                    <a:pt x="66" y="269"/>
                  </a:cubicBezTo>
                  <a:lnTo>
                    <a:pt x="409" y="2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6" name="Freeform 108"/>
            <p:cNvSpPr>
              <a:spLocks/>
            </p:cNvSpPr>
            <p:nvPr/>
          </p:nvSpPr>
          <p:spPr bwMode="auto">
            <a:xfrm>
              <a:off x="5461000" y="5041900"/>
              <a:ext cx="46037" cy="60325"/>
            </a:xfrm>
            <a:custGeom>
              <a:avLst/>
              <a:gdLst>
                <a:gd name="T0" fmla="*/ 0 w 334"/>
                <a:gd name="T1" fmla="*/ 44 h 453"/>
                <a:gd name="T2" fmla="*/ 94 w 334"/>
                <a:gd name="T3" fmla="*/ 453 h 453"/>
                <a:gd name="T4" fmla="*/ 334 w 334"/>
                <a:gd name="T5" fmla="*/ 336 h 453"/>
                <a:gd name="T6" fmla="*/ 267 w 334"/>
                <a:gd name="T7" fmla="*/ 44 h 453"/>
                <a:gd name="T8" fmla="*/ 268 w 334"/>
                <a:gd name="T9" fmla="*/ 13 h 453"/>
                <a:gd name="T10" fmla="*/ 1 w 334"/>
                <a:gd name="T11" fmla="*/ 0 h 453"/>
                <a:gd name="T12" fmla="*/ 0 w 334"/>
                <a:gd name="T13" fmla="*/ 44 h 453"/>
              </a:gdLst>
              <a:ahLst/>
              <a:cxnLst>
                <a:cxn ang="0">
                  <a:pos x="T0" y="T1"/>
                </a:cxn>
                <a:cxn ang="0">
                  <a:pos x="T2" y="T3"/>
                </a:cxn>
                <a:cxn ang="0">
                  <a:pos x="T4" y="T5"/>
                </a:cxn>
                <a:cxn ang="0">
                  <a:pos x="T6" y="T7"/>
                </a:cxn>
                <a:cxn ang="0">
                  <a:pos x="T8" y="T9"/>
                </a:cxn>
                <a:cxn ang="0">
                  <a:pos x="T10" y="T11"/>
                </a:cxn>
                <a:cxn ang="0">
                  <a:pos x="T12" y="T13"/>
                </a:cxn>
              </a:cxnLst>
              <a:rect l="0" t="0" r="r" b="b"/>
              <a:pathLst>
                <a:path w="334" h="453">
                  <a:moveTo>
                    <a:pt x="0" y="44"/>
                  </a:moveTo>
                  <a:cubicBezTo>
                    <a:pt x="0" y="186"/>
                    <a:pt x="32" y="326"/>
                    <a:pt x="94" y="453"/>
                  </a:cubicBezTo>
                  <a:lnTo>
                    <a:pt x="334" y="336"/>
                  </a:lnTo>
                  <a:cubicBezTo>
                    <a:pt x="290" y="245"/>
                    <a:pt x="267" y="145"/>
                    <a:pt x="267" y="44"/>
                  </a:cubicBezTo>
                  <a:cubicBezTo>
                    <a:pt x="267" y="34"/>
                    <a:pt x="267" y="24"/>
                    <a:pt x="268" y="13"/>
                  </a:cubicBezTo>
                  <a:lnTo>
                    <a:pt x="1" y="0"/>
                  </a:lnTo>
                  <a:cubicBezTo>
                    <a:pt x="0" y="15"/>
                    <a:pt x="0" y="30"/>
                    <a:pt x="0" y="4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7" name="Freeform 109"/>
            <p:cNvSpPr>
              <a:spLocks/>
            </p:cNvSpPr>
            <p:nvPr/>
          </p:nvSpPr>
          <p:spPr bwMode="auto">
            <a:xfrm>
              <a:off x="5480050" y="4940300"/>
              <a:ext cx="61912" cy="61912"/>
            </a:xfrm>
            <a:custGeom>
              <a:avLst/>
              <a:gdLst>
                <a:gd name="T0" fmla="*/ 463 w 463"/>
                <a:gd name="T1" fmla="*/ 231 h 462"/>
                <a:gd name="T2" fmla="*/ 330 w 463"/>
                <a:gd name="T3" fmla="*/ 0 h 462"/>
                <a:gd name="T4" fmla="*/ 0 w 463"/>
                <a:gd name="T5" fmla="*/ 323 h 462"/>
                <a:gd name="T6" fmla="*/ 227 w 463"/>
                <a:gd name="T7" fmla="*/ 462 h 462"/>
                <a:gd name="T8" fmla="*/ 463 w 463"/>
                <a:gd name="T9" fmla="*/ 231 h 462"/>
              </a:gdLst>
              <a:ahLst/>
              <a:cxnLst>
                <a:cxn ang="0">
                  <a:pos x="T0" y="T1"/>
                </a:cxn>
                <a:cxn ang="0">
                  <a:pos x="T2" y="T3"/>
                </a:cxn>
                <a:cxn ang="0">
                  <a:pos x="T4" y="T5"/>
                </a:cxn>
                <a:cxn ang="0">
                  <a:pos x="T6" y="T7"/>
                </a:cxn>
                <a:cxn ang="0">
                  <a:pos x="T8" y="T9"/>
                </a:cxn>
              </a:cxnLst>
              <a:rect l="0" t="0" r="r" b="b"/>
              <a:pathLst>
                <a:path w="463" h="462">
                  <a:moveTo>
                    <a:pt x="463" y="231"/>
                  </a:moveTo>
                  <a:lnTo>
                    <a:pt x="330" y="0"/>
                  </a:lnTo>
                  <a:cubicBezTo>
                    <a:pt x="195" y="79"/>
                    <a:pt x="81" y="189"/>
                    <a:pt x="0" y="323"/>
                  </a:cubicBezTo>
                  <a:lnTo>
                    <a:pt x="227" y="462"/>
                  </a:lnTo>
                  <a:cubicBezTo>
                    <a:pt x="286" y="366"/>
                    <a:pt x="367" y="287"/>
                    <a:pt x="463" y="231"/>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8" name="Rectangle 110"/>
            <p:cNvSpPr>
              <a:spLocks noChangeArrowheads="1"/>
            </p:cNvSpPr>
            <p:nvPr/>
          </p:nvSpPr>
          <p:spPr bwMode="auto">
            <a:xfrm>
              <a:off x="5472113" y="5353050"/>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09" name="Freeform 111"/>
            <p:cNvSpPr>
              <a:spLocks/>
            </p:cNvSpPr>
            <p:nvPr/>
          </p:nvSpPr>
          <p:spPr bwMode="auto">
            <a:xfrm>
              <a:off x="5357813" y="5353050"/>
              <a:ext cx="61912" cy="49212"/>
            </a:xfrm>
            <a:custGeom>
              <a:avLst/>
              <a:gdLst>
                <a:gd name="T0" fmla="*/ 438 w 457"/>
                <a:gd name="T1" fmla="*/ 0 h 371"/>
                <a:gd name="T2" fmla="*/ 0 w 457"/>
                <a:gd name="T3" fmla="*/ 146 h 371"/>
                <a:gd name="T4" fmla="*/ 145 w 457"/>
                <a:gd name="T5" fmla="*/ 371 h 371"/>
                <a:gd name="T6" fmla="*/ 457 w 457"/>
                <a:gd name="T7" fmla="*/ 267 h 371"/>
                <a:gd name="T8" fmla="*/ 438 w 457"/>
                <a:gd name="T9" fmla="*/ 0 h 371"/>
              </a:gdLst>
              <a:ahLst/>
              <a:cxnLst>
                <a:cxn ang="0">
                  <a:pos x="T0" y="T1"/>
                </a:cxn>
                <a:cxn ang="0">
                  <a:pos x="T2" y="T3"/>
                </a:cxn>
                <a:cxn ang="0">
                  <a:pos x="T4" y="T5"/>
                </a:cxn>
                <a:cxn ang="0">
                  <a:pos x="T6" y="T7"/>
                </a:cxn>
                <a:cxn ang="0">
                  <a:pos x="T8" y="T9"/>
                </a:cxn>
              </a:cxnLst>
              <a:rect l="0" t="0" r="r" b="b"/>
              <a:pathLst>
                <a:path w="457" h="371">
                  <a:moveTo>
                    <a:pt x="438" y="0"/>
                  </a:moveTo>
                  <a:cubicBezTo>
                    <a:pt x="282" y="11"/>
                    <a:pt x="131" y="62"/>
                    <a:pt x="0" y="146"/>
                  </a:cubicBezTo>
                  <a:lnTo>
                    <a:pt x="145" y="371"/>
                  </a:lnTo>
                  <a:cubicBezTo>
                    <a:pt x="239" y="311"/>
                    <a:pt x="346" y="275"/>
                    <a:pt x="457" y="267"/>
                  </a:cubicBezTo>
                  <a:lnTo>
                    <a:pt x="438"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0" name="Freeform 112"/>
            <p:cNvSpPr>
              <a:spLocks/>
            </p:cNvSpPr>
            <p:nvPr/>
          </p:nvSpPr>
          <p:spPr bwMode="auto">
            <a:xfrm>
              <a:off x="5316538" y="5521325"/>
              <a:ext cx="61912" cy="61912"/>
            </a:xfrm>
            <a:custGeom>
              <a:avLst/>
              <a:gdLst>
                <a:gd name="T0" fmla="*/ 234 w 459"/>
                <a:gd name="T1" fmla="*/ 0 h 466"/>
                <a:gd name="T2" fmla="*/ 0 w 459"/>
                <a:gd name="T3" fmla="*/ 128 h 466"/>
                <a:gd name="T4" fmla="*/ 314 w 459"/>
                <a:gd name="T5" fmla="*/ 466 h 466"/>
                <a:gd name="T6" fmla="*/ 459 w 459"/>
                <a:gd name="T7" fmla="*/ 241 h 466"/>
                <a:gd name="T8" fmla="*/ 234 w 459"/>
                <a:gd name="T9" fmla="*/ 0 h 466"/>
              </a:gdLst>
              <a:ahLst/>
              <a:cxnLst>
                <a:cxn ang="0">
                  <a:pos x="T0" y="T1"/>
                </a:cxn>
                <a:cxn ang="0">
                  <a:pos x="T2" y="T3"/>
                </a:cxn>
                <a:cxn ang="0">
                  <a:pos x="T4" y="T5"/>
                </a:cxn>
                <a:cxn ang="0">
                  <a:pos x="T6" y="T7"/>
                </a:cxn>
                <a:cxn ang="0">
                  <a:pos x="T8" y="T9"/>
                </a:cxn>
              </a:cxnLst>
              <a:rect l="0" t="0" r="r" b="b"/>
              <a:pathLst>
                <a:path w="459" h="466">
                  <a:moveTo>
                    <a:pt x="234" y="0"/>
                  </a:moveTo>
                  <a:lnTo>
                    <a:pt x="0" y="128"/>
                  </a:lnTo>
                  <a:cubicBezTo>
                    <a:pt x="75" y="265"/>
                    <a:pt x="183" y="381"/>
                    <a:pt x="314" y="466"/>
                  </a:cubicBezTo>
                  <a:lnTo>
                    <a:pt x="459" y="241"/>
                  </a:lnTo>
                  <a:cubicBezTo>
                    <a:pt x="365" y="181"/>
                    <a:pt x="288" y="98"/>
                    <a:pt x="234"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1" name="Rectangle 113"/>
            <p:cNvSpPr>
              <a:spLocks noChangeArrowheads="1"/>
            </p:cNvSpPr>
            <p:nvPr/>
          </p:nvSpPr>
          <p:spPr bwMode="auto">
            <a:xfrm>
              <a:off x="5954713" y="5567363"/>
              <a:ext cx="53975" cy="34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2" name="Rectangle 114"/>
            <p:cNvSpPr>
              <a:spLocks noChangeArrowheads="1"/>
            </p:cNvSpPr>
            <p:nvPr/>
          </p:nvSpPr>
          <p:spPr bwMode="auto">
            <a:xfrm>
              <a:off x="5799138" y="4922838"/>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sp>
          <p:nvSpPr>
            <p:cNvPr id="113" name="Rectangle 115"/>
            <p:cNvSpPr>
              <a:spLocks noChangeArrowheads="1"/>
            </p:cNvSpPr>
            <p:nvPr/>
          </p:nvSpPr>
          <p:spPr bwMode="auto">
            <a:xfrm>
              <a:off x="6013450" y="4922838"/>
              <a:ext cx="53975" cy="36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solidFill>
                    <a:srgbClr val="FFFFFF"/>
                  </a:solidFill>
                </a:ln>
                <a:solidFill>
                  <a:srgbClr val="FFFFFF"/>
                </a:solidFill>
                <a:effectLst/>
                <a:uLnTx/>
                <a:uFillTx/>
                <a:latin typeface="Arial"/>
                <a:ea typeface="+mn-ea"/>
                <a:cs typeface="+mn-cs"/>
              </a:endParaRPr>
            </a:p>
          </p:txBody>
        </p:sp>
      </p:grpSp>
      <p:sp>
        <p:nvSpPr>
          <p:cNvPr id="114" name="Round Same Side Corner Rectangle 113"/>
          <p:cNvSpPr/>
          <p:nvPr userDrawn="1"/>
        </p:nvSpPr>
        <p:spPr>
          <a:xfrm>
            <a:off x="465877" y="3160194"/>
            <a:ext cx="6292475" cy="384048"/>
          </a:xfrm>
          <a:prstGeom prst="round2Same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15" name="TextBox 114"/>
          <p:cNvSpPr txBox="1"/>
          <p:nvPr userDrawn="1"/>
        </p:nvSpPr>
        <p:spPr>
          <a:xfrm>
            <a:off x="965199" y="3154125"/>
            <a:ext cx="381615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ECLERX SOLUTION</a:t>
            </a:r>
          </a:p>
        </p:txBody>
      </p:sp>
      <p:grpSp>
        <p:nvGrpSpPr>
          <p:cNvPr id="116" name="Group 115"/>
          <p:cNvGrpSpPr>
            <a:grpSpLocks/>
          </p:cNvGrpSpPr>
          <p:nvPr userDrawn="1"/>
        </p:nvGrpSpPr>
        <p:grpSpPr>
          <a:xfrm>
            <a:off x="547122" y="3212670"/>
            <a:ext cx="274391" cy="274320"/>
            <a:chOff x="2095987" y="960278"/>
            <a:chExt cx="682759" cy="683467"/>
          </a:xfrm>
          <a:gradFill>
            <a:gsLst>
              <a:gs pos="0">
                <a:srgbClr val="1473BF">
                  <a:lumMod val="75000"/>
                </a:srgbClr>
              </a:gs>
              <a:gs pos="95000">
                <a:srgbClr val="002B53"/>
              </a:gs>
            </a:gsLst>
            <a:lin ang="0" scaled="1"/>
          </a:gradFill>
        </p:grpSpPr>
        <p:grpSp>
          <p:nvGrpSpPr>
            <p:cNvPr id="117" name="Group 116"/>
            <p:cNvGrpSpPr/>
            <p:nvPr/>
          </p:nvGrpSpPr>
          <p:grpSpPr>
            <a:xfrm>
              <a:off x="2095987" y="960278"/>
              <a:ext cx="682759" cy="514408"/>
              <a:chOff x="1290281" y="435839"/>
              <a:chExt cx="758837" cy="571727"/>
            </a:xfrm>
            <a:grpFill/>
          </p:grpSpPr>
          <p:sp>
            <p:nvSpPr>
              <p:cNvPr id="123" name="Freeform 28"/>
              <p:cNvSpPr>
                <a:spLocks/>
              </p:cNvSpPr>
              <p:nvPr/>
            </p:nvSpPr>
            <p:spPr bwMode="auto">
              <a:xfrm>
                <a:off x="1654106" y="435839"/>
                <a:ext cx="31184" cy="79697"/>
              </a:xfrm>
              <a:custGeom>
                <a:avLst/>
                <a:gdLst>
                  <a:gd name="T0" fmla="*/ 65 w 130"/>
                  <a:gd name="T1" fmla="*/ 0 h 322"/>
                  <a:gd name="T2" fmla="*/ 65 w 130"/>
                  <a:gd name="T3" fmla="*/ 0 h 322"/>
                  <a:gd name="T4" fmla="*/ 82 w 130"/>
                  <a:gd name="T5" fmla="*/ 2 h 322"/>
                  <a:gd name="T6" fmla="*/ 98 w 130"/>
                  <a:gd name="T7" fmla="*/ 8 h 322"/>
                  <a:gd name="T8" fmla="*/ 111 w 130"/>
                  <a:gd name="T9" fmla="*/ 19 h 322"/>
                  <a:gd name="T10" fmla="*/ 121 w 130"/>
                  <a:gd name="T11" fmla="*/ 32 h 322"/>
                  <a:gd name="T12" fmla="*/ 128 w 130"/>
                  <a:gd name="T13" fmla="*/ 47 h 322"/>
                  <a:gd name="T14" fmla="*/ 130 w 130"/>
                  <a:gd name="T15" fmla="*/ 64 h 322"/>
                  <a:gd name="T16" fmla="*/ 130 w 130"/>
                  <a:gd name="T17" fmla="*/ 258 h 322"/>
                  <a:gd name="T18" fmla="*/ 128 w 130"/>
                  <a:gd name="T19" fmla="*/ 276 h 322"/>
                  <a:gd name="T20" fmla="*/ 121 w 130"/>
                  <a:gd name="T21" fmla="*/ 290 h 322"/>
                  <a:gd name="T22" fmla="*/ 111 w 130"/>
                  <a:gd name="T23" fmla="*/ 304 h 322"/>
                  <a:gd name="T24" fmla="*/ 98 w 130"/>
                  <a:gd name="T25" fmla="*/ 314 h 322"/>
                  <a:gd name="T26" fmla="*/ 82 w 130"/>
                  <a:gd name="T27" fmla="*/ 320 h 322"/>
                  <a:gd name="T28" fmla="*/ 65 w 130"/>
                  <a:gd name="T29" fmla="*/ 322 h 322"/>
                  <a:gd name="T30" fmla="*/ 48 w 130"/>
                  <a:gd name="T31" fmla="*/ 320 h 322"/>
                  <a:gd name="T32" fmla="*/ 32 w 130"/>
                  <a:gd name="T33" fmla="*/ 314 h 322"/>
                  <a:gd name="T34" fmla="*/ 19 w 130"/>
                  <a:gd name="T35" fmla="*/ 304 h 322"/>
                  <a:gd name="T36" fmla="*/ 8 w 130"/>
                  <a:gd name="T37" fmla="*/ 290 h 322"/>
                  <a:gd name="T38" fmla="*/ 2 w 130"/>
                  <a:gd name="T39" fmla="*/ 276 h 322"/>
                  <a:gd name="T40" fmla="*/ 0 w 130"/>
                  <a:gd name="T41" fmla="*/ 258 h 322"/>
                  <a:gd name="T42" fmla="*/ 0 w 130"/>
                  <a:gd name="T43" fmla="*/ 64 h 322"/>
                  <a:gd name="T44" fmla="*/ 2 w 130"/>
                  <a:gd name="T45" fmla="*/ 47 h 322"/>
                  <a:gd name="T46" fmla="*/ 8 w 130"/>
                  <a:gd name="T47" fmla="*/ 32 h 322"/>
                  <a:gd name="T48" fmla="*/ 19 w 130"/>
                  <a:gd name="T49" fmla="*/ 19 h 322"/>
                  <a:gd name="T50" fmla="*/ 32 w 130"/>
                  <a:gd name="T51" fmla="*/ 8 h 322"/>
                  <a:gd name="T52" fmla="*/ 48 w 130"/>
                  <a:gd name="T53" fmla="*/ 2 h 322"/>
                  <a:gd name="T54" fmla="*/ 65 w 130"/>
                  <a:gd name="T55"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0" h="322">
                    <a:moveTo>
                      <a:pt x="65" y="0"/>
                    </a:moveTo>
                    <a:lnTo>
                      <a:pt x="65" y="0"/>
                    </a:lnTo>
                    <a:lnTo>
                      <a:pt x="82" y="2"/>
                    </a:lnTo>
                    <a:lnTo>
                      <a:pt x="98" y="8"/>
                    </a:lnTo>
                    <a:lnTo>
                      <a:pt x="111" y="19"/>
                    </a:lnTo>
                    <a:lnTo>
                      <a:pt x="121" y="32"/>
                    </a:lnTo>
                    <a:lnTo>
                      <a:pt x="128" y="47"/>
                    </a:lnTo>
                    <a:lnTo>
                      <a:pt x="130" y="64"/>
                    </a:lnTo>
                    <a:lnTo>
                      <a:pt x="130" y="258"/>
                    </a:lnTo>
                    <a:lnTo>
                      <a:pt x="128" y="276"/>
                    </a:lnTo>
                    <a:lnTo>
                      <a:pt x="121" y="290"/>
                    </a:lnTo>
                    <a:lnTo>
                      <a:pt x="111" y="304"/>
                    </a:lnTo>
                    <a:lnTo>
                      <a:pt x="98" y="314"/>
                    </a:lnTo>
                    <a:lnTo>
                      <a:pt x="82" y="320"/>
                    </a:lnTo>
                    <a:lnTo>
                      <a:pt x="65" y="322"/>
                    </a:lnTo>
                    <a:lnTo>
                      <a:pt x="48" y="320"/>
                    </a:lnTo>
                    <a:lnTo>
                      <a:pt x="32" y="314"/>
                    </a:lnTo>
                    <a:lnTo>
                      <a:pt x="19" y="304"/>
                    </a:lnTo>
                    <a:lnTo>
                      <a:pt x="8" y="290"/>
                    </a:lnTo>
                    <a:lnTo>
                      <a:pt x="2" y="276"/>
                    </a:lnTo>
                    <a:lnTo>
                      <a:pt x="0" y="258"/>
                    </a:lnTo>
                    <a:lnTo>
                      <a:pt x="0" y="64"/>
                    </a:lnTo>
                    <a:lnTo>
                      <a:pt x="2" y="47"/>
                    </a:lnTo>
                    <a:lnTo>
                      <a:pt x="8" y="32"/>
                    </a:lnTo>
                    <a:lnTo>
                      <a:pt x="19" y="19"/>
                    </a:lnTo>
                    <a:lnTo>
                      <a:pt x="32" y="8"/>
                    </a:lnTo>
                    <a:lnTo>
                      <a:pt x="48" y="2"/>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24" name="Freeform 29"/>
              <p:cNvSpPr>
                <a:spLocks/>
              </p:cNvSpPr>
              <p:nvPr/>
            </p:nvSpPr>
            <p:spPr bwMode="auto">
              <a:xfrm>
                <a:off x="1470462" y="480883"/>
                <a:ext cx="58904" cy="76230"/>
              </a:xfrm>
              <a:custGeom>
                <a:avLst/>
                <a:gdLst>
                  <a:gd name="T0" fmla="*/ 65 w 228"/>
                  <a:gd name="T1" fmla="*/ 0 h 298"/>
                  <a:gd name="T2" fmla="*/ 82 w 228"/>
                  <a:gd name="T3" fmla="*/ 2 h 298"/>
                  <a:gd name="T4" fmla="*/ 97 w 228"/>
                  <a:gd name="T5" fmla="*/ 9 h 298"/>
                  <a:gd name="T6" fmla="*/ 111 w 228"/>
                  <a:gd name="T7" fmla="*/ 19 h 298"/>
                  <a:gd name="T8" fmla="*/ 121 w 228"/>
                  <a:gd name="T9" fmla="*/ 33 h 298"/>
                  <a:gd name="T10" fmla="*/ 219 w 228"/>
                  <a:gd name="T11" fmla="*/ 201 h 298"/>
                  <a:gd name="T12" fmla="*/ 225 w 228"/>
                  <a:gd name="T13" fmla="*/ 217 h 298"/>
                  <a:gd name="T14" fmla="*/ 228 w 228"/>
                  <a:gd name="T15" fmla="*/ 234 h 298"/>
                  <a:gd name="T16" fmla="*/ 225 w 228"/>
                  <a:gd name="T17" fmla="*/ 250 h 298"/>
                  <a:gd name="T18" fmla="*/ 219 w 228"/>
                  <a:gd name="T19" fmla="*/ 265 h 298"/>
                  <a:gd name="T20" fmla="*/ 209 w 228"/>
                  <a:gd name="T21" fmla="*/ 279 h 298"/>
                  <a:gd name="T22" fmla="*/ 196 w 228"/>
                  <a:gd name="T23" fmla="*/ 290 h 298"/>
                  <a:gd name="T24" fmla="*/ 180 w 228"/>
                  <a:gd name="T25" fmla="*/ 296 h 298"/>
                  <a:gd name="T26" fmla="*/ 163 w 228"/>
                  <a:gd name="T27" fmla="*/ 298 h 298"/>
                  <a:gd name="T28" fmla="*/ 146 w 228"/>
                  <a:gd name="T29" fmla="*/ 296 h 298"/>
                  <a:gd name="T30" fmla="*/ 131 w 228"/>
                  <a:gd name="T31" fmla="*/ 290 h 298"/>
                  <a:gd name="T32" fmla="*/ 117 w 228"/>
                  <a:gd name="T33" fmla="*/ 279 h 298"/>
                  <a:gd name="T34" fmla="*/ 106 w 228"/>
                  <a:gd name="T35" fmla="*/ 265 h 298"/>
                  <a:gd name="T36" fmla="*/ 8 w 228"/>
                  <a:gd name="T37" fmla="*/ 97 h 298"/>
                  <a:gd name="T38" fmla="*/ 2 w 228"/>
                  <a:gd name="T39" fmla="*/ 82 h 298"/>
                  <a:gd name="T40" fmla="*/ 0 w 228"/>
                  <a:gd name="T41" fmla="*/ 65 h 298"/>
                  <a:gd name="T42" fmla="*/ 2 w 228"/>
                  <a:gd name="T43" fmla="*/ 49 h 298"/>
                  <a:gd name="T44" fmla="*/ 8 w 228"/>
                  <a:gd name="T45" fmla="*/ 33 h 298"/>
                  <a:gd name="T46" fmla="*/ 19 w 228"/>
                  <a:gd name="T47" fmla="*/ 20 h 298"/>
                  <a:gd name="T48" fmla="*/ 32 w 228"/>
                  <a:gd name="T49" fmla="*/ 10 h 298"/>
                  <a:gd name="T50" fmla="*/ 49 w 228"/>
                  <a:gd name="T51" fmla="*/ 2 h 298"/>
                  <a:gd name="T52" fmla="*/ 65 w 228"/>
                  <a:gd name="T53"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98">
                    <a:moveTo>
                      <a:pt x="65" y="0"/>
                    </a:moveTo>
                    <a:lnTo>
                      <a:pt x="82" y="2"/>
                    </a:lnTo>
                    <a:lnTo>
                      <a:pt x="97" y="9"/>
                    </a:lnTo>
                    <a:lnTo>
                      <a:pt x="111" y="19"/>
                    </a:lnTo>
                    <a:lnTo>
                      <a:pt x="121" y="33"/>
                    </a:lnTo>
                    <a:lnTo>
                      <a:pt x="219" y="201"/>
                    </a:lnTo>
                    <a:lnTo>
                      <a:pt x="225" y="217"/>
                    </a:lnTo>
                    <a:lnTo>
                      <a:pt x="228" y="234"/>
                    </a:lnTo>
                    <a:lnTo>
                      <a:pt x="225" y="250"/>
                    </a:lnTo>
                    <a:lnTo>
                      <a:pt x="219" y="265"/>
                    </a:lnTo>
                    <a:lnTo>
                      <a:pt x="209" y="279"/>
                    </a:lnTo>
                    <a:lnTo>
                      <a:pt x="196" y="290"/>
                    </a:lnTo>
                    <a:lnTo>
                      <a:pt x="180" y="296"/>
                    </a:lnTo>
                    <a:lnTo>
                      <a:pt x="163" y="298"/>
                    </a:lnTo>
                    <a:lnTo>
                      <a:pt x="146" y="296"/>
                    </a:lnTo>
                    <a:lnTo>
                      <a:pt x="131" y="290"/>
                    </a:lnTo>
                    <a:lnTo>
                      <a:pt x="117" y="279"/>
                    </a:lnTo>
                    <a:lnTo>
                      <a:pt x="106" y="265"/>
                    </a:lnTo>
                    <a:lnTo>
                      <a:pt x="8" y="97"/>
                    </a:lnTo>
                    <a:lnTo>
                      <a:pt x="2" y="82"/>
                    </a:lnTo>
                    <a:lnTo>
                      <a:pt x="0" y="65"/>
                    </a:lnTo>
                    <a:lnTo>
                      <a:pt x="2" y="49"/>
                    </a:lnTo>
                    <a:lnTo>
                      <a:pt x="8" y="33"/>
                    </a:lnTo>
                    <a:lnTo>
                      <a:pt x="19" y="20"/>
                    </a:lnTo>
                    <a:lnTo>
                      <a:pt x="32" y="10"/>
                    </a:lnTo>
                    <a:lnTo>
                      <a:pt x="49" y="2"/>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25" name="Freeform 30"/>
              <p:cNvSpPr>
                <a:spLocks/>
              </p:cNvSpPr>
              <p:nvPr/>
            </p:nvSpPr>
            <p:spPr bwMode="auto">
              <a:xfrm>
                <a:off x="1338791" y="616020"/>
                <a:ext cx="72764" cy="55440"/>
              </a:xfrm>
              <a:custGeom>
                <a:avLst/>
                <a:gdLst>
                  <a:gd name="T0" fmla="*/ 65 w 299"/>
                  <a:gd name="T1" fmla="*/ 0 h 226"/>
                  <a:gd name="T2" fmla="*/ 81 w 299"/>
                  <a:gd name="T3" fmla="*/ 2 h 226"/>
                  <a:gd name="T4" fmla="*/ 98 w 299"/>
                  <a:gd name="T5" fmla="*/ 8 h 226"/>
                  <a:gd name="T6" fmla="*/ 267 w 299"/>
                  <a:gd name="T7" fmla="*/ 104 h 226"/>
                  <a:gd name="T8" fmla="*/ 281 w 299"/>
                  <a:gd name="T9" fmla="*/ 116 h 226"/>
                  <a:gd name="T10" fmla="*/ 290 w 299"/>
                  <a:gd name="T11" fmla="*/ 129 h 226"/>
                  <a:gd name="T12" fmla="*/ 297 w 299"/>
                  <a:gd name="T13" fmla="*/ 144 h 226"/>
                  <a:gd name="T14" fmla="*/ 299 w 299"/>
                  <a:gd name="T15" fmla="*/ 160 h 226"/>
                  <a:gd name="T16" fmla="*/ 297 w 299"/>
                  <a:gd name="T17" fmla="*/ 177 h 226"/>
                  <a:gd name="T18" fmla="*/ 290 w 299"/>
                  <a:gd name="T19" fmla="*/ 193 h 226"/>
                  <a:gd name="T20" fmla="*/ 280 w 299"/>
                  <a:gd name="T21" fmla="*/ 207 h 226"/>
                  <a:gd name="T22" fmla="*/ 266 w 299"/>
                  <a:gd name="T23" fmla="*/ 217 h 226"/>
                  <a:gd name="T24" fmla="*/ 250 w 299"/>
                  <a:gd name="T25" fmla="*/ 224 h 226"/>
                  <a:gd name="T26" fmla="*/ 234 w 299"/>
                  <a:gd name="T27" fmla="*/ 226 h 226"/>
                  <a:gd name="T28" fmla="*/ 217 w 299"/>
                  <a:gd name="T29" fmla="*/ 224 h 226"/>
                  <a:gd name="T30" fmla="*/ 201 w 299"/>
                  <a:gd name="T31" fmla="*/ 216 h 226"/>
                  <a:gd name="T32" fmla="*/ 32 w 299"/>
                  <a:gd name="T33" fmla="*/ 120 h 226"/>
                  <a:gd name="T34" fmla="*/ 18 w 299"/>
                  <a:gd name="T35" fmla="*/ 110 h 226"/>
                  <a:gd name="T36" fmla="*/ 8 w 299"/>
                  <a:gd name="T37" fmla="*/ 96 h 226"/>
                  <a:gd name="T38" fmla="*/ 2 w 299"/>
                  <a:gd name="T39" fmla="*/ 81 h 226"/>
                  <a:gd name="T40" fmla="*/ 0 w 299"/>
                  <a:gd name="T41" fmla="*/ 64 h 226"/>
                  <a:gd name="T42" fmla="*/ 2 w 299"/>
                  <a:gd name="T43" fmla="*/ 47 h 226"/>
                  <a:gd name="T44" fmla="*/ 8 w 299"/>
                  <a:gd name="T45" fmla="*/ 31 h 226"/>
                  <a:gd name="T46" fmla="*/ 19 w 299"/>
                  <a:gd name="T47" fmla="*/ 18 h 226"/>
                  <a:gd name="T48" fmla="*/ 33 w 299"/>
                  <a:gd name="T49" fmla="*/ 8 h 226"/>
                  <a:gd name="T50" fmla="*/ 48 w 299"/>
                  <a:gd name="T51" fmla="*/ 2 h 226"/>
                  <a:gd name="T52" fmla="*/ 65 w 299"/>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226">
                    <a:moveTo>
                      <a:pt x="65" y="0"/>
                    </a:moveTo>
                    <a:lnTo>
                      <a:pt x="81" y="2"/>
                    </a:lnTo>
                    <a:lnTo>
                      <a:pt x="98" y="8"/>
                    </a:lnTo>
                    <a:lnTo>
                      <a:pt x="267" y="104"/>
                    </a:lnTo>
                    <a:lnTo>
                      <a:pt x="281" y="116"/>
                    </a:lnTo>
                    <a:lnTo>
                      <a:pt x="290" y="129"/>
                    </a:lnTo>
                    <a:lnTo>
                      <a:pt x="297" y="144"/>
                    </a:lnTo>
                    <a:lnTo>
                      <a:pt x="299" y="160"/>
                    </a:lnTo>
                    <a:lnTo>
                      <a:pt x="297" y="177"/>
                    </a:lnTo>
                    <a:lnTo>
                      <a:pt x="290" y="193"/>
                    </a:lnTo>
                    <a:lnTo>
                      <a:pt x="280" y="207"/>
                    </a:lnTo>
                    <a:lnTo>
                      <a:pt x="266" y="217"/>
                    </a:lnTo>
                    <a:lnTo>
                      <a:pt x="250" y="224"/>
                    </a:lnTo>
                    <a:lnTo>
                      <a:pt x="234" y="226"/>
                    </a:lnTo>
                    <a:lnTo>
                      <a:pt x="217" y="224"/>
                    </a:lnTo>
                    <a:lnTo>
                      <a:pt x="201" y="216"/>
                    </a:lnTo>
                    <a:lnTo>
                      <a:pt x="32" y="120"/>
                    </a:lnTo>
                    <a:lnTo>
                      <a:pt x="18" y="110"/>
                    </a:lnTo>
                    <a:lnTo>
                      <a:pt x="8" y="96"/>
                    </a:lnTo>
                    <a:lnTo>
                      <a:pt x="2" y="81"/>
                    </a:lnTo>
                    <a:lnTo>
                      <a:pt x="0" y="64"/>
                    </a:lnTo>
                    <a:lnTo>
                      <a:pt x="2" y="47"/>
                    </a:lnTo>
                    <a:lnTo>
                      <a:pt x="8" y="31"/>
                    </a:lnTo>
                    <a:lnTo>
                      <a:pt x="19" y="18"/>
                    </a:lnTo>
                    <a:lnTo>
                      <a:pt x="33" y="8"/>
                    </a:lnTo>
                    <a:lnTo>
                      <a:pt x="48" y="2"/>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26" name="Freeform 31"/>
              <p:cNvSpPr>
                <a:spLocks/>
              </p:cNvSpPr>
              <p:nvPr/>
            </p:nvSpPr>
            <p:spPr bwMode="auto">
              <a:xfrm>
                <a:off x="1290281" y="792735"/>
                <a:ext cx="79694" cy="34650"/>
              </a:xfrm>
              <a:custGeom>
                <a:avLst/>
                <a:gdLst>
                  <a:gd name="T0" fmla="*/ 65 w 325"/>
                  <a:gd name="T1" fmla="*/ 0 h 129"/>
                  <a:gd name="T2" fmla="*/ 261 w 325"/>
                  <a:gd name="T3" fmla="*/ 0 h 129"/>
                  <a:gd name="T4" fmla="*/ 278 w 325"/>
                  <a:gd name="T5" fmla="*/ 3 h 129"/>
                  <a:gd name="T6" fmla="*/ 294 w 325"/>
                  <a:gd name="T7" fmla="*/ 9 h 129"/>
                  <a:gd name="T8" fmla="*/ 306 w 325"/>
                  <a:gd name="T9" fmla="*/ 19 h 129"/>
                  <a:gd name="T10" fmla="*/ 317 w 325"/>
                  <a:gd name="T11" fmla="*/ 32 h 129"/>
                  <a:gd name="T12" fmla="*/ 323 w 325"/>
                  <a:gd name="T13" fmla="*/ 47 h 129"/>
                  <a:gd name="T14" fmla="*/ 325 w 325"/>
                  <a:gd name="T15" fmla="*/ 65 h 129"/>
                  <a:gd name="T16" fmla="*/ 323 w 325"/>
                  <a:gd name="T17" fmla="*/ 82 h 129"/>
                  <a:gd name="T18" fmla="*/ 317 w 325"/>
                  <a:gd name="T19" fmla="*/ 97 h 129"/>
                  <a:gd name="T20" fmla="*/ 306 w 325"/>
                  <a:gd name="T21" fmla="*/ 110 h 129"/>
                  <a:gd name="T22" fmla="*/ 294 w 325"/>
                  <a:gd name="T23" fmla="*/ 120 h 129"/>
                  <a:gd name="T24" fmla="*/ 278 w 325"/>
                  <a:gd name="T25" fmla="*/ 127 h 129"/>
                  <a:gd name="T26" fmla="*/ 261 w 325"/>
                  <a:gd name="T27" fmla="*/ 129 h 129"/>
                  <a:gd name="T28" fmla="*/ 65 w 325"/>
                  <a:gd name="T29" fmla="*/ 129 h 129"/>
                  <a:gd name="T30" fmla="*/ 48 w 325"/>
                  <a:gd name="T31" fmla="*/ 127 h 129"/>
                  <a:gd name="T32" fmla="*/ 33 w 325"/>
                  <a:gd name="T33" fmla="*/ 120 h 129"/>
                  <a:gd name="T34" fmla="*/ 19 w 325"/>
                  <a:gd name="T35" fmla="*/ 110 h 129"/>
                  <a:gd name="T36" fmla="*/ 10 w 325"/>
                  <a:gd name="T37" fmla="*/ 97 h 129"/>
                  <a:gd name="T38" fmla="*/ 2 w 325"/>
                  <a:gd name="T39" fmla="*/ 82 h 129"/>
                  <a:gd name="T40" fmla="*/ 0 w 325"/>
                  <a:gd name="T41" fmla="*/ 65 h 129"/>
                  <a:gd name="T42" fmla="*/ 2 w 325"/>
                  <a:gd name="T43" fmla="*/ 47 h 129"/>
                  <a:gd name="T44" fmla="*/ 10 w 325"/>
                  <a:gd name="T45" fmla="*/ 32 h 129"/>
                  <a:gd name="T46" fmla="*/ 19 w 325"/>
                  <a:gd name="T47" fmla="*/ 19 h 129"/>
                  <a:gd name="T48" fmla="*/ 33 w 325"/>
                  <a:gd name="T49" fmla="*/ 9 h 129"/>
                  <a:gd name="T50" fmla="*/ 48 w 325"/>
                  <a:gd name="T51" fmla="*/ 3 h 129"/>
                  <a:gd name="T52" fmla="*/ 65 w 325"/>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5" h="129">
                    <a:moveTo>
                      <a:pt x="65" y="0"/>
                    </a:moveTo>
                    <a:lnTo>
                      <a:pt x="261" y="0"/>
                    </a:lnTo>
                    <a:lnTo>
                      <a:pt x="278" y="3"/>
                    </a:lnTo>
                    <a:lnTo>
                      <a:pt x="294" y="9"/>
                    </a:lnTo>
                    <a:lnTo>
                      <a:pt x="306" y="19"/>
                    </a:lnTo>
                    <a:lnTo>
                      <a:pt x="317" y="32"/>
                    </a:lnTo>
                    <a:lnTo>
                      <a:pt x="323" y="47"/>
                    </a:lnTo>
                    <a:lnTo>
                      <a:pt x="325" y="65"/>
                    </a:lnTo>
                    <a:lnTo>
                      <a:pt x="323" y="82"/>
                    </a:lnTo>
                    <a:lnTo>
                      <a:pt x="317" y="97"/>
                    </a:lnTo>
                    <a:lnTo>
                      <a:pt x="306" y="110"/>
                    </a:lnTo>
                    <a:lnTo>
                      <a:pt x="294" y="120"/>
                    </a:lnTo>
                    <a:lnTo>
                      <a:pt x="278" y="127"/>
                    </a:lnTo>
                    <a:lnTo>
                      <a:pt x="261" y="129"/>
                    </a:lnTo>
                    <a:lnTo>
                      <a:pt x="65" y="129"/>
                    </a:lnTo>
                    <a:lnTo>
                      <a:pt x="48" y="127"/>
                    </a:lnTo>
                    <a:lnTo>
                      <a:pt x="33" y="120"/>
                    </a:lnTo>
                    <a:lnTo>
                      <a:pt x="19" y="110"/>
                    </a:lnTo>
                    <a:lnTo>
                      <a:pt x="10" y="97"/>
                    </a:lnTo>
                    <a:lnTo>
                      <a:pt x="2" y="82"/>
                    </a:lnTo>
                    <a:lnTo>
                      <a:pt x="0" y="65"/>
                    </a:lnTo>
                    <a:lnTo>
                      <a:pt x="2" y="47"/>
                    </a:lnTo>
                    <a:lnTo>
                      <a:pt x="10" y="32"/>
                    </a:lnTo>
                    <a:lnTo>
                      <a:pt x="19" y="19"/>
                    </a:lnTo>
                    <a:lnTo>
                      <a:pt x="33" y="9"/>
                    </a:lnTo>
                    <a:lnTo>
                      <a:pt x="48" y="3"/>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27" name="Freeform 32"/>
              <p:cNvSpPr>
                <a:spLocks/>
              </p:cNvSpPr>
              <p:nvPr/>
            </p:nvSpPr>
            <p:spPr bwMode="auto">
              <a:xfrm>
                <a:off x="1338791" y="952126"/>
                <a:ext cx="72764" cy="55440"/>
              </a:xfrm>
              <a:custGeom>
                <a:avLst/>
                <a:gdLst>
                  <a:gd name="T0" fmla="*/ 234 w 299"/>
                  <a:gd name="T1" fmla="*/ 0 h 227"/>
                  <a:gd name="T2" fmla="*/ 251 w 299"/>
                  <a:gd name="T3" fmla="*/ 3 h 227"/>
                  <a:gd name="T4" fmla="*/ 266 w 299"/>
                  <a:gd name="T5" fmla="*/ 9 h 227"/>
                  <a:gd name="T6" fmla="*/ 280 w 299"/>
                  <a:gd name="T7" fmla="*/ 19 h 227"/>
                  <a:gd name="T8" fmla="*/ 290 w 299"/>
                  <a:gd name="T9" fmla="*/ 33 h 227"/>
                  <a:gd name="T10" fmla="*/ 297 w 299"/>
                  <a:gd name="T11" fmla="*/ 49 h 227"/>
                  <a:gd name="T12" fmla="*/ 299 w 299"/>
                  <a:gd name="T13" fmla="*/ 66 h 227"/>
                  <a:gd name="T14" fmla="*/ 297 w 299"/>
                  <a:gd name="T15" fmla="*/ 82 h 227"/>
                  <a:gd name="T16" fmla="*/ 290 w 299"/>
                  <a:gd name="T17" fmla="*/ 97 h 227"/>
                  <a:gd name="T18" fmla="*/ 280 w 299"/>
                  <a:gd name="T19" fmla="*/ 111 h 227"/>
                  <a:gd name="T20" fmla="*/ 267 w 299"/>
                  <a:gd name="T21" fmla="*/ 122 h 227"/>
                  <a:gd name="T22" fmla="*/ 98 w 299"/>
                  <a:gd name="T23" fmla="*/ 218 h 227"/>
                  <a:gd name="T24" fmla="*/ 82 w 299"/>
                  <a:gd name="T25" fmla="*/ 224 h 227"/>
                  <a:gd name="T26" fmla="*/ 65 w 299"/>
                  <a:gd name="T27" fmla="*/ 227 h 227"/>
                  <a:gd name="T28" fmla="*/ 48 w 299"/>
                  <a:gd name="T29" fmla="*/ 224 h 227"/>
                  <a:gd name="T30" fmla="*/ 33 w 299"/>
                  <a:gd name="T31" fmla="*/ 219 h 227"/>
                  <a:gd name="T32" fmla="*/ 19 w 299"/>
                  <a:gd name="T33" fmla="*/ 208 h 227"/>
                  <a:gd name="T34" fmla="*/ 8 w 299"/>
                  <a:gd name="T35" fmla="*/ 195 h 227"/>
                  <a:gd name="T36" fmla="*/ 2 w 299"/>
                  <a:gd name="T37" fmla="*/ 179 h 227"/>
                  <a:gd name="T38" fmla="*/ 0 w 299"/>
                  <a:gd name="T39" fmla="*/ 162 h 227"/>
                  <a:gd name="T40" fmla="*/ 2 w 299"/>
                  <a:gd name="T41" fmla="*/ 146 h 227"/>
                  <a:gd name="T42" fmla="*/ 8 w 299"/>
                  <a:gd name="T43" fmla="*/ 130 h 227"/>
                  <a:gd name="T44" fmla="*/ 18 w 299"/>
                  <a:gd name="T45" fmla="*/ 117 h 227"/>
                  <a:gd name="T46" fmla="*/ 32 w 299"/>
                  <a:gd name="T47" fmla="*/ 107 h 227"/>
                  <a:gd name="T48" fmla="*/ 201 w 299"/>
                  <a:gd name="T49" fmla="*/ 10 h 227"/>
                  <a:gd name="T50" fmla="*/ 218 w 299"/>
                  <a:gd name="T51" fmla="*/ 2 h 227"/>
                  <a:gd name="T52" fmla="*/ 234 w 299"/>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227">
                    <a:moveTo>
                      <a:pt x="234" y="0"/>
                    </a:moveTo>
                    <a:lnTo>
                      <a:pt x="251" y="3"/>
                    </a:lnTo>
                    <a:lnTo>
                      <a:pt x="266" y="9"/>
                    </a:lnTo>
                    <a:lnTo>
                      <a:pt x="280" y="19"/>
                    </a:lnTo>
                    <a:lnTo>
                      <a:pt x="290" y="33"/>
                    </a:lnTo>
                    <a:lnTo>
                      <a:pt x="297" y="49"/>
                    </a:lnTo>
                    <a:lnTo>
                      <a:pt x="299" y="66"/>
                    </a:lnTo>
                    <a:lnTo>
                      <a:pt x="297" y="82"/>
                    </a:lnTo>
                    <a:lnTo>
                      <a:pt x="290" y="97"/>
                    </a:lnTo>
                    <a:lnTo>
                      <a:pt x="280" y="111"/>
                    </a:lnTo>
                    <a:lnTo>
                      <a:pt x="267" y="122"/>
                    </a:lnTo>
                    <a:lnTo>
                      <a:pt x="98" y="218"/>
                    </a:lnTo>
                    <a:lnTo>
                      <a:pt x="82" y="224"/>
                    </a:lnTo>
                    <a:lnTo>
                      <a:pt x="65" y="227"/>
                    </a:lnTo>
                    <a:lnTo>
                      <a:pt x="48" y="224"/>
                    </a:lnTo>
                    <a:lnTo>
                      <a:pt x="33" y="219"/>
                    </a:lnTo>
                    <a:lnTo>
                      <a:pt x="19" y="208"/>
                    </a:lnTo>
                    <a:lnTo>
                      <a:pt x="8" y="195"/>
                    </a:lnTo>
                    <a:lnTo>
                      <a:pt x="2" y="179"/>
                    </a:lnTo>
                    <a:lnTo>
                      <a:pt x="0" y="162"/>
                    </a:lnTo>
                    <a:lnTo>
                      <a:pt x="2" y="146"/>
                    </a:lnTo>
                    <a:lnTo>
                      <a:pt x="8" y="130"/>
                    </a:lnTo>
                    <a:lnTo>
                      <a:pt x="18" y="117"/>
                    </a:lnTo>
                    <a:lnTo>
                      <a:pt x="32" y="107"/>
                    </a:lnTo>
                    <a:lnTo>
                      <a:pt x="201" y="10"/>
                    </a:lnTo>
                    <a:lnTo>
                      <a:pt x="218" y="2"/>
                    </a:lnTo>
                    <a:lnTo>
                      <a:pt x="23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28" name="Freeform 33"/>
              <p:cNvSpPr>
                <a:spLocks/>
              </p:cNvSpPr>
              <p:nvPr/>
            </p:nvSpPr>
            <p:spPr bwMode="auto">
              <a:xfrm>
                <a:off x="1924377" y="952126"/>
                <a:ext cx="76230" cy="55440"/>
              </a:xfrm>
              <a:custGeom>
                <a:avLst/>
                <a:gdLst>
                  <a:gd name="T0" fmla="*/ 65 w 299"/>
                  <a:gd name="T1" fmla="*/ 0 h 227"/>
                  <a:gd name="T2" fmla="*/ 82 w 299"/>
                  <a:gd name="T3" fmla="*/ 2 h 227"/>
                  <a:gd name="T4" fmla="*/ 98 w 299"/>
                  <a:gd name="T5" fmla="*/ 10 h 227"/>
                  <a:gd name="T6" fmla="*/ 267 w 299"/>
                  <a:gd name="T7" fmla="*/ 107 h 227"/>
                  <a:gd name="T8" fmla="*/ 281 w 299"/>
                  <a:gd name="T9" fmla="*/ 117 h 227"/>
                  <a:gd name="T10" fmla="*/ 290 w 299"/>
                  <a:gd name="T11" fmla="*/ 130 h 227"/>
                  <a:gd name="T12" fmla="*/ 297 w 299"/>
                  <a:gd name="T13" fmla="*/ 146 h 227"/>
                  <a:gd name="T14" fmla="*/ 299 w 299"/>
                  <a:gd name="T15" fmla="*/ 162 h 227"/>
                  <a:gd name="T16" fmla="*/ 297 w 299"/>
                  <a:gd name="T17" fmla="*/ 179 h 227"/>
                  <a:gd name="T18" fmla="*/ 290 w 299"/>
                  <a:gd name="T19" fmla="*/ 195 h 227"/>
                  <a:gd name="T20" fmla="*/ 280 w 299"/>
                  <a:gd name="T21" fmla="*/ 208 h 227"/>
                  <a:gd name="T22" fmla="*/ 266 w 299"/>
                  <a:gd name="T23" fmla="*/ 219 h 227"/>
                  <a:gd name="T24" fmla="*/ 251 w 299"/>
                  <a:gd name="T25" fmla="*/ 224 h 227"/>
                  <a:gd name="T26" fmla="*/ 234 w 299"/>
                  <a:gd name="T27" fmla="*/ 227 h 227"/>
                  <a:gd name="T28" fmla="*/ 217 w 299"/>
                  <a:gd name="T29" fmla="*/ 224 h 227"/>
                  <a:gd name="T30" fmla="*/ 201 w 299"/>
                  <a:gd name="T31" fmla="*/ 218 h 227"/>
                  <a:gd name="T32" fmla="*/ 32 w 299"/>
                  <a:gd name="T33" fmla="*/ 122 h 227"/>
                  <a:gd name="T34" fmla="*/ 19 w 299"/>
                  <a:gd name="T35" fmla="*/ 111 h 227"/>
                  <a:gd name="T36" fmla="*/ 8 w 299"/>
                  <a:gd name="T37" fmla="*/ 97 h 227"/>
                  <a:gd name="T38" fmla="*/ 2 w 299"/>
                  <a:gd name="T39" fmla="*/ 82 h 227"/>
                  <a:gd name="T40" fmla="*/ 0 w 299"/>
                  <a:gd name="T41" fmla="*/ 66 h 227"/>
                  <a:gd name="T42" fmla="*/ 2 w 299"/>
                  <a:gd name="T43" fmla="*/ 49 h 227"/>
                  <a:gd name="T44" fmla="*/ 8 w 299"/>
                  <a:gd name="T45" fmla="*/ 33 h 227"/>
                  <a:gd name="T46" fmla="*/ 19 w 299"/>
                  <a:gd name="T47" fmla="*/ 19 h 227"/>
                  <a:gd name="T48" fmla="*/ 33 w 299"/>
                  <a:gd name="T49" fmla="*/ 9 h 227"/>
                  <a:gd name="T50" fmla="*/ 48 w 299"/>
                  <a:gd name="T51" fmla="*/ 3 h 227"/>
                  <a:gd name="T52" fmla="*/ 65 w 299"/>
                  <a:gd name="T53"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227">
                    <a:moveTo>
                      <a:pt x="65" y="0"/>
                    </a:moveTo>
                    <a:lnTo>
                      <a:pt x="82" y="2"/>
                    </a:lnTo>
                    <a:lnTo>
                      <a:pt x="98" y="10"/>
                    </a:lnTo>
                    <a:lnTo>
                      <a:pt x="267" y="107"/>
                    </a:lnTo>
                    <a:lnTo>
                      <a:pt x="281" y="117"/>
                    </a:lnTo>
                    <a:lnTo>
                      <a:pt x="290" y="130"/>
                    </a:lnTo>
                    <a:lnTo>
                      <a:pt x="297" y="146"/>
                    </a:lnTo>
                    <a:lnTo>
                      <a:pt x="299" y="162"/>
                    </a:lnTo>
                    <a:lnTo>
                      <a:pt x="297" y="179"/>
                    </a:lnTo>
                    <a:lnTo>
                      <a:pt x="290" y="195"/>
                    </a:lnTo>
                    <a:lnTo>
                      <a:pt x="280" y="208"/>
                    </a:lnTo>
                    <a:lnTo>
                      <a:pt x="266" y="219"/>
                    </a:lnTo>
                    <a:lnTo>
                      <a:pt x="251" y="224"/>
                    </a:lnTo>
                    <a:lnTo>
                      <a:pt x="234" y="227"/>
                    </a:lnTo>
                    <a:lnTo>
                      <a:pt x="217" y="224"/>
                    </a:lnTo>
                    <a:lnTo>
                      <a:pt x="201" y="218"/>
                    </a:lnTo>
                    <a:lnTo>
                      <a:pt x="32" y="122"/>
                    </a:lnTo>
                    <a:lnTo>
                      <a:pt x="19" y="111"/>
                    </a:lnTo>
                    <a:lnTo>
                      <a:pt x="8" y="97"/>
                    </a:lnTo>
                    <a:lnTo>
                      <a:pt x="2" y="82"/>
                    </a:lnTo>
                    <a:lnTo>
                      <a:pt x="0" y="66"/>
                    </a:lnTo>
                    <a:lnTo>
                      <a:pt x="2" y="49"/>
                    </a:lnTo>
                    <a:lnTo>
                      <a:pt x="8" y="33"/>
                    </a:lnTo>
                    <a:lnTo>
                      <a:pt x="19" y="19"/>
                    </a:lnTo>
                    <a:lnTo>
                      <a:pt x="33" y="9"/>
                    </a:lnTo>
                    <a:lnTo>
                      <a:pt x="48" y="3"/>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29" name="Freeform 34"/>
              <p:cNvSpPr>
                <a:spLocks/>
              </p:cNvSpPr>
              <p:nvPr/>
            </p:nvSpPr>
            <p:spPr bwMode="auto">
              <a:xfrm>
                <a:off x="1965958" y="792735"/>
                <a:ext cx="83160" cy="34650"/>
              </a:xfrm>
              <a:custGeom>
                <a:avLst/>
                <a:gdLst>
                  <a:gd name="T0" fmla="*/ 65 w 326"/>
                  <a:gd name="T1" fmla="*/ 0 h 129"/>
                  <a:gd name="T2" fmla="*/ 261 w 326"/>
                  <a:gd name="T3" fmla="*/ 0 h 129"/>
                  <a:gd name="T4" fmla="*/ 278 w 326"/>
                  <a:gd name="T5" fmla="*/ 3 h 129"/>
                  <a:gd name="T6" fmla="*/ 294 w 326"/>
                  <a:gd name="T7" fmla="*/ 9 h 129"/>
                  <a:gd name="T8" fmla="*/ 306 w 326"/>
                  <a:gd name="T9" fmla="*/ 19 h 129"/>
                  <a:gd name="T10" fmla="*/ 316 w 326"/>
                  <a:gd name="T11" fmla="*/ 32 h 129"/>
                  <a:gd name="T12" fmla="*/ 324 w 326"/>
                  <a:gd name="T13" fmla="*/ 47 h 129"/>
                  <a:gd name="T14" fmla="*/ 326 w 326"/>
                  <a:gd name="T15" fmla="*/ 65 h 129"/>
                  <a:gd name="T16" fmla="*/ 324 w 326"/>
                  <a:gd name="T17" fmla="*/ 82 h 129"/>
                  <a:gd name="T18" fmla="*/ 316 w 326"/>
                  <a:gd name="T19" fmla="*/ 97 h 129"/>
                  <a:gd name="T20" fmla="*/ 306 w 326"/>
                  <a:gd name="T21" fmla="*/ 110 h 129"/>
                  <a:gd name="T22" fmla="*/ 294 w 326"/>
                  <a:gd name="T23" fmla="*/ 120 h 129"/>
                  <a:gd name="T24" fmla="*/ 278 w 326"/>
                  <a:gd name="T25" fmla="*/ 127 h 129"/>
                  <a:gd name="T26" fmla="*/ 261 w 326"/>
                  <a:gd name="T27" fmla="*/ 129 h 129"/>
                  <a:gd name="T28" fmla="*/ 65 w 326"/>
                  <a:gd name="T29" fmla="*/ 129 h 129"/>
                  <a:gd name="T30" fmla="*/ 48 w 326"/>
                  <a:gd name="T31" fmla="*/ 127 h 129"/>
                  <a:gd name="T32" fmla="*/ 32 w 326"/>
                  <a:gd name="T33" fmla="*/ 120 h 129"/>
                  <a:gd name="T34" fmla="*/ 19 w 326"/>
                  <a:gd name="T35" fmla="*/ 110 h 129"/>
                  <a:gd name="T36" fmla="*/ 9 w 326"/>
                  <a:gd name="T37" fmla="*/ 97 h 129"/>
                  <a:gd name="T38" fmla="*/ 2 w 326"/>
                  <a:gd name="T39" fmla="*/ 82 h 129"/>
                  <a:gd name="T40" fmla="*/ 0 w 326"/>
                  <a:gd name="T41" fmla="*/ 65 h 129"/>
                  <a:gd name="T42" fmla="*/ 2 w 326"/>
                  <a:gd name="T43" fmla="*/ 47 h 129"/>
                  <a:gd name="T44" fmla="*/ 9 w 326"/>
                  <a:gd name="T45" fmla="*/ 32 h 129"/>
                  <a:gd name="T46" fmla="*/ 19 w 326"/>
                  <a:gd name="T47" fmla="*/ 19 h 129"/>
                  <a:gd name="T48" fmla="*/ 32 w 326"/>
                  <a:gd name="T49" fmla="*/ 9 h 129"/>
                  <a:gd name="T50" fmla="*/ 48 w 326"/>
                  <a:gd name="T51" fmla="*/ 3 h 129"/>
                  <a:gd name="T52" fmla="*/ 65 w 326"/>
                  <a:gd name="T53"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6" h="129">
                    <a:moveTo>
                      <a:pt x="65" y="0"/>
                    </a:moveTo>
                    <a:lnTo>
                      <a:pt x="261" y="0"/>
                    </a:lnTo>
                    <a:lnTo>
                      <a:pt x="278" y="3"/>
                    </a:lnTo>
                    <a:lnTo>
                      <a:pt x="294" y="9"/>
                    </a:lnTo>
                    <a:lnTo>
                      <a:pt x="306" y="19"/>
                    </a:lnTo>
                    <a:lnTo>
                      <a:pt x="316" y="32"/>
                    </a:lnTo>
                    <a:lnTo>
                      <a:pt x="324" y="47"/>
                    </a:lnTo>
                    <a:lnTo>
                      <a:pt x="326" y="65"/>
                    </a:lnTo>
                    <a:lnTo>
                      <a:pt x="324" y="82"/>
                    </a:lnTo>
                    <a:lnTo>
                      <a:pt x="316" y="97"/>
                    </a:lnTo>
                    <a:lnTo>
                      <a:pt x="306" y="110"/>
                    </a:lnTo>
                    <a:lnTo>
                      <a:pt x="294" y="120"/>
                    </a:lnTo>
                    <a:lnTo>
                      <a:pt x="278" y="127"/>
                    </a:lnTo>
                    <a:lnTo>
                      <a:pt x="261" y="129"/>
                    </a:lnTo>
                    <a:lnTo>
                      <a:pt x="65" y="129"/>
                    </a:lnTo>
                    <a:lnTo>
                      <a:pt x="48" y="127"/>
                    </a:lnTo>
                    <a:lnTo>
                      <a:pt x="32" y="120"/>
                    </a:lnTo>
                    <a:lnTo>
                      <a:pt x="19" y="110"/>
                    </a:lnTo>
                    <a:lnTo>
                      <a:pt x="9" y="97"/>
                    </a:lnTo>
                    <a:lnTo>
                      <a:pt x="2" y="82"/>
                    </a:lnTo>
                    <a:lnTo>
                      <a:pt x="0" y="65"/>
                    </a:lnTo>
                    <a:lnTo>
                      <a:pt x="2" y="47"/>
                    </a:lnTo>
                    <a:lnTo>
                      <a:pt x="9" y="32"/>
                    </a:lnTo>
                    <a:lnTo>
                      <a:pt x="19" y="19"/>
                    </a:lnTo>
                    <a:lnTo>
                      <a:pt x="32" y="9"/>
                    </a:lnTo>
                    <a:lnTo>
                      <a:pt x="48" y="3"/>
                    </a:lnTo>
                    <a:lnTo>
                      <a:pt x="6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30" name="Freeform 35"/>
              <p:cNvSpPr>
                <a:spLocks/>
              </p:cNvSpPr>
              <p:nvPr/>
            </p:nvSpPr>
            <p:spPr bwMode="auto">
              <a:xfrm>
                <a:off x="1924377" y="616020"/>
                <a:ext cx="76230" cy="55440"/>
              </a:xfrm>
              <a:custGeom>
                <a:avLst/>
                <a:gdLst>
                  <a:gd name="T0" fmla="*/ 234 w 299"/>
                  <a:gd name="T1" fmla="*/ 0 h 226"/>
                  <a:gd name="T2" fmla="*/ 251 w 299"/>
                  <a:gd name="T3" fmla="*/ 2 h 226"/>
                  <a:gd name="T4" fmla="*/ 266 w 299"/>
                  <a:gd name="T5" fmla="*/ 8 h 226"/>
                  <a:gd name="T6" fmla="*/ 280 w 299"/>
                  <a:gd name="T7" fmla="*/ 18 h 226"/>
                  <a:gd name="T8" fmla="*/ 290 w 299"/>
                  <a:gd name="T9" fmla="*/ 31 h 226"/>
                  <a:gd name="T10" fmla="*/ 297 w 299"/>
                  <a:gd name="T11" fmla="*/ 47 h 226"/>
                  <a:gd name="T12" fmla="*/ 299 w 299"/>
                  <a:gd name="T13" fmla="*/ 64 h 226"/>
                  <a:gd name="T14" fmla="*/ 297 w 299"/>
                  <a:gd name="T15" fmla="*/ 81 h 226"/>
                  <a:gd name="T16" fmla="*/ 290 w 299"/>
                  <a:gd name="T17" fmla="*/ 96 h 226"/>
                  <a:gd name="T18" fmla="*/ 281 w 299"/>
                  <a:gd name="T19" fmla="*/ 110 h 226"/>
                  <a:gd name="T20" fmla="*/ 267 w 299"/>
                  <a:gd name="T21" fmla="*/ 120 h 226"/>
                  <a:gd name="T22" fmla="*/ 98 w 299"/>
                  <a:gd name="T23" fmla="*/ 216 h 226"/>
                  <a:gd name="T24" fmla="*/ 82 w 299"/>
                  <a:gd name="T25" fmla="*/ 224 h 226"/>
                  <a:gd name="T26" fmla="*/ 65 w 299"/>
                  <a:gd name="T27" fmla="*/ 226 h 226"/>
                  <a:gd name="T28" fmla="*/ 49 w 299"/>
                  <a:gd name="T29" fmla="*/ 224 h 226"/>
                  <a:gd name="T30" fmla="*/ 33 w 299"/>
                  <a:gd name="T31" fmla="*/ 217 h 226"/>
                  <a:gd name="T32" fmla="*/ 19 w 299"/>
                  <a:gd name="T33" fmla="*/ 207 h 226"/>
                  <a:gd name="T34" fmla="*/ 8 w 299"/>
                  <a:gd name="T35" fmla="*/ 193 h 226"/>
                  <a:gd name="T36" fmla="*/ 2 w 299"/>
                  <a:gd name="T37" fmla="*/ 177 h 226"/>
                  <a:gd name="T38" fmla="*/ 0 w 299"/>
                  <a:gd name="T39" fmla="*/ 160 h 226"/>
                  <a:gd name="T40" fmla="*/ 2 w 299"/>
                  <a:gd name="T41" fmla="*/ 144 h 226"/>
                  <a:gd name="T42" fmla="*/ 8 w 299"/>
                  <a:gd name="T43" fmla="*/ 129 h 226"/>
                  <a:gd name="T44" fmla="*/ 19 w 299"/>
                  <a:gd name="T45" fmla="*/ 116 h 226"/>
                  <a:gd name="T46" fmla="*/ 32 w 299"/>
                  <a:gd name="T47" fmla="*/ 104 h 226"/>
                  <a:gd name="T48" fmla="*/ 201 w 299"/>
                  <a:gd name="T49" fmla="*/ 8 h 226"/>
                  <a:gd name="T50" fmla="*/ 218 w 299"/>
                  <a:gd name="T51" fmla="*/ 2 h 226"/>
                  <a:gd name="T52" fmla="*/ 234 w 299"/>
                  <a:gd name="T53"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99" h="226">
                    <a:moveTo>
                      <a:pt x="234" y="0"/>
                    </a:moveTo>
                    <a:lnTo>
                      <a:pt x="251" y="2"/>
                    </a:lnTo>
                    <a:lnTo>
                      <a:pt x="266" y="8"/>
                    </a:lnTo>
                    <a:lnTo>
                      <a:pt x="280" y="18"/>
                    </a:lnTo>
                    <a:lnTo>
                      <a:pt x="290" y="31"/>
                    </a:lnTo>
                    <a:lnTo>
                      <a:pt x="297" y="47"/>
                    </a:lnTo>
                    <a:lnTo>
                      <a:pt x="299" y="64"/>
                    </a:lnTo>
                    <a:lnTo>
                      <a:pt x="297" y="81"/>
                    </a:lnTo>
                    <a:lnTo>
                      <a:pt x="290" y="96"/>
                    </a:lnTo>
                    <a:lnTo>
                      <a:pt x="281" y="110"/>
                    </a:lnTo>
                    <a:lnTo>
                      <a:pt x="267" y="120"/>
                    </a:lnTo>
                    <a:lnTo>
                      <a:pt x="98" y="216"/>
                    </a:lnTo>
                    <a:lnTo>
                      <a:pt x="82" y="224"/>
                    </a:lnTo>
                    <a:lnTo>
                      <a:pt x="65" y="226"/>
                    </a:lnTo>
                    <a:lnTo>
                      <a:pt x="49" y="224"/>
                    </a:lnTo>
                    <a:lnTo>
                      <a:pt x="33" y="217"/>
                    </a:lnTo>
                    <a:lnTo>
                      <a:pt x="19" y="207"/>
                    </a:lnTo>
                    <a:lnTo>
                      <a:pt x="8" y="193"/>
                    </a:lnTo>
                    <a:lnTo>
                      <a:pt x="2" y="177"/>
                    </a:lnTo>
                    <a:lnTo>
                      <a:pt x="0" y="160"/>
                    </a:lnTo>
                    <a:lnTo>
                      <a:pt x="2" y="144"/>
                    </a:lnTo>
                    <a:lnTo>
                      <a:pt x="8" y="129"/>
                    </a:lnTo>
                    <a:lnTo>
                      <a:pt x="19" y="116"/>
                    </a:lnTo>
                    <a:lnTo>
                      <a:pt x="32" y="104"/>
                    </a:lnTo>
                    <a:lnTo>
                      <a:pt x="201" y="8"/>
                    </a:lnTo>
                    <a:lnTo>
                      <a:pt x="218" y="2"/>
                    </a:lnTo>
                    <a:lnTo>
                      <a:pt x="23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sp>
            <p:nvSpPr>
              <p:cNvPr id="131" name="Freeform 36"/>
              <p:cNvSpPr>
                <a:spLocks/>
              </p:cNvSpPr>
              <p:nvPr/>
            </p:nvSpPr>
            <p:spPr bwMode="auto">
              <a:xfrm>
                <a:off x="1810033" y="480883"/>
                <a:ext cx="55440" cy="76230"/>
              </a:xfrm>
              <a:custGeom>
                <a:avLst/>
                <a:gdLst>
                  <a:gd name="T0" fmla="*/ 162 w 228"/>
                  <a:gd name="T1" fmla="*/ 0 h 297"/>
                  <a:gd name="T2" fmla="*/ 179 w 228"/>
                  <a:gd name="T3" fmla="*/ 2 h 297"/>
                  <a:gd name="T4" fmla="*/ 195 w 228"/>
                  <a:gd name="T5" fmla="*/ 10 h 297"/>
                  <a:gd name="T6" fmla="*/ 209 w 228"/>
                  <a:gd name="T7" fmla="*/ 20 h 297"/>
                  <a:gd name="T8" fmla="*/ 219 w 228"/>
                  <a:gd name="T9" fmla="*/ 33 h 297"/>
                  <a:gd name="T10" fmla="*/ 226 w 228"/>
                  <a:gd name="T11" fmla="*/ 49 h 297"/>
                  <a:gd name="T12" fmla="*/ 228 w 228"/>
                  <a:gd name="T13" fmla="*/ 65 h 297"/>
                  <a:gd name="T14" fmla="*/ 226 w 228"/>
                  <a:gd name="T15" fmla="*/ 82 h 297"/>
                  <a:gd name="T16" fmla="*/ 219 w 228"/>
                  <a:gd name="T17" fmla="*/ 97 h 297"/>
                  <a:gd name="T18" fmla="*/ 121 w 228"/>
                  <a:gd name="T19" fmla="*/ 265 h 297"/>
                  <a:gd name="T20" fmla="*/ 111 w 228"/>
                  <a:gd name="T21" fmla="*/ 279 h 297"/>
                  <a:gd name="T22" fmla="*/ 97 w 228"/>
                  <a:gd name="T23" fmla="*/ 290 h 297"/>
                  <a:gd name="T24" fmla="*/ 82 w 228"/>
                  <a:gd name="T25" fmla="*/ 295 h 297"/>
                  <a:gd name="T26" fmla="*/ 65 w 228"/>
                  <a:gd name="T27" fmla="*/ 297 h 297"/>
                  <a:gd name="T28" fmla="*/ 49 w 228"/>
                  <a:gd name="T29" fmla="*/ 295 h 297"/>
                  <a:gd name="T30" fmla="*/ 33 w 228"/>
                  <a:gd name="T31" fmla="*/ 289 h 297"/>
                  <a:gd name="T32" fmla="*/ 18 w 228"/>
                  <a:gd name="T33" fmla="*/ 278 h 297"/>
                  <a:gd name="T34" fmla="*/ 9 w 228"/>
                  <a:gd name="T35" fmla="*/ 265 h 297"/>
                  <a:gd name="T36" fmla="*/ 2 w 228"/>
                  <a:gd name="T37" fmla="*/ 250 h 297"/>
                  <a:gd name="T38" fmla="*/ 0 w 228"/>
                  <a:gd name="T39" fmla="*/ 234 h 297"/>
                  <a:gd name="T40" fmla="*/ 2 w 228"/>
                  <a:gd name="T41" fmla="*/ 217 h 297"/>
                  <a:gd name="T42" fmla="*/ 9 w 228"/>
                  <a:gd name="T43" fmla="*/ 201 h 297"/>
                  <a:gd name="T44" fmla="*/ 106 w 228"/>
                  <a:gd name="T45" fmla="*/ 33 h 297"/>
                  <a:gd name="T46" fmla="*/ 117 w 228"/>
                  <a:gd name="T47" fmla="*/ 19 h 297"/>
                  <a:gd name="T48" fmla="*/ 131 w 228"/>
                  <a:gd name="T49" fmla="*/ 9 h 297"/>
                  <a:gd name="T50" fmla="*/ 146 w 228"/>
                  <a:gd name="T51" fmla="*/ 2 h 297"/>
                  <a:gd name="T52" fmla="*/ 162 w 228"/>
                  <a:gd name="T53"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97">
                    <a:moveTo>
                      <a:pt x="162" y="0"/>
                    </a:moveTo>
                    <a:lnTo>
                      <a:pt x="179" y="2"/>
                    </a:lnTo>
                    <a:lnTo>
                      <a:pt x="195" y="10"/>
                    </a:lnTo>
                    <a:lnTo>
                      <a:pt x="209" y="20"/>
                    </a:lnTo>
                    <a:lnTo>
                      <a:pt x="219" y="33"/>
                    </a:lnTo>
                    <a:lnTo>
                      <a:pt x="226" y="49"/>
                    </a:lnTo>
                    <a:lnTo>
                      <a:pt x="228" y="65"/>
                    </a:lnTo>
                    <a:lnTo>
                      <a:pt x="226" y="82"/>
                    </a:lnTo>
                    <a:lnTo>
                      <a:pt x="219" y="97"/>
                    </a:lnTo>
                    <a:lnTo>
                      <a:pt x="121" y="265"/>
                    </a:lnTo>
                    <a:lnTo>
                      <a:pt x="111" y="279"/>
                    </a:lnTo>
                    <a:lnTo>
                      <a:pt x="97" y="290"/>
                    </a:lnTo>
                    <a:lnTo>
                      <a:pt x="82" y="295"/>
                    </a:lnTo>
                    <a:lnTo>
                      <a:pt x="65" y="297"/>
                    </a:lnTo>
                    <a:lnTo>
                      <a:pt x="49" y="295"/>
                    </a:lnTo>
                    <a:lnTo>
                      <a:pt x="33" y="289"/>
                    </a:lnTo>
                    <a:lnTo>
                      <a:pt x="18" y="278"/>
                    </a:lnTo>
                    <a:lnTo>
                      <a:pt x="9" y="265"/>
                    </a:lnTo>
                    <a:lnTo>
                      <a:pt x="2" y="250"/>
                    </a:lnTo>
                    <a:lnTo>
                      <a:pt x="0" y="234"/>
                    </a:lnTo>
                    <a:lnTo>
                      <a:pt x="2" y="217"/>
                    </a:lnTo>
                    <a:lnTo>
                      <a:pt x="9" y="201"/>
                    </a:lnTo>
                    <a:lnTo>
                      <a:pt x="106" y="33"/>
                    </a:lnTo>
                    <a:lnTo>
                      <a:pt x="117" y="19"/>
                    </a:lnTo>
                    <a:lnTo>
                      <a:pt x="131" y="9"/>
                    </a:lnTo>
                    <a:lnTo>
                      <a:pt x="146" y="2"/>
                    </a:lnTo>
                    <a:lnTo>
                      <a:pt x="162"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panose="020B0604020202020204" pitchFamily="34" charset="0"/>
                  <a:ea typeface="+mn-ea"/>
                  <a:cs typeface="Arial" panose="020B0604020202020204" pitchFamily="34" charset="0"/>
                </a:endParaRPr>
              </a:p>
            </p:txBody>
          </p:sp>
        </p:grpSp>
        <p:grpSp>
          <p:nvGrpSpPr>
            <p:cNvPr id="118" name="Group 117"/>
            <p:cNvGrpSpPr/>
            <p:nvPr/>
          </p:nvGrpSpPr>
          <p:grpSpPr>
            <a:xfrm>
              <a:off x="2262012" y="1128913"/>
              <a:ext cx="350864" cy="514832"/>
              <a:chOff x="6670675" y="1125538"/>
              <a:chExt cx="3546475" cy="5203825"/>
            </a:xfrm>
            <a:grpFill/>
          </p:grpSpPr>
          <p:sp>
            <p:nvSpPr>
              <p:cNvPr id="119" name="Freeform 191"/>
              <p:cNvSpPr>
                <a:spLocks noEditPoints="1"/>
              </p:cNvSpPr>
              <p:nvPr/>
            </p:nvSpPr>
            <p:spPr bwMode="auto">
              <a:xfrm>
                <a:off x="6670675" y="1125538"/>
                <a:ext cx="3546475" cy="3762375"/>
              </a:xfrm>
              <a:custGeom>
                <a:avLst/>
                <a:gdLst>
                  <a:gd name="T0" fmla="*/ 1919 w 4468"/>
                  <a:gd name="T1" fmla="*/ 225 h 4740"/>
                  <a:gd name="T2" fmla="*/ 1477 w 4468"/>
                  <a:gd name="T3" fmla="*/ 347 h 4740"/>
                  <a:gd name="T4" fmla="*/ 1081 w 4468"/>
                  <a:gd name="T5" fmla="*/ 560 h 4740"/>
                  <a:gd name="T6" fmla="*/ 745 w 4468"/>
                  <a:gd name="T7" fmla="*/ 851 h 4740"/>
                  <a:gd name="T8" fmla="*/ 478 w 4468"/>
                  <a:gd name="T9" fmla="*/ 1210 h 4740"/>
                  <a:gd name="T10" fmla="*/ 295 w 4468"/>
                  <a:gd name="T11" fmla="*/ 1623 h 4740"/>
                  <a:gd name="T12" fmla="*/ 205 w 4468"/>
                  <a:gd name="T13" fmla="*/ 2077 h 4740"/>
                  <a:gd name="T14" fmla="*/ 221 w 4468"/>
                  <a:gd name="T15" fmla="*/ 2536 h 4740"/>
                  <a:gd name="T16" fmla="*/ 335 w 4468"/>
                  <a:gd name="T17" fmla="*/ 2964 h 4740"/>
                  <a:gd name="T18" fmla="*/ 536 w 4468"/>
                  <a:gd name="T19" fmla="*/ 3357 h 4740"/>
                  <a:gd name="T20" fmla="*/ 818 w 4468"/>
                  <a:gd name="T21" fmla="*/ 3698 h 4740"/>
                  <a:gd name="T22" fmla="*/ 948 w 4468"/>
                  <a:gd name="T23" fmla="*/ 3817 h 4740"/>
                  <a:gd name="T24" fmla="*/ 1117 w 4468"/>
                  <a:gd name="T25" fmla="*/ 4052 h 4740"/>
                  <a:gd name="T26" fmla="*/ 1223 w 4468"/>
                  <a:gd name="T27" fmla="*/ 4302 h 4740"/>
                  <a:gd name="T28" fmla="*/ 1280 w 4468"/>
                  <a:gd name="T29" fmla="*/ 4539 h 4740"/>
                  <a:gd name="T30" fmla="*/ 3220 w 4468"/>
                  <a:gd name="T31" fmla="*/ 4383 h 4740"/>
                  <a:gd name="T32" fmla="*/ 3311 w 4468"/>
                  <a:gd name="T33" fmla="*/ 4130 h 4740"/>
                  <a:gd name="T34" fmla="*/ 3461 w 4468"/>
                  <a:gd name="T35" fmla="*/ 3883 h 4740"/>
                  <a:gd name="T36" fmla="*/ 3747 w 4468"/>
                  <a:gd name="T37" fmla="*/ 3596 h 4740"/>
                  <a:gd name="T38" fmla="*/ 4008 w 4468"/>
                  <a:gd name="T39" fmla="*/ 3231 h 4740"/>
                  <a:gd name="T40" fmla="*/ 4181 w 4468"/>
                  <a:gd name="T41" fmla="*/ 2825 h 4740"/>
                  <a:gd name="T42" fmla="*/ 4263 w 4468"/>
                  <a:gd name="T43" fmla="*/ 2386 h 4740"/>
                  <a:gd name="T44" fmla="*/ 4243 w 4468"/>
                  <a:gd name="T45" fmla="*/ 1922 h 4740"/>
                  <a:gd name="T46" fmla="*/ 4122 w 4468"/>
                  <a:gd name="T47" fmla="*/ 1479 h 4740"/>
                  <a:gd name="T48" fmla="*/ 3909 w 4468"/>
                  <a:gd name="T49" fmla="*/ 1084 h 4740"/>
                  <a:gd name="T50" fmla="*/ 3618 w 4468"/>
                  <a:gd name="T51" fmla="*/ 745 h 4740"/>
                  <a:gd name="T52" fmla="*/ 3259 w 4468"/>
                  <a:gd name="T53" fmla="*/ 478 h 4740"/>
                  <a:gd name="T54" fmla="*/ 2847 w 4468"/>
                  <a:gd name="T55" fmla="*/ 295 h 4740"/>
                  <a:gd name="T56" fmla="*/ 2393 w 4468"/>
                  <a:gd name="T57" fmla="*/ 207 h 4740"/>
                  <a:gd name="T58" fmla="*/ 2399 w 4468"/>
                  <a:gd name="T59" fmla="*/ 6 h 4740"/>
                  <a:gd name="T60" fmla="*/ 2877 w 4468"/>
                  <a:gd name="T61" fmla="*/ 96 h 4740"/>
                  <a:gd name="T62" fmla="*/ 3315 w 4468"/>
                  <a:gd name="T63" fmla="*/ 281 h 4740"/>
                  <a:gd name="T64" fmla="*/ 3697 w 4468"/>
                  <a:gd name="T65" fmla="*/ 550 h 4740"/>
                  <a:gd name="T66" fmla="*/ 4016 w 4468"/>
                  <a:gd name="T67" fmla="*/ 891 h 4740"/>
                  <a:gd name="T68" fmla="*/ 4259 w 4468"/>
                  <a:gd name="T69" fmla="*/ 1296 h 4740"/>
                  <a:gd name="T70" fmla="*/ 4412 w 4468"/>
                  <a:gd name="T71" fmla="*/ 1746 h 4740"/>
                  <a:gd name="T72" fmla="*/ 4468 w 4468"/>
                  <a:gd name="T73" fmla="*/ 2237 h 4740"/>
                  <a:gd name="T74" fmla="*/ 4422 w 4468"/>
                  <a:gd name="T75" fmla="*/ 2689 h 4740"/>
                  <a:gd name="T76" fmla="*/ 4287 w 4468"/>
                  <a:gd name="T77" fmla="*/ 3116 h 4740"/>
                  <a:gd name="T78" fmla="*/ 4072 w 4468"/>
                  <a:gd name="T79" fmla="*/ 3508 h 4740"/>
                  <a:gd name="T80" fmla="*/ 3777 w 4468"/>
                  <a:gd name="T81" fmla="*/ 3851 h 4740"/>
                  <a:gd name="T82" fmla="*/ 3552 w 4468"/>
                  <a:gd name="T83" fmla="*/ 4100 h 4740"/>
                  <a:gd name="T84" fmla="*/ 3441 w 4468"/>
                  <a:gd name="T85" fmla="*/ 4343 h 4740"/>
                  <a:gd name="T86" fmla="*/ 3383 w 4468"/>
                  <a:gd name="T87" fmla="*/ 4581 h 4740"/>
                  <a:gd name="T88" fmla="*/ 3351 w 4468"/>
                  <a:gd name="T89" fmla="*/ 4704 h 4740"/>
                  <a:gd name="T90" fmla="*/ 3273 w 4468"/>
                  <a:gd name="T91" fmla="*/ 4740 h 4740"/>
                  <a:gd name="T92" fmla="*/ 1137 w 4468"/>
                  <a:gd name="T93" fmla="*/ 4722 h 4740"/>
                  <a:gd name="T94" fmla="*/ 1093 w 4468"/>
                  <a:gd name="T95" fmla="*/ 4650 h 4740"/>
                  <a:gd name="T96" fmla="*/ 1051 w 4468"/>
                  <a:gd name="T97" fmla="*/ 4425 h 4740"/>
                  <a:gd name="T98" fmla="*/ 958 w 4468"/>
                  <a:gd name="T99" fmla="*/ 4178 h 4740"/>
                  <a:gd name="T100" fmla="*/ 794 w 4468"/>
                  <a:gd name="T101" fmla="*/ 3947 h 4740"/>
                  <a:gd name="T102" fmla="*/ 575 w 4468"/>
                  <a:gd name="T103" fmla="*/ 3735 h 4740"/>
                  <a:gd name="T104" fmla="*/ 311 w 4468"/>
                  <a:gd name="T105" fmla="*/ 3375 h 4740"/>
                  <a:gd name="T106" fmla="*/ 123 w 4468"/>
                  <a:gd name="T107" fmla="*/ 2972 h 4740"/>
                  <a:gd name="T108" fmla="*/ 20 w 4468"/>
                  <a:gd name="T109" fmla="*/ 2537 h 4740"/>
                  <a:gd name="T110" fmla="*/ 6 w 4468"/>
                  <a:gd name="T111" fmla="*/ 2071 h 4740"/>
                  <a:gd name="T112" fmla="*/ 96 w 4468"/>
                  <a:gd name="T113" fmla="*/ 1591 h 4740"/>
                  <a:gd name="T114" fmla="*/ 279 w 4468"/>
                  <a:gd name="T115" fmla="*/ 1154 h 4740"/>
                  <a:gd name="T116" fmla="*/ 550 w 4468"/>
                  <a:gd name="T117" fmla="*/ 769 h 4740"/>
                  <a:gd name="T118" fmla="*/ 890 w 4468"/>
                  <a:gd name="T119" fmla="*/ 450 h 4740"/>
                  <a:gd name="T120" fmla="*/ 1292 w 4468"/>
                  <a:gd name="T121" fmla="*/ 209 h 4740"/>
                  <a:gd name="T122" fmla="*/ 1744 w 4468"/>
                  <a:gd name="T123" fmla="*/ 54 h 4740"/>
                  <a:gd name="T124" fmla="*/ 2234 w 4468"/>
                  <a:gd name="T125" fmla="*/ 0 h 4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68" h="4740">
                    <a:moveTo>
                      <a:pt x="2234" y="201"/>
                    </a:moveTo>
                    <a:lnTo>
                      <a:pt x="2075" y="207"/>
                    </a:lnTo>
                    <a:lnTo>
                      <a:pt x="1919" y="225"/>
                    </a:lnTo>
                    <a:lnTo>
                      <a:pt x="1768" y="255"/>
                    </a:lnTo>
                    <a:lnTo>
                      <a:pt x="1621" y="295"/>
                    </a:lnTo>
                    <a:lnTo>
                      <a:pt x="1477" y="347"/>
                    </a:lnTo>
                    <a:lnTo>
                      <a:pt x="1340" y="409"/>
                    </a:lnTo>
                    <a:lnTo>
                      <a:pt x="1209" y="478"/>
                    </a:lnTo>
                    <a:lnTo>
                      <a:pt x="1081" y="560"/>
                    </a:lnTo>
                    <a:lnTo>
                      <a:pt x="962" y="648"/>
                    </a:lnTo>
                    <a:lnTo>
                      <a:pt x="850" y="745"/>
                    </a:lnTo>
                    <a:lnTo>
                      <a:pt x="745" y="851"/>
                    </a:lnTo>
                    <a:lnTo>
                      <a:pt x="647" y="965"/>
                    </a:lnTo>
                    <a:lnTo>
                      <a:pt x="558" y="1084"/>
                    </a:lnTo>
                    <a:lnTo>
                      <a:pt x="478" y="1210"/>
                    </a:lnTo>
                    <a:lnTo>
                      <a:pt x="406" y="1341"/>
                    </a:lnTo>
                    <a:lnTo>
                      <a:pt x="346" y="1479"/>
                    </a:lnTo>
                    <a:lnTo>
                      <a:pt x="295" y="1623"/>
                    </a:lnTo>
                    <a:lnTo>
                      <a:pt x="253" y="1770"/>
                    </a:lnTo>
                    <a:lnTo>
                      <a:pt x="225" y="1922"/>
                    </a:lnTo>
                    <a:lnTo>
                      <a:pt x="205" y="2077"/>
                    </a:lnTo>
                    <a:lnTo>
                      <a:pt x="199" y="2237"/>
                    </a:lnTo>
                    <a:lnTo>
                      <a:pt x="205" y="2386"/>
                    </a:lnTo>
                    <a:lnTo>
                      <a:pt x="221" y="2536"/>
                    </a:lnTo>
                    <a:lnTo>
                      <a:pt x="249" y="2681"/>
                    </a:lnTo>
                    <a:lnTo>
                      <a:pt x="287" y="2825"/>
                    </a:lnTo>
                    <a:lnTo>
                      <a:pt x="335" y="2964"/>
                    </a:lnTo>
                    <a:lnTo>
                      <a:pt x="390" y="3100"/>
                    </a:lnTo>
                    <a:lnTo>
                      <a:pt x="458" y="3229"/>
                    </a:lnTo>
                    <a:lnTo>
                      <a:pt x="536" y="3357"/>
                    </a:lnTo>
                    <a:lnTo>
                      <a:pt x="621" y="3476"/>
                    </a:lnTo>
                    <a:lnTo>
                      <a:pt x="715" y="3590"/>
                    </a:lnTo>
                    <a:lnTo>
                      <a:pt x="818" y="3698"/>
                    </a:lnTo>
                    <a:lnTo>
                      <a:pt x="932" y="3799"/>
                    </a:lnTo>
                    <a:lnTo>
                      <a:pt x="940" y="3807"/>
                    </a:lnTo>
                    <a:lnTo>
                      <a:pt x="948" y="3817"/>
                    </a:lnTo>
                    <a:lnTo>
                      <a:pt x="1011" y="3893"/>
                    </a:lnTo>
                    <a:lnTo>
                      <a:pt x="1069" y="3971"/>
                    </a:lnTo>
                    <a:lnTo>
                      <a:pt x="1117" y="4052"/>
                    </a:lnTo>
                    <a:lnTo>
                      <a:pt x="1159" y="4136"/>
                    </a:lnTo>
                    <a:lnTo>
                      <a:pt x="1195" y="4220"/>
                    </a:lnTo>
                    <a:lnTo>
                      <a:pt x="1223" y="4302"/>
                    </a:lnTo>
                    <a:lnTo>
                      <a:pt x="1246" y="4383"/>
                    </a:lnTo>
                    <a:lnTo>
                      <a:pt x="1264" y="4463"/>
                    </a:lnTo>
                    <a:lnTo>
                      <a:pt x="1280" y="4539"/>
                    </a:lnTo>
                    <a:lnTo>
                      <a:pt x="3188" y="4541"/>
                    </a:lnTo>
                    <a:lnTo>
                      <a:pt x="3202" y="4463"/>
                    </a:lnTo>
                    <a:lnTo>
                      <a:pt x="3220" y="4383"/>
                    </a:lnTo>
                    <a:lnTo>
                      <a:pt x="3245" y="4300"/>
                    </a:lnTo>
                    <a:lnTo>
                      <a:pt x="3273" y="4216"/>
                    </a:lnTo>
                    <a:lnTo>
                      <a:pt x="3311" y="4130"/>
                    </a:lnTo>
                    <a:lnTo>
                      <a:pt x="3353" y="4046"/>
                    </a:lnTo>
                    <a:lnTo>
                      <a:pt x="3403" y="3963"/>
                    </a:lnTo>
                    <a:lnTo>
                      <a:pt x="3461" y="3883"/>
                    </a:lnTo>
                    <a:lnTo>
                      <a:pt x="3528" y="3807"/>
                    </a:lnTo>
                    <a:lnTo>
                      <a:pt x="3642" y="3706"/>
                    </a:lnTo>
                    <a:lnTo>
                      <a:pt x="3747" y="3596"/>
                    </a:lnTo>
                    <a:lnTo>
                      <a:pt x="3843" y="3480"/>
                    </a:lnTo>
                    <a:lnTo>
                      <a:pt x="3930" y="3359"/>
                    </a:lnTo>
                    <a:lnTo>
                      <a:pt x="4008" y="3231"/>
                    </a:lnTo>
                    <a:lnTo>
                      <a:pt x="4076" y="3100"/>
                    </a:lnTo>
                    <a:lnTo>
                      <a:pt x="4134" y="2964"/>
                    </a:lnTo>
                    <a:lnTo>
                      <a:pt x="4181" y="2825"/>
                    </a:lnTo>
                    <a:lnTo>
                      <a:pt x="4219" y="2681"/>
                    </a:lnTo>
                    <a:lnTo>
                      <a:pt x="4245" y="2536"/>
                    </a:lnTo>
                    <a:lnTo>
                      <a:pt x="4263" y="2386"/>
                    </a:lnTo>
                    <a:lnTo>
                      <a:pt x="4267" y="2237"/>
                    </a:lnTo>
                    <a:lnTo>
                      <a:pt x="4261" y="2077"/>
                    </a:lnTo>
                    <a:lnTo>
                      <a:pt x="4243" y="1922"/>
                    </a:lnTo>
                    <a:lnTo>
                      <a:pt x="4213" y="1770"/>
                    </a:lnTo>
                    <a:lnTo>
                      <a:pt x="4173" y="1623"/>
                    </a:lnTo>
                    <a:lnTo>
                      <a:pt x="4122" y="1479"/>
                    </a:lnTo>
                    <a:lnTo>
                      <a:pt x="4060" y="1341"/>
                    </a:lnTo>
                    <a:lnTo>
                      <a:pt x="3990" y="1210"/>
                    </a:lnTo>
                    <a:lnTo>
                      <a:pt x="3909" y="1084"/>
                    </a:lnTo>
                    <a:lnTo>
                      <a:pt x="3821" y="965"/>
                    </a:lnTo>
                    <a:lnTo>
                      <a:pt x="3723" y="851"/>
                    </a:lnTo>
                    <a:lnTo>
                      <a:pt x="3618" y="745"/>
                    </a:lnTo>
                    <a:lnTo>
                      <a:pt x="3504" y="648"/>
                    </a:lnTo>
                    <a:lnTo>
                      <a:pt x="3385" y="560"/>
                    </a:lnTo>
                    <a:lnTo>
                      <a:pt x="3259" y="478"/>
                    </a:lnTo>
                    <a:lnTo>
                      <a:pt x="3128" y="409"/>
                    </a:lnTo>
                    <a:lnTo>
                      <a:pt x="2989" y="347"/>
                    </a:lnTo>
                    <a:lnTo>
                      <a:pt x="2847" y="295"/>
                    </a:lnTo>
                    <a:lnTo>
                      <a:pt x="2700" y="255"/>
                    </a:lnTo>
                    <a:lnTo>
                      <a:pt x="2549" y="225"/>
                    </a:lnTo>
                    <a:lnTo>
                      <a:pt x="2393" y="207"/>
                    </a:lnTo>
                    <a:lnTo>
                      <a:pt x="2234" y="201"/>
                    </a:lnTo>
                    <a:close/>
                    <a:moveTo>
                      <a:pt x="2234" y="0"/>
                    </a:moveTo>
                    <a:lnTo>
                      <a:pt x="2399" y="6"/>
                    </a:lnTo>
                    <a:lnTo>
                      <a:pt x="2563" y="24"/>
                    </a:lnTo>
                    <a:lnTo>
                      <a:pt x="2722" y="54"/>
                    </a:lnTo>
                    <a:lnTo>
                      <a:pt x="2877" y="96"/>
                    </a:lnTo>
                    <a:lnTo>
                      <a:pt x="3028" y="147"/>
                    </a:lnTo>
                    <a:lnTo>
                      <a:pt x="3174" y="209"/>
                    </a:lnTo>
                    <a:lnTo>
                      <a:pt x="3315" y="281"/>
                    </a:lnTo>
                    <a:lnTo>
                      <a:pt x="3449" y="361"/>
                    </a:lnTo>
                    <a:lnTo>
                      <a:pt x="3576" y="450"/>
                    </a:lnTo>
                    <a:lnTo>
                      <a:pt x="3697" y="550"/>
                    </a:lnTo>
                    <a:lnTo>
                      <a:pt x="3813" y="656"/>
                    </a:lnTo>
                    <a:lnTo>
                      <a:pt x="3918" y="769"/>
                    </a:lnTo>
                    <a:lnTo>
                      <a:pt x="4016" y="891"/>
                    </a:lnTo>
                    <a:lnTo>
                      <a:pt x="4108" y="1021"/>
                    </a:lnTo>
                    <a:lnTo>
                      <a:pt x="4187" y="1154"/>
                    </a:lnTo>
                    <a:lnTo>
                      <a:pt x="4259" y="1296"/>
                    </a:lnTo>
                    <a:lnTo>
                      <a:pt x="4321" y="1441"/>
                    </a:lnTo>
                    <a:lnTo>
                      <a:pt x="4372" y="1591"/>
                    </a:lnTo>
                    <a:lnTo>
                      <a:pt x="4412" y="1746"/>
                    </a:lnTo>
                    <a:lnTo>
                      <a:pt x="4442" y="1908"/>
                    </a:lnTo>
                    <a:lnTo>
                      <a:pt x="4460" y="2071"/>
                    </a:lnTo>
                    <a:lnTo>
                      <a:pt x="4468" y="2237"/>
                    </a:lnTo>
                    <a:lnTo>
                      <a:pt x="4462" y="2390"/>
                    </a:lnTo>
                    <a:lnTo>
                      <a:pt x="4446" y="2539"/>
                    </a:lnTo>
                    <a:lnTo>
                      <a:pt x="4422" y="2689"/>
                    </a:lnTo>
                    <a:lnTo>
                      <a:pt x="4386" y="2835"/>
                    </a:lnTo>
                    <a:lnTo>
                      <a:pt x="4341" y="2976"/>
                    </a:lnTo>
                    <a:lnTo>
                      <a:pt x="4287" y="3116"/>
                    </a:lnTo>
                    <a:lnTo>
                      <a:pt x="4225" y="3251"/>
                    </a:lnTo>
                    <a:lnTo>
                      <a:pt x="4151" y="3383"/>
                    </a:lnTo>
                    <a:lnTo>
                      <a:pt x="4072" y="3508"/>
                    </a:lnTo>
                    <a:lnTo>
                      <a:pt x="3982" y="3628"/>
                    </a:lnTo>
                    <a:lnTo>
                      <a:pt x="3885" y="3743"/>
                    </a:lnTo>
                    <a:lnTo>
                      <a:pt x="3777" y="3851"/>
                    </a:lnTo>
                    <a:lnTo>
                      <a:pt x="3664" y="3953"/>
                    </a:lnTo>
                    <a:lnTo>
                      <a:pt x="3604" y="4025"/>
                    </a:lnTo>
                    <a:lnTo>
                      <a:pt x="3552" y="4100"/>
                    </a:lnTo>
                    <a:lnTo>
                      <a:pt x="3506" y="4180"/>
                    </a:lnTo>
                    <a:lnTo>
                      <a:pt x="3470" y="4262"/>
                    </a:lnTo>
                    <a:lnTo>
                      <a:pt x="3441" y="4343"/>
                    </a:lnTo>
                    <a:lnTo>
                      <a:pt x="3415" y="4425"/>
                    </a:lnTo>
                    <a:lnTo>
                      <a:pt x="3397" y="4505"/>
                    </a:lnTo>
                    <a:lnTo>
                      <a:pt x="3383" y="4581"/>
                    </a:lnTo>
                    <a:lnTo>
                      <a:pt x="3373" y="4652"/>
                    </a:lnTo>
                    <a:lnTo>
                      <a:pt x="3365" y="4680"/>
                    </a:lnTo>
                    <a:lnTo>
                      <a:pt x="3351" y="4704"/>
                    </a:lnTo>
                    <a:lnTo>
                      <a:pt x="3329" y="4724"/>
                    </a:lnTo>
                    <a:lnTo>
                      <a:pt x="3303" y="4736"/>
                    </a:lnTo>
                    <a:lnTo>
                      <a:pt x="3273" y="4740"/>
                    </a:lnTo>
                    <a:lnTo>
                      <a:pt x="1193" y="4740"/>
                    </a:lnTo>
                    <a:lnTo>
                      <a:pt x="1163" y="4736"/>
                    </a:lnTo>
                    <a:lnTo>
                      <a:pt x="1137" y="4722"/>
                    </a:lnTo>
                    <a:lnTo>
                      <a:pt x="1117" y="4704"/>
                    </a:lnTo>
                    <a:lnTo>
                      <a:pt x="1101" y="4680"/>
                    </a:lnTo>
                    <a:lnTo>
                      <a:pt x="1093" y="4650"/>
                    </a:lnTo>
                    <a:lnTo>
                      <a:pt x="1083" y="4581"/>
                    </a:lnTo>
                    <a:lnTo>
                      <a:pt x="1069" y="4505"/>
                    </a:lnTo>
                    <a:lnTo>
                      <a:pt x="1051" y="4425"/>
                    </a:lnTo>
                    <a:lnTo>
                      <a:pt x="1025" y="4343"/>
                    </a:lnTo>
                    <a:lnTo>
                      <a:pt x="996" y="4260"/>
                    </a:lnTo>
                    <a:lnTo>
                      <a:pt x="958" y="4178"/>
                    </a:lnTo>
                    <a:lnTo>
                      <a:pt x="912" y="4096"/>
                    </a:lnTo>
                    <a:lnTo>
                      <a:pt x="858" y="4019"/>
                    </a:lnTo>
                    <a:lnTo>
                      <a:pt x="794" y="3947"/>
                    </a:lnTo>
                    <a:lnTo>
                      <a:pt x="792" y="3945"/>
                    </a:lnTo>
                    <a:lnTo>
                      <a:pt x="681" y="3843"/>
                    </a:lnTo>
                    <a:lnTo>
                      <a:pt x="575" y="3735"/>
                    </a:lnTo>
                    <a:lnTo>
                      <a:pt x="480" y="3620"/>
                    </a:lnTo>
                    <a:lnTo>
                      <a:pt x="390" y="3500"/>
                    </a:lnTo>
                    <a:lnTo>
                      <a:pt x="311" y="3375"/>
                    </a:lnTo>
                    <a:lnTo>
                      <a:pt x="239" y="3245"/>
                    </a:lnTo>
                    <a:lnTo>
                      <a:pt x="177" y="3112"/>
                    </a:lnTo>
                    <a:lnTo>
                      <a:pt x="123" y="2972"/>
                    </a:lnTo>
                    <a:lnTo>
                      <a:pt x="80" y="2831"/>
                    </a:lnTo>
                    <a:lnTo>
                      <a:pt x="46" y="2685"/>
                    </a:lnTo>
                    <a:lnTo>
                      <a:pt x="20" y="2537"/>
                    </a:lnTo>
                    <a:lnTo>
                      <a:pt x="4" y="2388"/>
                    </a:lnTo>
                    <a:lnTo>
                      <a:pt x="0" y="2237"/>
                    </a:lnTo>
                    <a:lnTo>
                      <a:pt x="6" y="2071"/>
                    </a:lnTo>
                    <a:lnTo>
                      <a:pt x="24" y="1908"/>
                    </a:lnTo>
                    <a:lnTo>
                      <a:pt x="54" y="1746"/>
                    </a:lnTo>
                    <a:lnTo>
                      <a:pt x="96" y="1591"/>
                    </a:lnTo>
                    <a:lnTo>
                      <a:pt x="145" y="1441"/>
                    </a:lnTo>
                    <a:lnTo>
                      <a:pt x="207" y="1296"/>
                    </a:lnTo>
                    <a:lnTo>
                      <a:pt x="279" y="1154"/>
                    </a:lnTo>
                    <a:lnTo>
                      <a:pt x="360" y="1021"/>
                    </a:lnTo>
                    <a:lnTo>
                      <a:pt x="450" y="891"/>
                    </a:lnTo>
                    <a:lnTo>
                      <a:pt x="550" y="769"/>
                    </a:lnTo>
                    <a:lnTo>
                      <a:pt x="655" y="656"/>
                    </a:lnTo>
                    <a:lnTo>
                      <a:pt x="769" y="550"/>
                    </a:lnTo>
                    <a:lnTo>
                      <a:pt x="890" y="450"/>
                    </a:lnTo>
                    <a:lnTo>
                      <a:pt x="1017" y="361"/>
                    </a:lnTo>
                    <a:lnTo>
                      <a:pt x="1153" y="281"/>
                    </a:lnTo>
                    <a:lnTo>
                      <a:pt x="1292" y="209"/>
                    </a:lnTo>
                    <a:lnTo>
                      <a:pt x="1440" y="147"/>
                    </a:lnTo>
                    <a:lnTo>
                      <a:pt x="1589" y="96"/>
                    </a:lnTo>
                    <a:lnTo>
                      <a:pt x="1744" y="54"/>
                    </a:lnTo>
                    <a:lnTo>
                      <a:pt x="1903" y="24"/>
                    </a:lnTo>
                    <a:lnTo>
                      <a:pt x="2067" y="6"/>
                    </a:lnTo>
                    <a:lnTo>
                      <a:pt x="2234"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srgbClr val="595959"/>
                  </a:solidFill>
                  <a:effectLst/>
                  <a:uLnTx/>
                  <a:uFillTx/>
                  <a:latin typeface="Arial"/>
                  <a:ea typeface="+mn-ea"/>
                  <a:cs typeface="+mn-cs"/>
                </a:endParaRPr>
              </a:p>
            </p:txBody>
          </p:sp>
          <p:sp>
            <p:nvSpPr>
              <p:cNvPr id="120" name="Freeform 192"/>
              <p:cNvSpPr>
                <a:spLocks/>
              </p:cNvSpPr>
              <p:nvPr/>
            </p:nvSpPr>
            <p:spPr bwMode="auto">
              <a:xfrm>
                <a:off x="7539038" y="5208588"/>
                <a:ext cx="1808163" cy="160338"/>
              </a:xfrm>
              <a:custGeom>
                <a:avLst/>
                <a:gdLst>
                  <a:gd name="T0" fmla="*/ 100 w 2280"/>
                  <a:gd name="T1" fmla="*/ 0 h 201"/>
                  <a:gd name="T2" fmla="*/ 2180 w 2280"/>
                  <a:gd name="T3" fmla="*/ 0 h 201"/>
                  <a:gd name="T4" fmla="*/ 2212 w 2280"/>
                  <a:gd name="T5" fmla="*/ 6 h 201"/>
                  <a:gd name="T6" fmla="*/ 2240 w 2280"/>
                  <a:gd name="T7" fmla="*/ 20 h 201"/>
                  <a:gd name="T8" fmla="*/ 2262 w 2280"/>
                  <a:gd name="T9" fmla="*/ 42 h 201"/>
                  <a:gd name="T10" fmla="*/ 2276 w 2280"/>
                  <a:gd name="T11" fmla="*/ 68 h 201"/>
                  <a:gd name="T12" fmla="*/ 2280 w 2280"/>
                  <a:gd name="T13" fmla="*/ 99 h 201"/>
                  <a:gd name="T14" fmla="*/ 2276 w 2280"/>
                  <a:gd name="T15" fmla="*/ 131 h 201"/>
                  <a:gd name="T16" fmla="*/ 2262 w 2280"/>
                  <a:gd name="T17" fmla="*/ 159 h 201"/>
                  <a:gd name="T18" fmla="*/ 2240 w 2280"/>
                  <a:gd name="T19" fmla="*/ 181 h 201"/>
                  <a:gd name="T20" fmla="*/ 2212 w 2280"/>
                  <a:gd name="T21" fmla="*/ 195 h 201"/>
                  <a:gd name="T22" fmla="*/ 2180 w 2280"/>
                  <a:gd name="T23" fmla="*/ 201 h 201"/>
                  <a:gd name="T24" fmla="*/ 100 w 2280"/>
                  <a:gd name="T25" fmla="*/ 201 h 201"/>
                  <a:gd name="T26" fmla="*/ 68 w 2280"/>
                  <a:gd name="T27" fmla="*/ 195 h 201"/>
                  <a:gd name="T28" fmla="*/ 42 w 2280"/>
                  <a:gd name="T29" fmla="*/ 181 h 201"/>
                  <a:gd name="T30" fmla="*/ 20 w 2280"/>
                  <a:gd name="T31" fmla="*/ 159 h 201"/>
                  <a:gd name="T32" fmla="*/ 6 w 2280"/>
                  <a:gd name="T33" fmla="*/ 131 h 201"/>
                  <a:gd name="T34" fmla="*/ 0 w 2280"/>
                  <a:gd name="T35" fmla="*/ 99 h 201"/>
                  <a:gd name="T36" fmla="*/ 6 w 2280"/>
                  <a:gd name="T37" fmla="*/ 68 h 201"/>
                  <a:gd name="T38" fmla="*/ 20 w 2280"/>
                  <a:gd name="T39" fmla="*/ 42 h 201"/>
                  <a:gd name="T40" fmla="*/ 42 w 2280"/>
                  <a:gd name="T41" fmla="*/ 20 h 201"/>
                  <a:gd name="T42" fmla="*/ 68 w 2280"/>
                  <a:gd name="T43" fmla="*/ 6 h 201"/>
                  <a:gd name="T44" fmla="*/ 100 w 2280"/>
                  <a:gd name="T4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80" h="201">
                    <a:moveTo>
                      <a:pt x="100" y="0"/>
                    </a:moveTo>
                    <a:lnTo>
                      <a:pt x="2180" y="0"/>
                    </a:lnTo>
                    <a:lnTo>
                      <a:pt x="2212" y="6"/>
                    </a:lnTo>
                    <a:lnTo>
                      <a:pt x="2240" y="20"/>
                    </a:lnTo>
                    <a:lnTo>
                      <a:pt x="2262" y="42"/>
                    </a:lnTo>
                    <a:lnTo>
                      <a:pt x="2276" y="68"/>
                    </a:lnTo>
                    <a:lnTo>
                      <a:pt x="2280" y="99"/>
                    </a:lnTo>
                    <a:lnTo>
                      <a:pt x="2276" y="131"/>
                    </a:lnTo>
                    <a:lnTo>
                      <a:pt x="2262" y="159"/>
                    </a:lnTo>
                    <a:lnTo>
                      <a:pt x="2240" y="181"/>
                    </a:lnTo>
                    <a:lnTo>
                      <a:pt x="2212" y="195"/>
                    </a:lnTo>
                    <a:lnTo>
                      <a:pt x="2180" y="201"/>
                    </a:lnTo>
                    <a:lnTo>
                      <a:pt x="100" y="201"/>
                    </a:lnTo>
                    <a:lnTo>
                      <a:pt x="68" y="195"/>
                    </a:lnTo>
                    <a:lnTo>
                      <a:pt x="42" y="181"/>
                    </a:lnTo>
                    <a:lnTo>
                      <a:pt x="20" y="159"/>
                    </a:lnTo>
                    <a:lnTo>
                      <a:pt x="6" y="131"/>
                    </a:lnTo>
                    <a:lnTo>
                      <a:pt x="0" y="99"/>
                    </a:lnTo>
                    <a:lnTo>
                      <a:pt x="6" y="68"/>
                    </a:lnTo>
                    <a:lnTo>
                      <a:pt x="20" y="42"/>
                    </a:lnTo>
                    <a:lnTo>
                      <a:pt x="42" y="20"/>
                    </a:lnTo>
                    <a:lnTo>
                      <a:pt x="68" y="6"/>
                    </a:lnTo>
                    <a:lnTo>
                      <a:pt x="10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srgbClr val="595959"/>
                  </a:solidFill>
                  <a:effectLst/>
                  <a:uLnTx/>
                  <a:uFillTx/>
                  <a:latin typeface="Arial"/>
                  <a:ea typeface="+mn-ea"/>
                  <a:cs typeface="+mn-cs"/>
                </a:endParaRPr>
              </a:p>
            </p:txBody>
          </p:sp>
          <p:sp>
            <p:nvSpPr>
              <p:cNvPr id="121" name="Freeform 193"/>
              <p:cNvSpPr>
                <a:spLocks/>
              </p:cNvSpPr>
              <p:nvPr/>
            </p:nvSpPr>
            <p:spPr bwMode="auto">
              <a:xfrm>
                <a:off x="7539038" y="5689601"/>
                <a:ext cx="1808163" cy="158750"/>
              </a:xfrm>
              <a:custGeom>
                <a:avLst/>
                <a:gdLst>
                  <a:gd name="T0" fmla="*/ 100 w 2280"/>
                  <a:gd name="T1" fmla="*/ 0 h 199"/>
                  <a:gd name="T2" fmla="*/ 2180 w 2280"/>
                  <a:gd name="T3" fmla="*/ 0 h 199"/>
                  <a:gd name="T4" fmla="*/ 2212 w 2280"/>
                  <a:gd name="T5" fmla="*/ 4 h 199"/>
                  <a:gd name="T6" fmla="*/ 2240 w 2280"/>
                  <a:gd name="T7" fmla="*/ 20 h 199"/>
                  <a:gd name="T8" fmla="*/ 2262 w 2280"/>
                  <a:gd name="T9" fmla="*/ 40 h 199"/>
                  <a:gd name="T10" fmla="*/ 2276 w 2280"/>
                  <a:gd name="T11" fmla="*/ 68 h 199"/>
                  <a:gd name="T12" fmla="*/ 2280 w 2280"/>
                  <a:gd name="T13" fmla="*/ 99 h 199"/>
                  <a:gd name="T14" fmla="*/ 2276 w 2280"/>
                  <a:gd name="T15" fmla="*/ 131 h 199"/>
                  <a:gd name="T16" fmla="*/ 2262 w 2280"/>
                  <a:gd name="T17" fmla="*/ 159 h 199"/>
                  <a:gd name="T18" fmla="*/ 2240 w 2280"/>
                  <a:gd name="T19" fmla="*/ 181 h 199"/>
                  <a:gd name="T20" fmla="*/ 2212 w 2280"/>
                  <a:gd name="T21" fmla="*/ 195 h 199"/>
                  <a:gd name="T22" fmla="*/ 2180 w 2280"/>
                  <a:gd name="T23" fmla="*/ 199 h 199"/>
                  <a:gd name="T24" fmla="*/ 100 w 2280"/>
                  <a:gd name="T25" fmla="*/ 199 h 199"/>
                  <a:gd name="T26" fmla="*/ 68 w 2280"/>
                  <a:gd name="T27" fmla="*/ 195 h 199"/>
                  <a:gd name="T28" fmla="*/ 42 w 2280"/>
                  <a:gd name="T29" fmla="*/ 181 h 199"/>
                  <a:gd name="T30" fmla="*/ 20 w 2280"/>
                  <a:gd name="T31" fmla="*/ 159 h 199"/>
                  <a:gd name="T32" fmla="*/ 6 w 2280"/>
                  <a:gd name="T33" fmla="*/ 131 h 199"/>
                  <a:gd name="T34" fmla="*/ 0 w 2280"/>
                  <a:gd name="T35" fmla="*/ 99 h 199"/>
                  <a:gd name="T36" fmla="*/ 6 w 2280"/>
                  <a:gd name="T37" fmla="*/ 68 h 199"/>
                  <a:gd name="T38" fmla="*/ 20 w 2280"/>
                  <a:gd name="T39" fmla="*/ 40 h 199"/>
                  <a:gd name="T40" fmla="*/ 42 w 2280"/>
                  <a:gd name="T41" fmla="*/ 20 h 199"/>
                  <a:gd name="T42" fmla="*/ 68 w 2280"/>
                  <a:gd name="T43" fmla="*/ 4 h 199"/>
                  <a:gd name="T44" fmla="*/ 100 w 2280"/>
                  <a:gd name="T45"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80" h="199">
                    <a:moveTo>
                      <a:pt x="100" y="0"/>
                    </a:moveTo>
                    <a:lnTo>
                      <a:pt x="2180" y="0"/>
                    </a:lnTo>
                    <a:lnTo>
                      <a:pt x="2212" y="4"/>
                    </a:lnTo>
                    <a:lnTo>
                      <a:pt x="2240" y="20"/>
                    </a:lnTo>
                    <a:lnTo>
                      <a:pt x="2262" y="40"/>
                    </a:lnTo>
                    <a:lnTo>
                      <a:pt x="2276" y="68"/>
                    </a:lnTo>
                    <a:lnTo>
                      <a:pt x="2280" y="99"/>
                    </a:lnTo>
                    <a:lnTo>
                      <a:pt x="2276" y="131"/>
                    </a:lnTo>
                    <a:lnTo>
                      <a:pt x="2262" y="159"/>
                    </a:lnTo>
                    <a:lnTo>
                      <a:pt x="2240" y="181"/>
                    </a:lnTo>
                    <a:lnTo>
                      <a:pt x="2212" y="195"/>
                    </a:lnTo>
                    <a:lnTo>
                      <a:pt x="2180" y="199"/>
                    </a:lnTo>
                    <a:lnTo>
                      <a:pt x="100" y="199"/>
                    </a:lnTo>
                    <a:lnTo>
                      <a:pt x="68" y="195"/>
                    </a:lnTo>
                    <a:lnTo>
                      <a:pt x="42" y="181"/>
                    </a:lnTo>
                    <a:lnTo>
                      <a:pt x="20" y="159"/>
                    </a:lnTo>
                    <a:lnTo>
                      <a:pt x="6" y="131"/>
                    </a:lnTo>
                    <a:lnTo>
                      <a:pt x="0" y="99"/>
                    </a:lnTo>
                    <a:lnTo>
                      <a:pt x="6" y="68"/>
                    </a:lnTo>
                    <a:lnTo>
                      <a:pt x="20" y="40"/>
                    </a:lnTo>
                    <a:lnTo>
                      <a:pt x="42" y="20"/>
                    </a:lnTo>
                    <a:lnTo>
                      <a:pt x="68" y="4"/>
                    </a:lnTo>
                    <a:lnTo>
                      <a:pt x="10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srgbClr val="595959"/>
                  </a:solidFill>
                  <a:effectLst/>
                  <a:uLnTx/>
                  <a:uFillTx/>
                  <a:latin typeface="Arial"/>
                  <a:ea typeface="+mn-ea"/>
                  <a:cs typeface="+mn-cs"/>
                </a:endParaRPr>
              </a:p>
            </p:txBody>
          </p:sp>
          <p:sp>
            <p:nvSpPr>
              <p:cNvPr id="122" name="Freeform 194"/>
              <p:cNvSpPr>
                <a:spLocks/>
              </p:cNvSpPr>
              <p:nvPr/>
            </p:nvSpPr>
            <p:spPr bwMode="auto">
              <a:xfrm>
                <a:off x="8018463" y="6170613"/>
                <a:ext cx="850900" cy="158750"/>
              </a:xfrm>
              <a:custGeom>
                <a:avLst/>
                <a:gdLst>
                  <a:gd name="T0" fmla="*/ 100 w 1072"/>
                  <a:gd name="T1" fmla="*/ 0 h 199"/>
                  <a:gd name="T2" fmla="*/ 970 w 1072"/>
                  <a:gd name="T3" fmla="*/ 0 h 199"/>
                  <a:gd name="T4" fmla="*/ 1002 w 1072"/>
                  <a:gd name="T5" fmla="*/ 4 h 199"/>
                  <a:gd name="T6" fmla="*/ 1030 w 1072"/>
                  <a:gd name="T7" fmla="*/ 18 h 199"/>
                  <a:gd name="T8" fmla="*/ 1052 w 1072"/>
                  <a:gd name="T9" fmla="*/ 40 h 199"/>
                  <a:gd name="T10" fmla="*/ 1066 w 1072"/>
                  <a:gd name="T11" fmla="*/ 67 h 199"/>
                  <a:gd name="T12" fmla="*/ 1072 w 1072"/>
                  <a:gd name="T13" fmla="*/ 99 h 199"/>
                  <a:gd name="T14" fmla="*/ 1066 w 1072"/>
                  <a:gd name="T15" fmla="*/ 131 h 199"/>
                  <a:gd name="T16" fmla="*/ 1052 w 1072"/>
                  <a:gd name="T17" fmla="*/ 157 h 199"/>
                  <a:gd name="T18" fmla="*/ 1030 w 1072"/>
                  <a:gd name="T19" fmla="*/ 179 h 199"/>
                  <a:gd name="T20" fmla="*/ 1002 w 1072"/>
                  <a:gd name="T21" fmla="*/ 193 h 199"/>
                  <a:gd name="T22" fmla="*/ 970 w 1072"/>
                  <a:gd name="T23" fmla="*/ 199 h 199"/>
                  <a:gd name="T24" fmla="*/ 100 w 1072"/>
                  <a:gd name="T25" fmla="*/ 199 h 199"/>
                  <a:gd name="T26" fmla="*/ 68 w 1072"/>
                  <a:gd name="T27" fmla="*/ 193 h 199"/>
                  <a:gd name="T28" fmla="*/ 40 w 1072"/>
                  <a:gd name="T29" fmla="*/ 179 h 199"/>
                  <a:gd name="T30" fmla="*/ 18 w 1072"/>
                  <a:gd name="T31" fmla="*/ 157 h 199"/>
                  <a:gd name="T32" fmla="*/ 4 w 1072"/>
                  <a:gd name="T33" fmla="*/ 131 h 199"/>
                  <a:gd name="T34" fmla="*/ 0 w 1072"/>
                  <a:gd name="T35" fmla="*/ 99 h 199"/>
                  <a:gd name="T36" fmla="*/ 4 w 1072"/>
                  <a:gd name="T37" fmla="*/ 67 h 199"/>
                  <a:gd name="T38" fmla="*/ 18 w 1072"/>
                  <a:gd name="T39" fmla="*/ 40 h 199"/>
                  <a:gd name="T40" fmla="*/ 40 w 1072"/>
                  <a:gd name="T41" fmla="*/ 18 h 199"/>
                  <a:gd name="T42" fmla="*/ 68 w 1072"/>
                  <a:gd name="T43" fmla="*/ 4 h 199"/>
                  <a:gd name="T44" fmla="*/ 100 w 1072"/>
                  <a:gd name="T45"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72" h="199">
                    <a:moveTo>
                      <a:pt x="100" y="0"/>
                    </a:moveTo>
                    <a:lnTo>
                      <a:pt x="970" y="0"/>
                    </a:lnTo>
                    <a:lnTo>
                      <a:pt x="1002" y="4"/>
                    </a:lnTo>
                    <a:lnTo>
                      <a:pt x="1030" y="18"/>
                    </a:lnTo>
                    <a:lnTo>
                      <a:pt x="1052" y="40"/>
                    </a:lnTo>
                    <a:lnTo>
                      <a:pt x="1066" y="67"/>
                    </a:lnTo>
                    <a:lnTo>
                      <a:pt x="1072" y="99"/>
                    </a:lnTo>
                    <a:lnTo>
                      <a:pt x="1066" y="131"/>
                    </a:lnTo>
                    <a:lnTo>
                      <a:pt x="1052" y="157"/>
                    </a:lnTo>
                    <a:lnTo>
                      <a:pt x="1030" y="179"/>
                    </a:lnTo>
                    <a:lnTo>
                      <a:pt x="1002" y="193"/>
                    </a:lnTo>
                    <a:lnTo>
                      <a:pt x="970" y="199"/>
                    </a:lnTo>
                    <a:lnTo>
                      <a:pt x="100" y="199"/>
                    </a:lnTo>
                    <a:lnTo>
                      <a:pt x="68" y="193"/>
                    </a:lnTo>
                    <a:lnTo>
                      <a:pt x="40" y="179"/>
                    </a:lnTo>
                    <a:lnTo>
                      <a:pt x="18" y="157"/>
                    </a:lnTo>
                    <a:lnTo>
                      <a:pt x="4" y="131"/>
                    </a:lnTo>
                    <a:lnTo>
                      <a:pt x="0" y="99"/>
                    </a:lnTo>
                    <a:lnTo>
                      <a:pt x="4" y="67"/>
                    </a:lnTo>
                    <a:lnTo>
                      <a:pt x="18" y="40"/>
                    </a:lnTo>
                    <a:lnTo>
                      <a:pt x="40" y="18"/>
                    </a:lnTo>
                    <a:lnTo>
                      <a:pt x="68" y="4"/>
                    </a:lnTo>
                    <a:lnTo>
                      <a:pt x="100"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799" b="0" i="0" u="none" strike="noStrike" kern="1200" cap="none" spc="0" normalizeH="0" baseline="0" noProof="0">
                  <a:ln>
                    <a:noFill/>
                  </a:ln>
                  <a:solidFill>
                    <a:srgbClr val="595959"/>
                  </a:solidFill>
                  <a:effectLst/>
                  <a:uLnTx/>
                  <a:uFillTx/>
                  <a:latin typeface="Arial"/>
                  <a:ea typeface="+mn-ea"/>
                  <a:cs typeface="+mn-cs"/>
                </a:endParaRPr>
              </a:p>
            </p:txBody>
          </p:sp>
        </p:grpSp>
      </p:grpSp>
      <p:sp>
        <p:nvSpPr>
          <p:cNvPr id="132" name="Round Same Side Corner Rectangle 131"/>
          <p:cNvSpPr/>
          <p:nvPr userDrawn="1"/>
        </p:nvSpPr>
        <p:spPr>
          <a:xfrm>
            <a:off x="6917698" y="1124712"/>
            <a:ext cx="4907921" cy="384048"/>
          </a:xfrm>
          <a:prstGeom prst="round2Same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33" name="TextBox 132"/>
          <p:cNvSpPr txBox="1"/>
          <p:nvPr userDrawn="1"/>
        </p:nvSpPr>
        <p:spPr>
          <a:xfrm>
            <a:off x="7340241" y="1136469"/>
            <a:ext cx="384221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rPr>
              <a:t>BUSINESS OUTCOME</a:t>
            </a:r>
          </a:p>
        </p:txBody>
      </p:sp>
      <p:grpSp>
        <p:nvGrpSpPr>
          <p:cNvPr id="134" name="Group 133"/>
          <p:cNvGrpSpPr>
            <a:grpSpLocks noChangeAspect="1"/>
          </p:cNvGrpSpPr>
          <p:nvPr userDrawn="1"/>
        </p:nvGrpSpPr>
        <p:grpSpPr>
          <a:xfrm>
            <a:off x="7013106" y="1178435"/>
            <a:ext cx="274391" cy="316273"/>
            <a:chOff x="8848725" y="4237038"/>
            <a:chExt cx="1079500" cy="1244600"/>
          </a:xfrm>
          <a:gradFill>
            <a:gsLst>
              <a:gs pos="0">
                <a:srgbClr val="1473BF">
                  <a:lumMod val="75000"/>
                </a:srgbClr>
              </a:gs>
              <a:gs pos="95000">
                <a:srgbClr val="002B53"/>
              </a:gs>
            </a:gsLst>
            <a:lin ang="0" scaled="1"/>
          </a:gradFill>
        </p:grpSpPr>
        <p:sp>
          <p:nvSpPr>
            <p:cNvPr id="135" name="Freeform 51"/>
            <p:cNvSpPr>
              <a:spLocks noEditPoints="1"/>
            </p:cNvSpPr>
            <p:nvPr/>
          </p:nvSpPr>
          <p:spPr bwMode="auto">
            <a:xfrm>
              <a:off x="8848725" y="4403725"/>
              <a:ext cx="1079500" cy="1077913"/>
            </a:xfrm>
            <a:custGeom>
              <a:avLst/>
              <a:gdLst>
                <a:gd name="T0" fmla="*/ 2452 w 6933"/>
                <a:gd name="T1" fmla="*/ 6666 h 6933"/>
                <a:gd name="T2" fmla="*/ 2896 w 6933"/>
                <a:gd name="T3" fmla="*/ 5333 h 6933"/>
                <a:gd name="T4" fmla="*/ 4037 w 6933"/>
                <a:gd name="T5" fmla="*/ 5333 h 6933"/>
                <a:gd name="T6" fmla="*/ 4482 w 6933"/>
                <a:gd name="T7" fmla="*/ 6666 h 6933"/>
                <a:gd name="T8" fmla="*/ 2452 w 6933"/>
                <a:gd name="T9" fmla="*/ 6666 h 6933"/>
                <a:gd name="T10" fmla="*/ 667 w 6933"/>
                <a:gd name="T11" fmla="*/ 5066 h 6933"/>
                <a:gd name="T12" fmla="*/ 267 w 6933"/>
                <a:gd name="T13" fmla="*/ 4666 h 6933"/>
                <a:gd name="T14" fmla="*/ 267 w 6933"/>
                <a:gd name="T15" fmla="*/ 4533 h 6933"/>
                <a:gd name="T16" fmla="*/ 6667 w 6933"/>
                <a:gd name="T17" fmla="*/ 4533 h 6933"/>
                <a:gd name="T18" fmla="*/ 6667 w 6933"/>
                <a:gd name="T19" fmla="*/ 4666 h 6933"/>
                <a:gd name="T20" fmla="*/ 6267 w 6933"/>
                <a:gd name="T21" fmla="*/ 5066 h 6933"/>
                <a:gd name="T22" fmla="*/ 667 w 6933"/>
                <a:gd name="T23" fmla="*/ 5066 h 6933"/>
                <a:gd name="T24" fmla="*/ 5200 w 6933"/>
                <a:gd name="T25" fmla="*/ 6666 h 6933"/>
                <a:gd name="T26" fmla="*/ 4763 w 6933"/>
                <a:gd name="T27" fmla="*/ 6666 h 6933"/>
                <a:gd name="T28" fmla="*/ 4318 w 6933"/>
                <a:gd name="T29" fmla="*/ 5333 h 6933"/>
                <a:gd name="T30" fmla="*/ 6267 w 6933"/>
                <a:gd name="T31" fmla="*/ 5333 h 6933"/>
                <a:gd name="T32" fmla="*/ 6933 w 6933"/>
                <a:gd name="T33" fmla="*/ 4666 h 6933"/>
                <a:gd name="T34" fmla="*/ 6933 w 6933"/>
                <a:gd name="T35" fmla="*/ 666 h 6933"/>
                <a:gd name="T36" fmla="*/ 6267 w 6933"/>
                <a:gd name="T37" fmla="*/ 0 h 6933"/>
                <a:gd name="T38" fmla="*/ 5467 w 6933"/>
                <a:gd name="T39" fmla="*/ 0 h 6933"/>
                <a:gd name="T40" fmla="*/ 5467 w 6933"/>
                <a:gd name="T41" fmla="*/ 266 h 6933"/>
                <a:gd name="T42" fmla="*/ 6267 w 6933"/>
                <a:gd name="T43" fmla="*/ 266 h 6933"/>
                <a:gd name="T44" fmla="*/ 6667 w 6933"/>
                <a:gd name="T45" fmla="*/ 666 h 6933"/>
                <a:gd name="T46" fmla="*/ 6667 w 6933"/>
                <a:gd name="T47" fmla="*/ 4266 h 6933"/>
                <a:gd name="T48" fmla="*/ 267 w 6933"/>
                <a:gd name="T49" fmla="*/ 4266 h 6933"/>
                <a:gd name="T50" fmla="*/ 267 w 6933"/>
                <a:gd name="T51" fmla="*/ 666 h 6933"/>
                <a:gd name="T52" fmla="*/ 667 w 6933"/>
                <a:gd name="T53" fmla="*/ 266 h 6933"/>
                <a:gd name="T54" fmla="*/ 4533 w 6933"/>
                <a:gd name="T55" fmla="*/ 266 h 6933"/>
                <a:gd name="T56" fmla="*/ 4533 w 6933"/>
                <a:gd name="T57" fmla="*/ 0 h 6933"/>
                <a:gd name="T58" fmla="*/ 667 w 6933"/>
                <a:gd name="T59" fmla="*/ 0 h 6933"/>
                <a:gd name="T60" fmla="*/ 0 w 6933"/>
                <a:gd name="T61" fmla="*/ 666 h 6933"/>
                <a:gd name="T62" fmla="*/ 0 w 6933"/>
                <a:gd name="T63" fmla="*/ 4666 h 6933"/>
                <a:gd name="T64" fmla="*/ 667 w 6933"/>
                <a:gd name="T65" fmla="*/ 5333 h 6933"/>
                <a:gd name="T66" fmla="*/ 2615 w 6933"/>
                <a:gd name="T67" fmla="*/ 5333 h 6933"/>
                <a:gd name="T68" fmla="*/ 2171 w 6933"/>
                <a:gd name="T69" fmla="*/ 6666 h 6933"/>
                <a:gd name="T70" fmla="*/ 1733 w 6933"/>
                <a:gd name="T71" fmla="*/ 6666 h 6933"/>
                <a:gd name="T72" fmla="*/ 1733 w 6933"/>
                <a:gd name="T73" fmla="*/ 6933 h 6933"/>
                <a:gd name="T74" fmla="*/ 5200 w 6933"/>
                <a:gd name="T75" fmla="*/ 6933 h 6933"/>
                <a:gd name="T76" fmla="*/ 5200 w 6933"/>
                <a:gd name="T77" fmla="*/ 6666 h 6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33" h="6933">
                  <a:moveTo>
                    <a:pt x="2452" y="6666"/>
                  </a:moveTo>
                  <a:lnTo>
                    <a:pt x="2896" y="5333"/>
                  </a:lnTo>
                  <a:lnTo>
                    <a:pt x="4037" y="5333"/>
                  </a:lnTo>
                  <a:lnTo>
                    <a:pt x="4482" y="6666"/>
                  </a:lnTo>
                  <a:lnTo>
                    <a:pt x="2452" y="6666"/>
                  </a:lnTo>
                  <a:close/>
                  <a:moveTo>
                    <a:pt x="667" y="5066"/>
                  </a:moveTo>
                  <a:cubicBezTo>
                    <a:pt x="446" y="5066"/>
                    <a:pt x="267" y="4887"/>
                    <a:pt x="267" y="4666"/>
                  </a:cubicBezTo>
                  <a:lnTo>
                    <a:pt x="267" y="4533"/>
                  </a:lnTo>
                  <a:lnTo>
                    <a:pt x="6667" y="4533"/>
                  </a:lnTo>
                  <a:lnTo>
                    <a:pt x="6667" y="4666"/>
                  </a:lnTo>
                  <a:cubicBezTo>
                    <a:pt x="6667" y="4887"/>
                    <a:pt x="6488" y="5066"/>
                    <a:pt x="6267" y="5066"/>
                  </a:cubicBezTo>
                  <a:lnTo>
                    <a:pt x="667" y="5066"/>
                  </a:lnTo>
                  <a:close/>
                  <a:moveTo>
                    <a:pt x="5200" y="6666"/>
                  </a:moveTo>
                  <a:lnTo>
                    <a:pt x="4763" y="6666"/>
                  </a:lnTo>
                  <a:lnTo>
                    <a:pt x="4318" y="5333"/>
                  </a:lnTo>
                  <a:lnTo>
                    <a:pt x="6267" y="5333"/>
                  </a:lnTo>
                  <a:cubicBezTo>
                    <a:pt x="6635" y="5333"/>
                    <a:pt x="6933" y="5034"/>
                    <a:pt x="6933" y="4666"/>
                  </a:cubicBezTo>
                  <a:lnTo>
                    <a:pt x="6933" y="666"/>
                  </a:lnTo>
                  <a:cubicBezTo>
                    <a:pt x="6933" y="298"/>
                    <a:pt x="6635" y="0"/>
                    <a:pt x="6267" y="0"/>
                  </a:cubicBezTo>
                  <a:lnTo>
                    <a:pt x="5467" y="0"/>
                  </a:lnTo>
                  <a:lnTo>
                    <a:pt x="5467" y="266"/>
                  </a:lnTo>
                  <a:lnTo>
                    <a:pt x="6267" y="266"/>
                  </a:lnTo>
                  <a:cubicBezTo>
                    <a:pt x="6488" y="266"/>
                    <a:pt x="6667" y="445"/>
                    <a:pt x="6667" y="666"/>
                  </a:cubicBezTo>
                  <a:lnTo>
                    <a:pt x="6667" y="4266"/>
                  </a:lnTo>
                  <a:lnTo>
                    <a:pt x="267" y="4266"/>
                  </a:lnTo>
                  <a:lnTo>
                    <a:pt x="267" y="666"/>
                  </a:lnTo>
                  <a:cubicBezTo>
                    <a:pt x="267" y="445"/>
                    <a:pt x="446" y="266"/>
                    <a:pt x="667" y="266"/>
                  </a:cubicBezTo>
                  <a:lnTo>
                    <a:pt x="4533" y="266"/>
                  </a:lnTo>
                  <a:lnTo>
                    <a:pt x="4533" y="0"/>
                  </a:lnTo>
                  <a:lnTo>
                    <a:pt x="667" y="0"/>
                  </a:lnTo>
                  <a:cubicBezTo>
                    <a:pt x="299" y="0"/>
                    <a:pt x="0" y="298"/>
                    <a:pt x="0" y="666"/>
                  </a:cubicBezTo>
                  <a:lnTo>
                    <a:pt x="0" y="4666"/>
                  </a:lnTo>
                  <a:cubicBezTo>
                    <a:pt x="0" y="5034"/>
                    <a:pt x="299" y="5333"/>
                    <a:pt x="667" y="5333"/>
                  </a:cubicBezTo>
                  <a:lnTo>
                    <a:pt x="2615" y="5333"/>
                  </a:lnTo>
                  <a:lnTo>
                    <a:pt x="2171" y="6666"/>
                  </a:lnTo>
                  <a:lnTo>
                    <a:pt x="1733" y="6666"/>
                  </a:lnTo>
                  <a:lnTo>
                    <a:pt x="1733" y="6933"/>
                  </a:lnTo>
                  <a:lnTo>
                    <a:pt x="5200" y="6933"/>
                  </a:lnTo>
                  <a:lnTo>
                    <a:pt x="5200" y="666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a:ea typeface="+mn-ea"/>
                <a:cs typeface="+mn-cs"/>
              </a:endParaRPr>
            </a:p>
          </p:txBody>
        </p:sp>
        <p:sp>
          <p:nvSpPr>
            <p:cNvPr id="136" name="Freeform 52"/>
            <p:cNvSpPr>
              <a:spLocks noEditPoints="1"/>
            </p:cNvSpPr>
            <p:nvPr/>
          </p:nvSpPr>
          <p:spPr bwMode="auto">
            <a:xfrm>
              <a:off x="8951913" y="4549775"/>
              <a:ext cx="873125" cy="455613"/>
            </a:xfrm>
            <a:custGeom>
              <a:avLst/>
              <a:gdLst>
                <a:gd name="T0" fmla="*/ 1333 w 5600"/>
                <a:gd name="T1" fmla="*/ 2400 h 2933"/>
                <a:gd name="T2" fmla="*/ 800 w 5600"/>
                <a:gd name="T3" fmla="*/ 2667 h 2933"/>
                <a:gd name="T4" fmla="*/ 2133 w 5600"/>
                <a:gd name="T5" fmla="*/ 2400 h 2933"/>
                <a:gd name="T6" fmla="*/ 2666 w 5600"/>
                <a:gd name="T7" fmla="*/ 2667 h 2933"/>
                <a:gd name="T8" fmla="*/ 2133 w 5600"/>
                <a:gd name="T9" fmla="*/ 2400 h 2933"/>
                <a:gd name="T10" fmla="*/ 2666 w 5600"/>
                <a:gd name="T11" fmla="*/ 1867 h 2933"/>
                <a:gd name="T12" fmla="*/ 2133 w 5600"/>
                <a:gd name="T13" fmla="*/ 2133 h 2933"/>
                <a:gd name="T14" fmla="*/ 2133 w 5600"/>
                <a:gd name="T15" fmla="*/ 1333 h 2933"/>
                <a:gd name="T16" fmla="*/ 2666 w 5600"/>
                <a:gd name="T17" fmla="*/ 1600 h 2933"/>
                <a:gd name="T18" fmla="*/ 2133 w 5600"/>
                <a:gd name="T19" fmla="*/ 1333 h 2933"/>
                <a:gd name="T20" fmla="*/ 4000 w 5600"/>
                <a:gd name="T21" fmla="*/ 2400 h 2933"/>
                <a:gd name="T22" fmla="*/ 3466 w 5600"/>
                <a:gd name="T23" fmla="*/ 2667 h 2933"/>
                <a:gd name="T24" fmla="*/ 3466 w 5600"/>
                <a:gd name="T25" fmla="*/ 1867 h 2933"/>
                <a:gd name="T26" fmla="*/ 4000 w 5600"/>
                <a:gd name="T27" fmla="*/ 2133 h 2933"/>
                <a:gd name="T28" fmla="*/ 3466 w 5600"/>
                <a:gd name="T29" fmla="*/ 1867 h 2933"/>
                <a:gd name="T30" fmla="*/ 4000 w 5600"/>
                <a:gd name="T31" fmla="*/ 1333 h 2933"/>
                <a:gd name="T32" fmla="*/ 3466 w 5600"/>
                <a:gd name="T33" fmla="*/ 1600 h 2933"/>
                <a:gd name="T34" fmla="*/ 3466 w 5600"/>
                <a:gd name="T35" fmla="*/ 800 h 2933"/>
                <a:gd name="T36" fmla="*/ 4000 w 5600"/>
                <a:gd name="T37" fmla="*/ 1067 h 2933"/>
                <a:gd name="T38" fmla="*/ 3466 w 5600"/>
                <a:gd name="T39" fmla="*/ 800 h 2933"/>
                <a:gd name="T40" fmla="*/ 5333 w 5600"/>
                <a:gd name="T41" fmla="*/ 2400 h 2933"/>
                <a:gd name="T42" fmla="*/ 4800 w 5600"/>
                <a:gd name="T43" fmla="*/ 2667 h 2933"/>
                <a:gd name="T44" fmla="*/ 4800 w 5600"/>
                <a:gd name="T45" fmla="*/ 1867 h 2933"/>
                <a:gd name="T46" fmla="*/ 5333 w 5600"/>
                <a:gd name="T47" fmla="*/ 2133 h 2933"/>
                <a:gd name="T48" fmla="*/ 4800 w 5600"/>
                <a:gd name="T49" fmla="*/ 1867 h 2933"/>
                <a:gd name="T50" fmla="*/ 5333 w 5600"/>
                <a:gd name="T51" fmla="*/ 1333 h 2933"/>
                <a:gd name="T52" fmla="*/ 4800 w 5600"/>
                <a:gd name="T53" fmla="*/ 1600 h 2933"/>
                <a:gd name="T54" fmla="*/ 4800 w 5600"/>
                <a:gd name="T55" fmla="*/ 800 h 2933"/>
                <a:gd name="T56" fmla="*/ 5333 w 5600"/>
                <a:gd name="T57" fmla="*/ 1067 h 2933"/>
                <a:gd name="T58" fmla="*/ 4800 w 5600"/>
                <a:gd name="T59" fmla="*/ 800 h 2933"/>
                <a:gd name="T60" fmla="*/ 5333 w 5600"/>
                <a:gd name="T61" fmla="*/ 267 h 2933"/>
                <a:gd name="T62" fmla="*/ 4800 w 5600"/>
                <a:gd name="T63" fmla="*/ 533 h 2933"/>
                <a:gd name="T64" fmla="*/ 0 w 5600"/>
                <a:gd name="T65" fmla="*/ 2933 h 2933"/>
                <a:gd name="T66" fmla="*/ 5600 w 5600"/>
                <a:gd name="T67" fmla="*/ 133 h 2933"/>
                <a:gd name="T68" fmla="*/ 4666 w 5600"/>
                <a:gd name="T69" fmla="*/ 0 h 2933"/>
                <a:gd name="T70" fmla="*/ 4533 w 5600"/>
                <a:gd name="T71" fmla="*/ 2667 h 2933"/>
                <a:gd name="T72" fmla="*/ 4266 w 5600"/>
                <a:gd name="T73" fmla="*/ 667 h 2933"/>
                <a:gd name="T74" fmla="*/ 3333 w 5600"/>
                <a:gd name="T75" fmla="*/ 533 h 2933"/>
                <a:gd name="T76" fmla="*/ 3200 w 5600"/>
                <a:gd name="T77" fmla="*/ 2667 h 2933"/>
                <a:gd name="T78" fmla="*/ 2933 w 5600"/>
                <a:gd name="T79" fmla="*/ 1200 h 2933"/>
                <a:gd name="T80" fmla="*/ 2000 w 5600"/>
                <a:gd name="T81" fmla="*/ 1067 h 2933"/>
                <a:gd name="T82" fmla="*/ 1866 w 5600"/>
                <a:gd name="T83" fmla="*/ 2667 h 2933"/>
                <a:gd name="T84" fmla="*/ 1600 w 5600"/>
                <a:gd name="T85" fmla="*/ 2267 h 2933"/>
                <a:gd name="T86" fmla="*/ 666 w 5600"/>
                <a:gd name="T87" fmla="*/ 2133 h 2933"/>
                <a:gd name="T88" fmla="*/ 533 w 5600"/>
                <a:gd name="T89" fmla="*/ 2667 h 2933"/>
                <a:gd name="T90" fmla="*/ 0 w 5600"/>
                <a:gd name="T91" fmla="*/ 2933 h 2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00" h="2933">
                  <a:moveTo>
                    <a:pt x="800" y="2400"/>
                  </a:moveTo>
                  <a:lnTo>
                    <a:pt x="1333" y="2400"/>
                  </a:lnTo>
                  <a:lnTo>
                    <a:pt x="1333" y="2667"/>
                  </a:lnTo>
                  <a:lnTo>
                    <a:pt x="800" y="2667"/>
                  </a:lnTo>
                  <a:lnTo>
                    <a:pt x="800" y="2400"/>
                  </a:lnTo>
                  <a:close/>
                  <a:moveTo>
                    <a:pt x="2133" y="2400"/>
                  </a:moveTo>
                  <a:lnTo>
                    <a:pt x="2666" y="2400"/>
                  </a:lnTo>
                  <a:lnTo>
                    <a:pt x="2666" y="2667"/>
                  </a:lnTo>
                  <a:lnTo>
                    <a:pt x="2133" y="2667"/>
                  </a:lnTo>
                  <a:lnTo>
                    <a:pt x="2133" y="2400"/>
                  </a:lnTo>
                  <a:close/>
                  <a:moveTo>
                    <a:pt x="2133" y="1867"/>
                  </a:moveTo>
                  <a:lnTo>
                    <a:pt x="2666" y="1867"/>
                  </a:lnTo>
                  <a:lnTo>
                    <a:pt x="2666" y="2133"/>
                  </a:lnTo>
                  <a:lnTo>
                    <a:pt x="2133" y="2133"/>
                  </a:lnTo>
                  <a:lnTo>
                    <a:pt x="2133" y="1867"/>
                  </a:lnTo>
                  <a:close/>
                  <a:moveTo>
                    <a:pt x="2133" y="1333"/>
                  </a:moveTo>
                  <a:lnTo>
                    <a:pt x="2666" y="1333"/>
                  </a:lnTo>
                  <a:lnTo>
                    <a:pt x="2666" y="1600"/>
                  </a:lnTo>
                  <a:lnTo>
                    <a:pt x="2133" y="1600"/>
                  </a:lnTo>
                  <a:lnTo>
                    <a:pt x="2133" y="1333"/>
                  </a:lnTo>
                  <a:close/>
                  <a:moveTo>
                    <a:pt x="3466" y="2400"/>
                  </a:moveTo>
                  <a:lnTo>
                    <a:pt x="4000" y="2400"/>
                  </a:lnTo>
                  <a:lnTo>
                    <a:pt x="4000" y="2667"/>
                  </a:lnTo>
                  <a:lnTo>
                    <a:pt x="3466" y="2667"/>
                  </a:lnTo>
                  <a:lnTo>
                    <a:pt x="3466" y="2400"/>
                  </a:lnTo>
                  <a:close/>
                  <a:moveTo>
                    <a:pt x="3466" y="1867"/>
                  </a:moveTo>
                  <a:lnTo>
                    <a:pt x="4000" y="1867"/>
                  </a:lnTo>
                  <a:lnTo>
                    <a:pt x="4000" y="2133"/>
                  </a:lnTo>
                  <a:lnTo>
                    <a:pt x="3466" y="2133"/>
                  </a:lnTo>
                  <a:lnTo>
                    <a:pt x="3466" y="1867"/>
                  </a:lnTo>
                  <a:close/>
                  <a:moveTo>
                    <a:pt x="3466" y="1333"/>
                  </a:moveTo>
                  <a:lnTo>
                    <a:pt x="4000" y="1333"/>
                  </a:lnTo>
                  <a:lnTo>
                    <a:pt x="4000" y="1600"/>
                  </a:lnTo>
                  <a:lnTo>
                    <a:pt x="3466" y="1600"/>
                  </a:lnTo>
                  <a:lnTo>
                    <a:pt x="3466" y="1333"/>
                  </a:lnTo>
                  <a:close/>
                  <a:moveTo>
                    <a:pt x="3466" y="800"/>
                  </a:moveTo>
                  <a:lnTo>
                    <a:pt x="4000" y="800"/>
                  </a:lnTo>
                  <a:lnTo>
                    <a:pt x="4000" y="1067"/>
                  </a:lnTo>
                  <a:lnTo>
                    <a:pt x="3466" y="1067"/>
                  </a:lnTo>
                  <a:lnTo>
                    <a:pt x="3466" y="800"/>
                  </a:lnTo>
                  <a:close/>
                  <a:moveTo>
                    <a:pt x="4800" y="2400"/>
                  </a:moveTo>
                  <a:lnTo>
                    <a:pt x="5333" y="2400"/>
                  </a:lnTo>
                  <a:lnTo>
                    <a:pt x="5333" y="2667"/>
                  </a:lnTo>
                  <a:lnTo>
                    <a:pt x="4800" y="2667"/>
                  </a:lnTo>
                  <a:lnTo>
                    <a:pt x="4800" y="2400"/>
                  </a:lnTo>
                  <a:close/>
                  <a:moveTo>
                    <a:pt x="4800" y="1867"/>
                  </a:moveTo>
                  <a:lnTo>
                    <a:pt x="5333" y="1867"/>
                  </a:lnTo>
                  <a:lnTo>
                    <a:pt x="5333" y="2133"/>
                  </a:lnTo>
                  <a:lnTo>
                    <a:pt x="4800" y="2133"/>
                  </a:lnTo>
                  <a:lnTo>
                    <a:pt x="4800" y="1867"/>
                  </a:lnTo>
                  <a:close/>
                  <a:moveTo>
                    <a:pt x="4800" y="1333"/>
                  </a:moveTo>
                  <a:lnTo>
                    <a:pt x="5333" y="1333"/>
                  </a:lnTo>
                  <a:lnTo>
                    <a:pt x="5333" y="1600"/>
                  </a:lnTo>
                  <a:lnTo>
                    <a:pt x="4800" y="1600"/>
                  </a:lnTo>
                  <a:lnTo>
                    <a:pt x="4800" y="1333"/>
                  </a:lnTo>
                  <a:close/>
                  <a:moveTo>
                    <a:pt x="4800" y="800"/>
                  </a:moveTo>
                  <a:lnTo>
                    <a:pt x="5333" y="800"/>
                  </a:lnTo>
                  <a:lnTo>
                    <a:pt x="5333" y="1067"/>
                  </a:lnTo>
                  <a:lnTo>
                    <a:pt x="4800" y="1067"/>
                  </a:lnTo>
                  <a:lnTo>
                    <a:pt x="4800" y="800"/>
                  </a:lnTo>
                  <a:close/>
                  <a:moveTo>
                    <a:pt x="4800" y="267"/>
                  </a:moveTo>
                  <a:lnTo>
                    <a:pt x="5333" y="267"/>
                  </a:lnTo>
                  <a:lnTo>
                    <a:pt x="5333" y="533"/>
                  </a:lnTo>
                  <a:lnTo>
                    <a:pt x="4800" y="533"/>
                  </a:lnTo>
                  <a:lnTo>
                    <a:pt x="4800" y="267"/>
                  </a:lnTo>
                  <a:close/>
                  <a:moveTo>
                    <a:pt x="0" y="2933"/>
                  </a:moveTo>
                  <a:lnTo>
                    <a:pt x="5600" y="2933"/>
                  </a:lnTo>
                  <a:lnTo>
                    <a:pt x="5600" y="133"/>
                  </a:lnTo>
                  <a:cubicBezTo>
                    <a:pt x="5600" y="60"/>
                    <a:pt x="5540" y="0"/>
                    <a:pt x="5466" y="0"/>
                  </a:cubicBezTo>
                  <a:lnTo>
                    <a:pt x="4666" y="0"/>
                  </a:lnTo>
                  <a:cubicBezTo>
                    <a:pt x="4593" y="0"/>
                    <a:pt x="4533" y="60"/>
                    <a:pt x="4533" y="133"/>
                  </a:cubicBezTo>
                  <a:lnTo>
                    <a:pt x="4533" y="2667"/>
                  </a:lnTo>
                  <a:lnTo>
                    <a:pt x="4266" y="2667"/>
                  </a:lnTo>
                  <a:lnTo>
                    <a:pt x="4266" y="667"/>
                  </a:lnTo>
                  <a:cubicBezTo>
                    <a:pt x="4266" y="593"/>
                    <a:pt x="4207" y="533"/>
                    <a:pt x="4133" y="533"/>
                  </a:cubicBezTo>
                  <a:lnTo>
                    <a:pt x="3333" y="533"/>
                  </a:lnTo>
                  <a:cubicBezTo>
                    <a:pt x="3259" y="533"/>
                    <a:pt x="3200" y="593"/>
                    <a:pt x="3200" y="667"/>
                  </a:cubicBezTo>
                  <a:lnTo>
                    <a:pt x="3200" y="2667"/>
                  </a:lnTo>
                  <a:lnTo>
                    <a:pt x="2933" y="2667"/>
                  </a:lnTo>
                  <a:lnTo>
                    <a:pt x="2933" y="1200"/>
                  </a:lnTo>
                  <a:cubicBezTo>
                    <a:pt x="2933" y="1126"/>
                    <a:pt x="2873" y="1067"/>
                    <a:pt x="2800" y="1067"/>
                  </a:cubicBezTo>
                  <a:lnTo>
                    <a:pt x="2000" y="1067"/>
                  </a:lnTo>
                  <a:cubicBezTo>
                    <a:pt x="1926" y="1067"/>
                    <a:pt x="1866" y="1126"/>
                    <a:pt x="1866" y="1200"/>
                  </a:cubicBezTo>
                  <a:lnTo>
                    <a:pt x="1866" y="2667"/>
                  </a:lnTo>
                  <a:lnTo>
                    <a:pt x="1600" y="2667"/>
                  </a:lnTo>
                  <a:lnTo>
                    <a:pt x="1600" y="2267"/>
                  </a:lnTo>
                  <a:cubicBezTo>
                    <a:pt x="1600" y="2193"/>
                    <a:pt x="1540" y="2133"/>
                    <a:pt x="1466" y="2133"/>
                  </a:cubicBezTo>
                  <a:lnTo>
                    <a:pt x="666" y="2133"/>
                  </a:lnTo>
                  <a:cubicBezTo>
                    <a:pt x="593" y="2133"/>
                    <a:pt x="533" y="2193"/>
                    <a:pt x="533" y="2267"/>
                  </a:cubicBezTo>
                  <a:lnTo>
                    <a:pt x="533" y="2667"/>
                  </a:lnTo>
                  <a:lnTo>
                    <a:pt x="0" y="2667"/>
                  </a:lnTo>
                  <a:lnTo>
                    <a:pt x="0" y="293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a:ea typeface="+mn-ea"/>
                <a:cs typeface="+mn-cs"/>
              </a:endParaRPr>
            </a:p>
          </p:txBody>
        </p:sp>
        <p:sp>
          <p:nvSpPr>
            <p:cNvPr id="137" name="Rectangle 53"/>
            <p:cNvSpPr>
              <a:spLocks noChangeArrowheads="1"/>
            </p:cNvSpPr>
            <p:nvPr/>
          </p:nvSpPr>
          <p:spPr bwMode="auto">
            <a:xfrm>
              <a:off x="8951913" y="4714875"/>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a:ea typeface="+mn-ea"/>
                <a:cs typeface="+mn-cs"/>
              </a:endParaRPr>
            </a:p>
          </p:txBody>
        </p:sp>
        <p:sp>
          <p:nvSpPr>
            <p:cNvPr id="138" name="Rectangle 54"/>
            <p:cNvSpPr>
              <a:spLocks noChangeArrowheads="1"/>
            </p:cNvSpPr>
            <p:nvPr/>
          </p:nvSpPr>
          <p:spPr bwMode="auto">
            <a:xfrm>
              <a:off x="8951913" y="4797425"/>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a:ea typeface="+mn-ea"/>
                <a:cs typeface="+mn-cs"/>
              </a:endParaRPr>
            </a:p>
          </p:txBody>
        </p:sp>
        <p:sp>
          <p:nvSpPr>
            <p:cNvPr id="139" name="Rectangle 55"/>
            <p:cNvSpPr>
              <a:spLocks noChangeArrowheads="1"/>
            </p:cNvSpPr>
            <p:nvPr/>
          </p:nvSpPr>
          <p:spPr bwMode="auto">
            <a:xfrm>
              <a:off x="8951913" y="4881563"/>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a:ea typeface="+mn-ea"/>
                <a:cs typeface="+mn-cs"/>
              </a:endParaRPr>
            </a:p>
          </p:txBody>
        </p:sp>
        <p:sp>
          <p:nvSpPr>
            <p:cNvPr id="140" name="Rectangle 56"/>
            <p:cNvSpPr>
              <a:spLocks noChangeArrowheads="1"/>
            </p:cNvSpPr>
            <p:nvPr/>
          </p:nvSpPr>
          <p:spPr bwMode="auto">
            <a:xfrm>
              <a:off x="8951913" y="4632325"/>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a:ea typeface="+mn-ea"/>
                <a:cs typeface="+mn-cs"/>
              </a:endParaRPr>
            </a:p>
          </p:txBody>
        </p:sp>
        <p:sp>
          <p:nvSpPr>
            <p:cNvPr id="141" name="Rectangle 57"/>
            <p:cNvSpPr>
              <a:spLocks noChangeArrowheads="1"/>
            </p:cNvSpPr>
            <p:nvPr/>
          </p:nvSpPr>
          <p:spPr bwMode="auto">
            <a:xfrm>
              <a:off x="8951913" y="4549775"/>
              <a:ext cx="42863" cy="41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a:ea typeface="+mn-ea"/>
                <a:cs typeface="+mn-cs"/>
              </a:endParaRPr>
            </a:p>
          </p:txBody>
        </p:sp>
        <p:sp>
          <p:nvSpPr>
            <p:cNvPr id="142" name="Freeform 58"/>
            <p:cNvSpPr>
              <a:spLocks/>
            </p:cNvSpPr>
            <p:nvPr/>
          </p:nvSpPr>
          <p:spPr bwMode="auto">
            <a:xfrm>
              <a:off x="9078913" y="4237038"/>
              <a:ext cx="703263" cy="569913"/>
            </a:xfrm>
            <a:custGeom>
              <a:avLst/>
              <a:gdLst>
                <a:gd name="T0" fmla="*/ 4256 w 4515"/>
                <a:gd name="T1" fmla="*/ 713 h 3674"/>
                <a:gd name="T2" fmla="*/ 4515 w 4515"/>
                <a:gd name="T3" fmla="*/ 648 h 3674"/>
                <a:gd name="T4" fmla="*/ 4382 w 4515"/>
                <a:gd name="T5" fmla="*/ 115 h 3674"/>
                <a:gd name="T6" fmla="*/ 4220 w 4515"/>
                <a:gd name="T7" fmla="*/ 18 h 3674"/>
                <a:gd name="T8" fmla="*/ 3687 w 4515"/>
                <a:gd name="T9" fmla="*/ 151 h 3674"/>
                <a:gd name="T10" fmla="*/ 3751 w 4515"/>
                <a:gd name="T11" fmla="*/ 410 h 3674"/>
                <a:gd name="T12" fmla="*/ 3950 w 4515"/>
                <a:gd name="T13" fmla="*/ 361 h 3674"/>
                <a:gd name="T14" fmla="*/ 2865 w 4515"/>
                <a:gd name="T15" fmla="*/ 1989 h 3674"/>
                <a:gd name="T16" fmla="*/ 2161 w 4515"/>
                <a:gd name="T17" fmla="*/ 1754 h 3674"/>
                <a:gd name="T18" fmla="*/ 2025 w 4515"/>
                <a:gd name="T19" fmla="*/ 1786 h 3674"/>
                <a:gd name="T20" fmla="*/ 1275 w 4515"/>
                <a:gd name="T21" fmla="*/ 2536 h 3674"/>
                <a:gd name="T22" fmla="*/ 679 w 4515"/>
                <a:gd name="T23" fmla="*/ 2417 h 3674"/>
                <a:gd name="T24" fmla="*/ 534 w 4515"/>
                <a:gd name="T25" fmla="*/ 2488 h 3674"/>
                <a:gd name="T26" fmla="*/ 0 w 4515"/>
                <a:gd name="T27" fmla="*/ 3554 h 3674"/>
                <a:gd name="T28" fmla="*/ 239 w 4515"/>
                <a:gd name="T29" fmla="*/ 3674 h 3674"/>
                <a:gd name="T30" fmla="*/ 727 w 4515"/>
                <a:gd name="T31" fmla="*/ 2698 h 3674"/>
                <a:gd name="T32" fmla="*/ 1293 w 4515"/>
                <a:gd name="T33" fmla="*/ 2811 h 3674"/>
                <a:gd name="T34" fmla="*/ 1413 w 4515"/>
                <a:gd name="T35" fmla="*/ 2775 h 3674"/>
                <a:gd name="T36" fmla="*/ 2155 w 4515"/>
                <a:gd name="T37" fmla="*/ 2033 h 3674"/>
                <a:gd name="T38" fmla="*/ 2877 w 4515"/>
                <a:gd name="T39" fmla="*/ 2274 h 3674"/>
                <a:gd name="T40" fmla="*/ 3030 w 4515"/>
                <a:gd name="T41" fmla="*/ 2221 h 3674"/>
                <a:gd name="T42" fmla="*/ 4196 w 4515"/>
                <a:gd name="T43" fmla="*/ 472 h 3674"/>
                <a:gd name="T44" fmla="*/ 4256 w 4515"/>
                <a:gd name="T45" fmla="*/ 713 h 3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15" h="3674">
                  <a:moveTo>
                    <a:pt x="4256" y="713"/>
                  </a:moveTo>
                  <a:lnTo>
                    <a:pt x="4515" y="648"/>
                  </a:lnTo>
                  <a:lnTo>
                    <a:pt x="4382" y="115"/>
                  </a:lnTo>
                  <a:cubicBezTo>
                    <a:pt x="4364" y="44"/>
                    <a:pt x="4291" y="0"/>
                    <a:pt x="4220" y="18"/>
                  </a:cubicBezTo>
                  <a:lnTo>
                    <a:pt x="3687" y="151"/>
                  </a:lnTo>
                  <a:lnTo>
                    <a:pt x="3751" y="410"/>
                  </a:lnTo>
                  <a:lnTo>
                    <a:pt x="3950" y="361"/>
                  </a:lnTo>
                  <a:lnTo>
                    <a:pt x="2865" y="1989"/>
                  </a:lnTo>
                  <a:lnTo>
                    <a:pt x="2161" y="1754"/>
                  </a:lnTo>
                  <a:cubicBezTo>
                    <a:pt x="2113" y="1738"/>
                    <a:pt x="2060" y="1751"/>
                    <a:pt x="2025" y="1786"/>
                  </a:cubicBezTo>
                  <a:lnTo>
                    <a:pt x="1275" y="2536"/>
                  </a:lnTo>
                  <a:lnTo>
                    <a:pt x="679" y="2417"/>
                  </a:lnTo>
                  <a:cubicBezTo>
                    <a:pt x="620" y="2405"/>
                    <a:pt x="560" y="2434"/>
                    <a:pt x="534" y="2488"/>
                  </a:cubicBezTo>
                  <a:lnTo>
                    <a:pt x="0" y="3554"/>
                  </a:lnTo>
                  <a:lnTo>
                    <a:pt x="239" y="3674"/>
                  </a:lnTo>
                  <a:lnTo>
                    <a:pt x="727" y="2698"/>
                  </a:lnTo>
                  <a:lnTo>
                    <a:pt x="1293" y="2811"/>
                  </a:lnTo>
                  <a:cubicBezTo>
                    <a:pt x="1337" y="2820"/>
                    <a:pt x="1382" y="2806"/>
                    <a:pt x="1413" y="2775"/>
                  </a:cubicBezTo>
                  <a:lnTo>
                    <a:pt x="2155" y="2033"/>
                  </a:lnTo>
                  <a:lnTo>
                    <a:pt x="2877" y="2274"/>
                  </a:lnTo>
                  <a:cubicBezTo>
                    <a:pt x="2934" y="2293"/>
                    <a:pt x="2997" y="2271"/>
                    <a:pt x="3030" y="2221"/>
                  </a:cubicBezTo>
                  <a:lnTo>
                    <a:pt x="4196" y="472"/>
                  </a:lnTo>
                  <a:lnTo>
                    <a:pt x="4256" y="713"/>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595959"/>
                </a:solidFill>
                <a:effectLst/>
                <a:uLnTx/>
                <a:uFillTx/>
                <a:latin typeface="Arial"/>
                <a:ea typeface="+mn-ea"/>
                <a:cs typeface="+mn-cs"/>
              </a:endParaRPr>
            </a:p>
          </p:txBody>
        </p:sp>
      </p:grpSp>
      <p:sp>
        <p:nvSpPr>
          <p:cNvPr id="145" name="Rectangle 144">
            <a:hlinkClick r:id="rId2"/>
            <a:extLst>
              <a:ext uri="{FF2B5EF4-FFF2-40B4-BE49-F238E27FC236}">
                <a16:creationId xmlns:a16="http://schemas.microsoft.com/office/drawing/2014/main" id="{E9F15AF7-1C51-FB45-A2CE-4E98E91C370E}"/>
              </a:ext>
            </a:extLst>
          </p:cNvPr>
          <p:cNvSpPr/>
          <p:nvPr userDrawn="1"/>
        </p:nvSpPr>
        <p:spPr>
          <a:xfrm>
            <a:off x="6914127" y="1611545"/>
            <a:ext cx="4911066" cy="1152144"/>
          </a:xfrm>
          <a:prstGeom prst="rect">
            <a:avLst/>
          </a:prstGeom>
          <a:solidFill>
            <a:schemeClr val="bg1">
              <a:lumMod val="95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146" name="Text Placeholder 17">
            <a:extLst>
              <a:ext uri="{FF2B5EF4-FFF2-40B4-BE49-F238E27FC236}">
                <a16:creationId xmlns:a16="http://schemas.microsoft.com/office/drawing/2014/main" id="{6C17DE0A-B7C9-484F-AE23-EBABF5FFACF7}"/>
              </a:ext>
            </a:extLst>
          </p:cNvPr>
          <p:cNvSpPr>
            <a:spLocks noGrp="1"/>
          </p:cNvSpPr>
          <p:nvPr>
            <p:ph type="body" sz="quarter" idx="17" hasCustomPrompt="1"/>
          </p:nvPr>
        </p:nvSpPr>
        <p:spPr>
          <a:xfrm>
            <a:off x="6917698" y="1628618"/>
            <a:ext cx="4802693" cy="1754326"/>
          </a:xfrm>
        </p:spPr>
        <p:txBody>
          <a:bodyPr/>
          <a:lstStyle>
            <a:lvl1pPr marL="308610" indent="-171450" algn="just" defTabSz="914400" rtl="0" eaLnBrk="1" latinLnBrk="0" hangingPunct="1">
              <a:lnSpc>
                <a:spcPct val="100000"/>
              </a:lnSpc>
              <a:spcBef>
                <a:spcPts val="110"/>
              </a:spcBef>
              <a:buFont typeface="Arial" panose="020B0604020202020204" pitchFamily="34" charset="0"/>
              <a:buChar char="•"/>
              <a:defRPr lang="en-US" sz="1100" b="0" kern="1200" baseline="0" dirty="0" smtClean="0">
                <a:solidFill>
                  <a:srgbClr val="595959"/>
                </a:solidFill>
                <a:latin typeface="Calibri" panose="020F0502020204030204" pitchFamily="34" charset="0"/>
                <a:ea typeface="+mn-ea"/>
                <a:cs typeface="Calibri" panose="020F0502020204030204" pitchFamily="34" charset="0"/>
              </a:defRPr>
            </a:lvl1pPr>
            <a:lvl2pPr marL="514350" indent="-285750" algn="just">
              <a:buFont typeface="Arial" panose="020B0604020202020204" pitchFamily="34" charset="0"/>
              <a:buChar char="•"/>
              <a:defRPr sz="1100">
                <a:solidFill>
                  <a:srgbClr val="595959"/>
                </a:solidFill>
                <a:latin typeface="Calibri" panose="020F0502020204030204" pitchFamily="34" charset="0"/>
                <a:cs typeface="Calibri" panose="020F0502020204030204" pitchFamily="34" charset="0"/>
              </a:defRPr>
            </a:lvl2pPr>
            <a:lvl3pPr marL="457200" indent="0">
              <a:buNone/>
              <a:defRPr/>
            </a:lvl3pPr>
            <a:lvl4pPr marL="685800" indent="0">
              <a:buNone/>
              <a:defRPr/>
            </a:lvl4pPr>
            <a:lvl5pPr marL="914400" indent="0">
              <a:buNone/>
              <a:defRPr/>
            </a:lvl5pPr>
          </a:lstStyle>
          <a:p>
            <a:pPr lvl="0"/>
            <a:r>
              <a:rPr lang="en-US" dirty="0"/>
              <a:t>Provide all of the business outcomes from the solutions provided. Ensure hard numbers/metrics are provided for benefits, if possible. Use 11 </a:t>
            </a:r>
            <a:r>
              <a:rPr lang="en-US" dirty="0" err="1"/>
              <a:t>pt</a:t>
            </a:r>
            <a:r>
              <a:rPr lang="en-US" dirty="0"/>
              <a:t> font for normal text and you can use 14 </a:t>
            </a:r>
            <a:r>
              <a:rPr lang="en-US" dirty="0" err="1"/>
              <a:t>pt</a:t>
            </a:r>
            <a:r>
              <a:rPr lang="en-US" dirty="0"/>
              <a:t>, BOLD, blue font to highlight certain numbers or words.</a:t>
            </a:r>
          </a:p>
          <a:p>
            <a:pPr lvl="1"/>
            <a:endParaRPr lang="en-US" dirty="0"/>
          </a:p>
          <a:p>
            <a:pPr lvl="1"/>
            <a:endParaRPr lang="en-US" dirty="0"/>
          </a:p>
          <a:p>
            <a:pPr lvl="1"/>
            <a:endParaRPr lang="en-US" dirty="0"/>
          </a:p>
          <a:p>
            <a:pPr lvl="1"/>
            <a:endParaRPr lang="en-US" dirty="0"/>
          </a:p>
        </p:txBody>
      </p:sp>
      <p:sp>
        <p:nvSpPr>
          <p:cNvPr id="147" name="Round Same Side Corner Rectangle 146"/>
          <p:cNvSpPr/>
          <p:nvPr userDrawn="1"/>
        </p:nvSpPr>
        <p:spPr>
          <a:xfrm rot="10800000">
            <a:off x="465873" y="2867373"/>
            <a:ext cx="6293963" cy="154544"/>
          </a:xfrm>
          <a:prstGeom prst="round2SameRect">
            <a:avLst/>
          </a:prstGeom>
          <a:gradFill flip="none" rotWithShape="1">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48" name="Round Same Side Corner Rectangle 147"/>
          <p:cNvSpPr/>
          <p:nvPr userDrawn="1"/>
        </p:nvSpPr>
        <p:spPr>
          <a:xfrm rot="10800000">
            <a:off x="463510" y="6222367"/>
            <a:ext cx="6296670" cy="169535"/>
          </a:xfrm>
          <a:prstGeom prst="round2Same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49" name="Round Same Side Corner Rectangle 148"/>
          <p:cNvSpPr/>
          <p:nvPr userDrawn="1"/>
        </p:nvSpPr>
        <p:spPr>
          <a:xfrm rot="10800000">
            <a:off x="6914965" y="2871216"/>
            <a:ext cx="4910327" cy="155448"/>
          </a:xfrm>
          <a:prstGeom prst="round2SameRect">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
        <p:nvSpPr>
          <p:cNvPr id="150" name="Text Placeholder 17">
            <a:extLst>
              <a:ext uri="{FF2B5EF4-FFF2-40B4-BE49-F238E27FC236}">
                <a16:creationId xmlns:a16="http://schemas.microsoft.com/office/drawing/2014/main" id="{48D1E3EA-059E-324F-849D-C5F2BF21EE9E}"/>
              </a:ext>
            </a:extLst>
          </p:cNvPr>
          <p:cNvSpPr>
            <a:spLocks noGrp="1"/>
          </p:cNvSpPr>
          <p:nvPr>
            <p:ph type="body" sz="quarter" idx="15" hasCustomPrompt="1"/>
          </p:nvPr>
        </p:nvSpPr>
        <p:spPr>
          <a:xfrm>
            <a:off x="469447" y="1623544"/>
            <a:ext cx="6176563" cy="1661993"/>
          </a:xfrm>
        </p:spPr>
        <p:txBody>
          <a:bodyPr/>
          <a:lstStyle>
            <a:lvl1pPr marL="308610" indent="-171450" algn="just" defTabSz="914400" rtl="0" eaLnBrk="1" latinLnBrk="0" hangingPunct="1">
              <a:lnSpc>
                <a:spcPct val="100000"/>
              </a:lnSpc>
              <a:spcBef>
                <a:spcPts val="110"/>
              </a:spcBef>
              <a:buFont typeface="Arial" panose="020B0604020202020204" pitchFamily="34" charset="0"/>
              <a:buChar char="•"/>
              <a:defRPr lang="en-US" sz="1100" b="0" kern="1200" baseline="0" dirty="0" smtClean="0">
                <a:solidFill>
                  <a:srgbClr val="595959"/>
                </a:solidFill>
                <a:latin typeface="Calibri" panose="020F0502020204030204" pitchFamily="34" charset="0"/>
                <a:ea typeface="+mn-ea"/>
                <a:cs typeface="Calibri" panose="020F0502020204030204" pitchFamily="34" charset="0"/>
              </a:defRPr>
            </a:lvl1pPr>
            <a:lvl2pPr marL="514350" indent="-285750" algn="just">
              <a:buFont typeface="Arial" panose="020B0604020202020204" pitchFamily="34" charset="0"/>
              <a:buChar char="•"/>
              <a:defRPr sz="1100">
                <a:solidFill>
                  <a:srgbClr val="595959"/>
                </a:solidFill>
                <a:latin typeface="Calibri" panose="020F0502020204030204" pitchFamily="34" charset="0"/>
                <a:cs typeface="Calibri" panose="020F0502020204030204" pitchFamily="34" charset="0"/>
              </a:defRPr>
            </a:lvl2pPr>
            <a:lvl3pPr marL="457200" indent="0">
              <a:buNone/>
              <a:defRPr/>
            </a:lvl3pPr>
            <a:lvl4pPr marL="685800" indent="0">
              <a:buNone/>
              <a:defRPr/>
            </a:lvl4pPr>
            <a:lvl5pPr marL="914400" indent="0">
              <a:buNone/>
              <a:defRPr/>
            </a:lvl5pPr>
          </a:lstStyle>
          <a:p>
            <a:pPr lvl="0"/>
            <a:r>
              <a:rPr lang="en-US" dirty="0"/>
              <a:t>Provide Case Study background (which client it is for and the basic project). Provide at least 3 challenges that will be addressed by the eClerx solution and the outcome. </a:t>
            </a:r>
          </a:p>
          <a:p>
            <a:pPr lvl="1"/>
            <a:endParaRPr lang="en-US" dirty="0"/>
          </a:p>
          <a:p>
            <a:pPr lvl="1"/>
            <a:endParaRPr lang="en-US" dirty="0"/>
          </a:p>
          <a:p>
            <a:pPr lvl="1"/>
            <a:endParaRPr lang="en-US" dirty="0"/>
          </a:p>
          <a:p>
            <a:pPr lvl="1"/>
            <a:endParaRPr lang="en-US" dirty="0"/>
          </a:p>
          <a:p>
            <a:pPr lvl="1"/>
            <a:endParaRPr lang="en-US" dirty="0"/>
          </a:p>
        </p:txBody>
      </p:sp>
      <p:sp>
        <p:nvSpPr>
          <p:cNvPr id="154" name="TextBox 153">
            <a:extLst>
              <a:ext uri="{FF2B5EF4-FFF2-40B4-BE49-F238E27FC236}">
                <a16:creationId xmlns:a16="http://schemas.microsoft.com/office/drawing/2014/main" id="{6B3B1D87-DC70-9440-BD73-D0FC8FDD3865}"/>
              </a:ext>
            </a:extLst>
          </p:cNvPr>
          <p:cNvSpPr txBox="1"/>
          <p:nvPr userDrawn="1"/>
        </p:nvSpPr>
        <p:spPr>
          <a:xfrm>
            <a:off x="11607082" y="6436203"/>
            <a:ext cx="325815" cy="230832"/>
          </a:xfrm>
          <a:prstGeom prst="rect">
            <a:avLst/>
          </a:prstGeom>
          <a:solidFill>
            <a:srgbClr val="1473BF"/>
          </a:solidFill>
        </p:spPr>
        <p:txBody>
          <a:bodyPr vert="horz" wrap="none" lIns="91440" tIns="45720" rIns="91440" bIns="45720" rtlCol="0" anchor="ctr">
            <a:spAutoFit/>
          </a:bodyPr>
          <a:lstStyle>
            <a:defPPr>
              <a:defRPr lang="en-US"/>
            </a:defPPr>
            <a:lvl1pPr>
              <a:defRPr sz="12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78B5AF-9E1F-4B6F-BFCC-CCB7C3473770}"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FFFFFF"/>
              </a:solidFill>
              <a:effectLst/>
              <a:uLnTx/>
              <a:uFillTx/>
              <a:latin typeface="Arial"/>
              <a:ea typeface="+mn-ea"/>
              <a:cs typeface="+mn-cs"/>
            </a:endParaRPr>
          </a:p>
        </p:txBody>
      </p:sp>
      <p:sp>
        <p:nvSpPr>
          <p:cNvPr id="155" name="Title 4">
            <a:extLst>
              <a:ext uri="{FF2B5EF4-FFF2-40B4-BE49-F238E27FC236}">
                <a16:creationId xmlns:a16="http://schemas.microsoft.com/office/drawing/2014/main" id="{24268B6E-3A98-A24D-90AF-90F555F7E46F}"/>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j-ea"/>
              <a:cs typeface="Calibri" panose="020F0502020204030204" pitchFamily="34" charset="0"/>
            </a:endParaRPr>
          </a:p>
        </p:txBody>
      </p:sp>
      <p:sp>
        <p:nvSpPr>
          <p:cNvPr id="156" name="Title 4">
            <a:extLst>
              <a:ext uri="{FF2B5EF4-FFF2-40B4-BE49-F238E27FC236}">
                <a16:creationId xmlns:a16="http://schemas.microsoft.com/office/drawing/2014/main" id="{552DE032-6DD4-714B-A1F0-6CF41BD94281}"/>
              </a:ext>
            </a:extLst>
          </p:cNvPr>
          <p:cNvSpPr txBox="1">
            <a:spLocks/>
          </p:cNvSpPr>
          <p:nvPr userDrawn="1"/>
        </p:nvSpPr>
        <p:spPr>
          <a:xfrm>
            <a:off x="8057527" y="6392346"/>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200" b="0" i="0" u="none" strike="noStrike" kern="1200" cap="none" spc="200" normalizeH="0" baseline="0" noProof="0" dirty="0">
                <a:ln>
                  <a:noFill/>
                </a:ln>
                <a:solidFill>
                  <a:srgbClr val="002B53"/>
                </a:solidFill>
                <a:effectLst/>
                <a:uLnTx/>
                <a:uFillTx/>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544897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5536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5" name="Rectangle 4"/>
          <p:cNvSpPr/>
          <p:nvPr userDrawn="1"/>
        </p:nvSpPr>
        <p:spPr>
          <a:xfrm>
            <a:off x="3" y="0"/>
            <a:ext cx="12192000" cy="6858000"/>
          </a:xfrm>
          <a:prstGeom prst="rect">
            <a:avLst/>
          </a:prstGeom>
          <a:solidFill>
            <a:srgbClr val="1473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720" dirty="0"/>
          </a:p>
        </p:txBody>
      </p:sp>
    </p:spTree>
    <p:extLst>
      <p:ext uri="{BB962C8B-B14F-4D97-AF65-F5344CB8AC3E}">
        <p14:creationId xmlns:p14="http://schemas.microsoft.com/office/powerpoint/2010/main" val="336118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with Title">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C3C86E1E-89C2-47FF-B153-27E191B45F97}"/>
              </a:ext>
            </a:extLst>
          </p:cNvPr>
          <p:cNvGrpSpPr/>
          <p:nvPr userDrawn="1"/>
        </p:nvGrpSpPr>
        <p:grpSpPr>
          <a:xfrm>
            <a:off x="1" y="0"/>
            <a:ext cx="12191999" cy="6858000"/>
            <a:chOff x="1" y="0"/>
            <a:chExt cx="12191999" cy="6858000"/>
          </a:xfrm>
        </p:grpSpPr>
        <p:sp>
          <p:nvSpPr>
            <p:cNvPr id="31" name="Freeform: Shape 30">
              <a:extLst>
                <a:ext uri="{FF2B5EF4-FFF2-40B4-BE49-F238E27FC236}">
                  <a16:creationId xmlns:a16="http://schemas.microsoft.com/office/drawing/2014/main" id="{808DCBA3-7961-42FA-B155-02DA746F1053}"/>
                </a:ext>
              </a:extLst>
            </p:cNvPr>
            <p:cNvSpPr/>
            <p:nvPr/>
          </p:nvSpPr>
          <p:spPr>
            <a:xfrm>
              <a:off x="1" y="0"/>
              <a:ext cx="12191999" cy="6858000"/>
            </a:xfrm>
            <a:custGeom>
              <a:avLst/>
              <a:gdLst>
                <a:gd name="connsiteX0" fmla="*/ 228600 w 12191999"/>
                <a:gd name="connsiteY0" fmla="*/ 228600 h 6858000"/>
                <a:gd name="connsiteX1" fmla="*/ 228600 w 12191999"/>
                <a:gd name="connsiteY1" fmla="*/ 6629400 h 6858000"/>
                <a:gd name="connsiteX2" fmla="*/ 11963399 w 12191999"/>
                <a:gd name="connsiteY2" fmla="*/ 6629400 h 6858000"/>
                <a:gd name="connsiteX3" fmla="*/ 11963399 w 12191999"/>
                <a:gd name="connsiteY3" fmla="*/ 228600 h 6858000"/>
                <a:gd name="connsiteX4" fmla="*/ 11963399 w 12191999"/>
                <a:gd name="connsiteY4" fmla="*/ 0 h 6858000"/>
                <a:gd name="connsiteX5" fmla="*/ 12191999 w 12191999"/>
                <a:gd name="connsiteY5" fmla="*/ 0 h 6858000"/>
                <a:gd name="connsiteX6" fmla="*/ 12191999 w 12191999"/>
                <a:gd name="connsiteY6" fmla="*/ 6858000 h 6858000"/>
                <a:gd name="connsiteX7" fmla="*/ 12038028 w 12191999"/>
                <a:gd name="connsiteY7" fmla="*/ 6858000 h 6858000"/>
                <a:gd name="connsiteX8" fmla="*/ 11963399 w 12191999"/>
                <a:gd name="connsiteY8" fmla="*/ 6858000 h 6858000"/>
                <a:gd name="connsiteX9" fmla="*/ 228600 w 12191999"/>
                <a:gd name="connsiteY9" fmla="*/ 6858000 h 6858000"/>
                <a:gd name="connsiteX10" fmla="*/ 103694 w 12191999"/>
                <a:gd name="connsiteY10" fmla="*/ 6858000 h 6858000"/>
                <a:gd name="connsiteX11" fmla="*/ 0 w 12191999"/>
                <a:gd name="connsiteY11" fmla="*/ 6858000 h 6858000"/>
                <a:gd name="connsiteX12" fmla="*/ 0 w 12191999"/>
                <a:gd name="connsiteY12" fmla="*/ 0 h 6858000"/>
                <a:gd name="connsiteX13" fmla="*/ 103695 w 12191999"/>
                <a:gd name="connsiteY13" fmla="*/ 0 h 6858000"/>
                <a:gd name="connsiteX14" fmla="*/ 228600 w 12191999"/>
                <a:gd name="connsiteY14" fmla="*/ 0 h 6858000"/>
                <a:gd name="connsiteX15" fmla="*/ 11963399 w 12191999"/>
                <a:gd name="connsiteY1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1999" h="6858000">
                  <a:moveTo>
                    <a:pt x="228600" y="228600"/>
                  </a:moveTo>
                  <a:lnTo>
                    <a:pt x="228600" y="6629400"/>
                  </a:lnTo>
                  <a:lnTo>
                    <a:pt x="11963399" y="6629400"/>
                  </a:lnTo>
                  <a:lnTo>
                    <a:pt x="11963399" y="228600"/>
                  </a:lnTo>
                  <a:close/>
                  <a:moveTo>
                    <a:pt x="11963399" y="0"/>
                  </a:moveTo>
                  <a:lnTo>
                    <a:pt x="12191999" y="0"/>
                  </a:lnTo>
                  <a:lnTo>
                    <a:pt x="12191999" y="6858000"/>
                  </a:lnTo>
                  <a:lnTo>
                    <a:pt x="12038028" y="6858000"/>
                  </a:lnTo>
                  <a:lnTo>
                    <a:pt x="11963399" y="6858000"/>
                  </a:lnTo>
                  <a:lnTo>
                    <a:pt x="228600" y="6858000"/>
                  </a:lnTo>
                  <a:lnTo>
                    <a:pt x="103694" y="6858000"/>
                  </a:lnTo>
                  <a:lnTo>
                    <a:pt x="0" y="6858000"/>
                  </a:lnTo>
                  <a:lnTo>
                    <a:pt x="0" y="0"/>
                  </a:lnTo>
                  <a:lnTo>
                    <a:pt x="103695" y="0"/>
                  </a:lnTo>
                  <a:lnTo>
                    <a:pt x="228600" y="0"/>
                  </a:lnTo>
                  <a:lnTo>
                    <a:pt x="11963399" y="0"/>
                  </a:lnTo>
                  <a:close/>
                </a:path>
              </a:pathLst>
            </a:custGeom>
            <a:solidFill>
              <a:srgbClr val="FFFFFF"/>
            </a:solidFill>
            <a:ln w="12700" cap="flat" cmpd="sng" algn="ctr">
              <a:noFill/>
              <a:prstDash val="solid"/>
              <a:miter lim="800000"/>
            </a:ln>
            <a:effectLst/>
          </p:spPr>
          <p:txBody>
            <a:bodyPr wrap="square" rtlCol="0" anchor="ctr">
              <a:noAutofit/>
            </a:bodyPr>
            <a:lstStyle/>
            <a:p>
              <a:pPr marL="0" marR="0" lvl="0" indent="0" algn="ctr" defTabSz="913852"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dirty="0">
                <a:ln>
                  <a:noFill/>
                </a:ln>
                <a:solidFill>
                  <a:srgbClr val="FFFFFF"/>
                </a:solidFill>
                <a:effectLst/>
                <a:uLnTx/>
                <a:uFillTx/>
                <a:latin typeface="Segoe UI"/>
                <a:ea typeface="+mn-ea"/>
                <a:cs typeface="+mn-cs"/>
              </a:endParaRPr>
            </a:p>
          </p:txBody>
        </p:sp>
        <p:grpSp>
          <p:nvGrpSpPr>
            <p:cNvPr id="32" name="Graphic 27">
              <a:extLst>
                <a:ext uri="{FF2B5EF4-FFF2-40B4-BE49-F238E27FC236}">
                  <a16:creationId xmlns:a16="http://schemas.microsoft.com/office/drawing/2014/main" id="{5A1B2854-D662-4690-97E3-2E382ABBDC28}"/>
                </a:ext>
              </a:extLst>
            </p:cNvPr>
            <p:cNvGrpSpPr/>
            <p:nvPr/>
          </p:nvGrpSpPr>
          <p:grpSpPr>
            <a:xfrm>
              <a:off x="1" y="0"/>
              <a:ext cx="4927600" cy="6858000"/>
              <a:chOff x="1" y="0"/>
              <a:chExt cx="4927600" cy="6858000"/>
            </a:xfrm>
          </p:grpSpPr>
          <p:sp>
            <p:nvSpPr>
              <p:cNvPr id="33" name="Freeform: Shape 32">
                <a:extLst>
                  <a:ext uri="{FF2B5EF4-FFF2-40B4-BE49-F238E27FC236}">
                    <a16:creationId xmlns:a16="http://schemas.microsoft.com/office/drawing/2014/main" id="{CCD90B85-AD82-4485-8214-1F86AFFBF94E}"/>
                  </a:ext>
                </a:extLst>
              </p:cNvPr>
              <p:cNvSpPr/>
              <p:nvPr/>
            </p:nvSpPr>
            <p:spPr>
              <a:xfrm>
                <a:off x="3884930" y="6629400"/>
                <a:ext cx="1036447" cy="228600"/>
              </a:xfrm>
              <a:custGeom>
                <a:avLst/>
                <a:gdLst>
                  <a:gd name="connsiteX0" fmla="*/ 1036447 w 1036447"/>
                  <a:gd name="connsiteY0" fmla="*/ 228600 h 228600"/>
                  <a:gd name="connsiteX1" fmla="*/ 180975 w 1036447"/>
                  <a:gd name="connsiteY1" fmla="*/ 228600 h 228600"/>
                  <a:gd name="connsiteX2" fmla="*/ 0 w 1036447"/>
                  <a:gd name="connsiteY2" fmla="*/ 0 h 228600"/>
                  <a:gd name="connsiteX3" fmla="*/ 855472 w 1036447"/>
                  <a:gd name="connsiteY3" fmla="*/ 0 h 228600"/>
                </a:gdLst>
                <a:ahLst/>
                <a:cxnLst>
                  <a:cxn ang="0">
                    <a:pos x="connsiteX0" y="connsiteY0"/>
                  </a:cxn>
                  <a:cxn ang="0">
                    <a:pos x="connsiteX1" y="connsiteY1"/>
                  </a:cxn>
                  <a:cxn ang="0">
                    <a:pos x="connsiteX2" y="connsiteY2"/>
                  </a:cxn>
                  <a:cxn ang="0">
                    <a:pos x="connsiteX3" y="connsiteY3"/>
                  </a:cxn>
                </a:cxnLst>
                <a:rect l="l" t="t" r="r" b="b"/>
                <a:pathLst>
                  <a:path w="1036447" h="228600">
                    <a:moveTo>
                      <a:pt x="1036447" y="228600"/>
                    </a:moveTo>
                    <a:lnTo>
                      <a:pt x="180975" y="228600"/>
                    </a:lnTo>
                    <a:lnTo>
                      <a:pt x="0" y="0"/>
                    </a:lnTo>
                    <a:lnTo>
                      <a:pt x="855472" y="0"/>
                    </a:lnTo>
                    <a:close/>
                  </a:path>
                </a:pathLst>
              </a:custGeom>
              <a:solidFill>
                <a:srgbClr val="002B53">
                  <a:lumMod val="25000"/>
                  <a:lumOff val="75000"/>
                </a:srgbClr>
              </a:solidFill>
              <a:ln w="12692" cap="flat">
                <a:noFill/>
                <a:prstDash val="solid"/>
                <a:miter/>
              </a:ln>
            </p:spPr>
            <p:txBody>
              <a:bodyPr rtlCol="0" anchor="ctr"/>
              <a:lstStyle/>
              <a:p>
                <a:pPr marL="0" marR="0" lvl="0" indent="0" defTabSz="913852"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dirty="0">
                  <a:ln>
                    <a:noFill/>
                  </a:ln>
                  <a:solidFill>
                    <a:srgbClr val="000000"/>
                  </a:solidFill>
                  <a:effectLst/>
                  <a:uLnTx/>
                  <a:uFillTx/>
                </a:endParaRPr>
              </a:p>
            </p:txBody>
          </p:sp>
          <p:sp>
            <p:nvSpPr>
              <p:cNvPr id="34" name="Freeform: Shape 33">
                <a:extLst>
                  <a:ext uri="{FF2B5EF4-FFF2-40B4-BE49-F238E27FC236}">
                    <a16:creationId xmlns:a16="http://schemas.microsoft.com/office/drawing/2014/main" id="{1A55A6F3-7F2A-486D-88B0-D298A719020F}"/>
                  </a:ext>
                </a:extLst>
              </p:cNvPr>
              <p:cNvSpPr/>
              <p:nvPr/>
            </p:nvSpPr>
            <p:spPr>
              <a:xfrm>
                <a:off x="1" y="2153157"/>
                <a:ext cx="228600" cy="1370202"/>
              </a:xfrm>
              <a:custGeom>
                <a:avLst/>
                <a:gdLst>
                  <a:gd name="connsiteX0" fmla="*/ 228600 w 228600"/>
                  <a:gd name="connsiteY0" fmla="*/ 0 h 1370202"/>
                  <a:gd name="connsiteX1" fmla="*/ 228600 w 228600"/>
                  <a:gd name="connsiteY1" fmla="*/ 1081405 h 1370202"/>
                  <a:gd name="connsiteX2" fmla="*/ 0 w 228600"/>
                  <a:gd name="connsiteY2" fmla="*/ 1370203 h 1370202"/>
                  <a:gd name="connsiteX3" fmla="*/ 0 w 228600"/>
                  <a:gd name="connsiteY3" fmla="*/ 288798 h 1370202"/>
                </a:gdLst>
                <a:ahLst/>
                <a:cxnLst>
                  <a:cxn ang="0">
                    <a:pos x="connsiteX0" y="connsiteY0"/>
                  </a:cxn>
                  <a:cxn ang="0">
                    <a:pos x="connsiteX1" y="connsiteY1"/>
                  </a:cxn>
                  <a:cxn ang="0">
                    <a:pos x="connsiteX2" y="connsiteY2"/>
                  </a:cxn>
                  <a:cxn ang="0">
                    <a:pos x="connsiteX3" y="connsiteY3"/>
                  </a:cxn>
                </a:cxnLst>
                <a:rect l="l" t="t" r="r" b="b"/>
                <a:pathLst>
                  <a:path w="228600" h="1370202">
                    <a:moveTo>
                      <a:pt x="228600" y="0"/>
                    </a:moveTo>
                    <a:lnTo>
                      <a:pt x="228600" y="1081405"/>
                    </a:lnTo>
                    <a:lnTo>
                      <a:pt x="0" y="1370203"/>
                    </a:lnTo>
                    <a:lnTo>
                      <a:pt x="0" y="288798"/>
                    </a:lnTo>
                    <a:close/>
                  </a:path>
                </a:pathLst>
              </a:custGeom>
              <a:gradFill>
                <a:gsLst>
                  <a:gs pos="0">
                    <a:srgbClr val="1C75BC"/>
                  </a:gs>
                  <a:gs pos="67000">
                    <a:srgbClr val="002B53"/>
                  </a:gs>
                </a:gsLst>
                <a:lin ang="12000000" scaled="0"/>
              </a:gradFill>
              <a:ln w="12692" cap="flat">
                <a:noFill/>
                <a:prstDash val="solid"/>
                <a:miter/>
              </a:ln>
            </p:spPr>
            <p:txBody>
              <a:bodyPr rtlCol="0" anchor="ctr"/>
              <a:lstStyle/>
              <a:p>
                <a:pPr marL="0" marR="0" lvl="0" indent="0" defTabSz="913852"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dirty="0">
                  <a:ln>
                    <a:noFill/>
                  </a:ln>
                  <a:solidFill>
                    <a:srgbClr val="000000"/>
                  </a:solidFill>
                  <a:effectLst/>
                  <a:uLnTx/>
                  <a:uFillTx/>
                </a:endParaRPr>
              </a:p>
            </p:txBody>
          </p:sp>
          <p:sp>
            <p:nvSpPr>
              <p:cNvPr id="35" name="Freeform: Shape 34">
                <a:extLst>
                  <a:ext uri="{FF2B5EF4-FFF2-40B4-BE49-F238E27FC236}">
                    <a16:creationId xmlns:a16="http://schemas.microsoft.com/office/drawing/2014/main" id="{D322F662-6205-44E1-B080-FF6767A9699F}"/>
                  </a:ext>
                </a:extLst>
              </p:cNvPr>
              <p:cNvSpPr/>
              <p:nvPr/>
            </p:nvSpPr>
            <p:spPr>
              <a:xfrm>
                <a:off x="1" y="639444"/>
                <a:ext cx="228600" cy="1370584"/>
              </a:xfrm>
              <a:custGeom>
                <a:avLst/>
                <a:gdLst>
                  <a:gd name="connsiteX0" fmla="*/ 228600 w 228600"/>
                  <a:gd name="connsiteY0" fmla="*/ 288798 h 1370584"/>
                  <a:gd name="connsiteX1" fmla="*/ 228600 w 228600"/>
                  <a:gd name="connsiteY1" fmla="*/ 1370584 h 1370584"/>
                  <a:gd name="connsiteX2" fmla="*/ 0 w 228600"/>
                  <a:gd name="connsiteY2" fmla="*/ 1081659 h 1370584"/>
                  <a:gd name="connsiteX3" fmla="*/ 0 w 228600"/>
                  <a:gd name="connsiteY3" fmla="*/ 0 h 1370584"/>
                </a:gdLst>
                <a:ahLst/>
                <a:cxnLst>
                  <a:cxn ang="0">
                    <a:pos x="connsiteX0" y="connsiteY0"/>
                  </a:cxn>
                  <a:cxn ang="0">
                    <a:pos x="connsiteX1" y="connsiteY1"/>
                  </a:cxn>
                  <a:cxn ang="0">
                    <a:pos x="connsiteX2" y="connsiteY2"/>
                  </a:cxn>
                  <a:cxn ang="0">
                    <a:pos x="connsiteX3" y="connsiteY3"/>
                  </a:cxn>
                </a:cxnLst>
                <a:rect l="l" t="t" r="r" b="b"/>
                <a:pathLst>
                  <a:path w="228600" h="1370584">
                    <a:moveTo>
                      <a:pt x="228600" y="288798"/>
                    </a:moveTo>
                    <a:lnTo>
                      <a:pt x="228600" y="1370584"/>
                    </a:lnTo>
                    <a:lnTo>
                      <a:pt x="0" y="1081659"/>
                    </a:lnTo>
                    <a:lnTo>
                      <a:pt x="0" y="0"/>
                    </a:lnTo>
                    <a:close/>
                  </a:path>
                </a:pathLst>
              </a:custGeom>
              <a:solidFill>
                <a:srgbClr val="002B53">
                  <a:lumMod val="50000"/>
                  <a:lumOff val="50000"/>
                </a:srgbClr>
              </a:solidFill>
              <a:ln w="12692" cap="flat">
                <a:noFill/>
                <a:prstDash val="solid"/>
                <a:miter/>
              </a:ln>
            </p:spPr>
            <p:txBody>
              <a:bodyPr rtlCol="0" anchor="ctr"/>
              <a:lstStyle/>
              <a:p>
                <a:pPr marL="0" marR="0" lvl="0" indent="0" defTabSz="913852"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dirty="0">
                  <a:ln>
                    <a:noFill/>
                  </a:ln>
                  <a:solidFill>
                    <a:srgbClr val="000000"/>
                  </a:solidFill>
                  <a:effectLst/>
                  <a:uLnTx/>
                  <a:uFillTx/>
                </a:endParaRPr>
              </a:p>
            </p:txBody>
          </p:sp>
          <p:sp>
            <p:nvSpPr>
              <p:cNvPr id="36" name="Freeform: Shape 35">
                <a:extLst>
                  <a:ext uri="{FF2B5EF4-FFF2-40B4-BE49-F238E27FC236}">
                    <a16:creationId xmlns:a16="http://schemas.microsoft.com/office/drawing/2014/main" id="{B22367CA-205C-4884-A37C-EAD53EB844C0}"/>
                  </a:ext>
                </a:extLst>
              </p:cNvPr>
              <p:cNvSpPr/>
              <p:nvPr/>
            </p:nvSpPr>
            <p:spPr>
              <a:xfrm>
                <a:off x="1751584" y="0"/>
                <a:ext cx="1037208" cy="228600"/>
              </a:xfrm>
              <a:custGeom>
                <a:avLst/>
                <a:gdLst>
                  <a:gd name="connsiteX0" fmla="*/ 1037209 w 1037208"/>
                  <a:gd name="connsiteY0" fmla="*/ 0 h 228600"/>
                  <a:gd name="connsiteX1" fmla="*/ 856234 w 1037208"/>
                  <a:gd name="connsiteY1" fmla="*/ 228600 h 228600"/>
                  <a:gd name="connsiteX2" fmla="*/ 0 w 1037208"/>
                  <a:gd name="connsiteY2" fmla="*/ 228600 h 228600"/>
                  <a:gd name="connsiteX3" fmla="*/ 180848 w 1037208"/>
                  <a:gd name="connsiteY3" fmla="*/ 0 h 228600"/>
                </a:gdLst>
                <a:ahLst/>
                <a:cxnLst>
                  <a:cxn ang="0">
                    <a:pos x="connsiteX0" y="connsiteY0"/>
                  </a:cxn>
                  <a:cxn ang="0">
                    <a:pos x="connsiteX1" y="connsiteY1"/>
                  </a:cxn>
                  <a:cxn ang="0">
                    <a:pos x="connsiteX2" y="connsiteY2"/>
                  </a:cxn>
                  <a:cxn ang="0">
                    <a:pos x="connsiteX3" y="connsiteY3"/>
                  </a:cxn>
                </a:cxnLst>
                <a:rect l="l" t="t" r="r" b="b"/>
                <a:pathLst>
                  <a:path w="1037208" h="228600">
                    <a:moveTo>
                      <a:pt x="1037209" y="0"/>
                    </a:moveTo>
                    <a:lnTo>
                      <a:pt x="856234" y="228600"/>
                    </a:lnTo>
                    <a:lnTo>
                      <a:pt x="0" y="228600"/>
                    </a:lnTo>
                    <a:lnTo>
                      <a:pt x="180848" y="0"/>
                    </a:lnTo>
                    <a:close/>
                  </a:path>
                </a:pathLst>
              </a:custGeom>
              <a:gradFill>
                <a:gsLst>
                  <a:gs pos="0">
                    <a:srgbClr val="1C75BC"/>
                  </a:gs>
                  <a:gs pos="67000">
                    <a:srgbClr val="002B53"/>
                  </a:gs>
                </a:gsLst>
                <a:lin ang="12000000" scaled="0"/>
              </a:gradFill>
              <a:ln w="12692" cap="flat">
                <a:noFill/>
                <a:prstDash val="solid"/>
                <a:miter/>
              </a:ln>
            </p:spPr>
            <p:txBody>
              <a:bodyPr rtlCol="0" anchor="ctr"/>
              <a:lstStyle/>
              <a:p>
                <a:pPr marL="0" marR="0" lvl="0" indent="0" defTabSz="913852"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dirty="0">
                  <a:ln>
                    <a:noFill/>
                  </a:ln>
                  <a:solidFill>
                    <a:srgbClr val="000000"/>
                  </a:solidFill>
                  <a:effectLst/>
                  <a:uLnTx/>
                  <a:uFillTx/>
                </a:endParaRPr>
              </a:p>
            </p:txBody>
          </p:sp>
        </p:grpSp>
      </p:grpSp>
      <p:sp>
        <p:nvSpPr>
          <p:cNvPr id="3" name="Title 2">
            <a:extLst>
              <a:ext uri="{FF2B5EF4-FFF2-40B4-BE49-F238E27FC236}">
                <a16:creationId xmlns:a16="http://schemas.microsoft.com/office/drawing/2014/main" id="{9B411AFE-D7E0-4B13-9A81-EFC71D15C39E}"/>
              </a:ext>
            </a:extLst>
          </p:cNvPr>
          <p:cNvSpPr>
            <a:spLocks noGrp="1"/>
          </p:cNvSpPr>
          <p:nvPr>
            <p:ph type="title"/>
          </p:nvPr>
        </p:nvSpPr>
        <p:spPr/>
        <p:txBody>
          <a:bodyPr/>
          <a:lstStyle>
            <a:lvl1pPr algn="l">
              <a:defRPr/>
            </a:lvl1pPr>
          </a:lstStyle>
          <a:p>
            <a:r>
              <a:rPr lang="en-US"/>
              <a:t>Click to edit Master title style</a:t>
            </a:r>
            <a:endParaRPr lang="en-GB"/>
          </a:p>
        </p:txBody>
      </p:sp>
      <p:sp>
        <p:nvSpPr>
          <p:cNvPr id="10" name="TextBox 9">
            <a:extLst>
              <a:ext uri="{FF2B5EF4-FFF2-40B4-BE49-F238E27FC236}">
                <a16:creationId xmlns:a16="http://schemas.microsoft.com/office/drawing/2014/main" id="{0F4ECE69-E62B-D44B-B48B-F9AA05D53178}"/>
              </a:ext>
            </a:extLst>
          </p:cNvPr>
          <p:cNvSpPr txBox="1"/>
          <p:nvPr userDrawn="1"/>
        </p:nvSpPr>
        <p:spPr>
          <a:xfrm>
            <a:off x="11725663" y="6611115"/>
            <a:ext cx="457319" cy="246221"/>
          </a:xfrm>
          <a:prstGeom prst="rect">
            <a:avLst/>
          </a:prstGeom>
          <a:noFill/>
        </p:spPr>
        <p:txBody>
          <a:bodyPr wrap="square" rtlCol="0">
            <a:spAutoFit/>
          </a:bodyPr>
          <a:lstStyle/>
          <a:p>
            <a:pPr algn="r"/>
            <a:fld id="{FF53979C-90C2-4CB8-B587-F436A8AAE006}" type="slidenum">
              <a:rPr lang="en-US" sz="1000" smtClean="0"/>
              <a:pPr algn="r"/>
              <a:t>‹#›</a:t>
            </a:fld>
            <a:endParaRPr lang="en-US" sz="1000" dirty="0"/>
          </a:p>
        </p:txBody>
      </p:sp>
    </p:spTree>
    <p:extLst>
      <p:ext uri="{BB962C8B-B14F-4D97-AF65-F5344CB8AC3E}">
        <p14:creationId xmlns:p14="http://schemas.microsoft.com/office/powerpoint/2010/main" val="839016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Fre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263B23-E83B-4104-8909-75F6C13E263D}"/>
              </a:ext>
            </a:extLst>
          </p:cNvPr>
          <p:cNvSpPr>
            <a:spLocks noGrp="1"/>
          </p:cNvSpPr>
          <p:nvPr>
            <p:ph type="body" sz="quarter" idx="10" hasCustomPrompt="1"/>
          </p:nvPr>
        </p:nvSpPr>
        <p:spPr>
          <a:xfrm>
            <a:off x="457200" y="640952"/>
            <a:ext cx="6962775" cy="307648"/>
          </a:xfrm>
          <a:prstGeom prst="rect">
            <a:avLst/>
          </a:prstGeom>
        </p:spPr>
        <p:txBody>
          <a:bodyPr lIns="0" tIns="0" rIns="0" bIns="0" anchor="b" anchorCtr="0"/>
          <a:lstStyle>
            <a:lvl1pPr>
              <a:buFontTx/>
              <a:buNone/>
              <a:defRPr sz="1998" b="1">
                <a:solidFill>
                  <a:schemeClr val="accent2"/>
                </a:solidFill>
              </a:defRPr>
            </a:lvl1pPr>
          </a:lstStyle>
          <a:p>
            <a:pPr lvl="0"/>
            <a:r>
              <a:rPr lang="en-US" dirty="0"/>
              <a:t>Title</a:t>
            </a:r>
            <a:endParaRPr lang="en-GB" dirty="0"/>
          </a:p>
        </p:txBody>
      </p:sp>
    </p:spTree>
    <p:extLst>
      <p:ext uri="{BB962C8B-B14F-4D97-AF65-F5344CB8AC3E}">
        <p14:creationId xmlns:p14="http://schemas.microsoft.com/office/powerpoint/2010/main" val="1663467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Blank with Title">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2" name="Title 1">
            <a:extLst>
              <a:ext uri="{FF2B5EF4-FFF2-40B4-BE49-F238E27FC236}">
                <a16:creationId xmlns:a16="http://schemas.microsoft.com/office/drawing/2014/main" id="{646A4272-08F6-C74B-B3A3-9DD6551E35C2}"/>
              </a:ext>
            </a:extLst>
          </p:cNvPr>
          <p:cNvSpPr>
            <a:spLocks noGrp="1"/>
          </p:cNvSpPr>
          <p:nvPr>
            <p:ph type="title"/>
          </p:nvPr>
        </p:nvSpPr>
        <p:spPr/>
        <p:txBody>
          <a:bodyPr/>
          <a:lstStyle>
            <a:lvl1pPr>
              <a:defRPr>
                <a:solidFill>
                  <a:srgbClr val="31313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8" name="TextBox 7">
            <a:extLst>
              <a:ext uri="{FF2B5EF4-FFF2-40B4-BE49-F238E27FC236}">
                <a16:creationId xmlns:a16="http://schemas.microsoft.com/office/drawing/2014/main" id="{852C6093-AB94-A34F-93FF-9BF3B45BED92}"/>
              </a:ext>
            </a:extLst>
          </p:cNvPr>
          <p:cNvSpPr txBox="1"/>
          <p:nvPr userDrawn="1"/>
        </p:nvSpPr>
        <p:spPr>
          <a:xfrm>
            <a:off x="11602270" y="6436203"/>
            <a:ext cx="330626" cy="230832"/>
          </a:xfrm>
          <a:prstGeom prst="rect">
            <a:avLst/>
          </a:prstGeom>
          <a:solidFill>
            <a:srgbClr val="1473BF"/>
          </a:solidFill>
        </p:spPr>
        <p:txBody>
          <a:bodyPr vert="horz" wrap="none" lIns="91416" tIns="45708" rIns="91416" bIns="45708" rtlCol="0" anchor="ctr">
            <a:spAutoFit/>
          </a:bodyPr>
          <a:lstStyle>
            <a:defPPr>
              <a:defRPr lang="en-US"/>
            </a:defPPr>
            <a:lvl1pPr>
              <a:defRPr sz="1200">
                <a:solidFill>
                  <a:schemeClr val="tx1">
                    <a:lumMod val="50000"/>
                    <a:lumOff val="50000"/>
                  </a:schemeClr>
                </a:solidFill>
              </a:defRPr>
            </a:lvl1pPr>
          </a:lstStyle>
          <a:p>
            <a:pPr lvl="0" algn="r"/>
            <a:fld id="{8778B5AF-9E1F-4B6F-BFCC-CCB7C3473770}" type="slidenum">
              <a:rPr lang="en-US" sz="900" smtClean="0">
                <a:solidFill>
                  <a:schemeClr val="bg1"/>
                </a:solidFill>
              </a:rPr>
              <a:pPr lvl="0" algn="r"/>
              <a:t>‹#›</a:t>
            </a:fld>
            <a:endParaRPr lang="en-US" sz="700" dirty="0">
              <a:solidFill>
                <a:schemeClr val="bg1"/>
              </a:solidFill>
            </a:endParaRPr>
          </a:p>
        </p:txBody>
      </p:sp>
      <p:sp>
        <p:nvSpPr>
          <p:cNvPr id="10" name="Title 4">
            <a:extLst>
              <a:ext uri="{FF2B5EF4-FFF2-40B4-BE49-F238E27FC236}">
                <a16:creationId xmlns:a16="http://schemas.microsoft.com/office/drawing/2014/main" id="{5A333F16-4663-384C-90E0-021E40D7BDDF}"/>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2" name="Title 4">
            <a:extLst>
              <a:ext uri="{FF2B5EF4-FFF2-40B4-BE49-F238E27FC236}">
                <a16:creationId xmlns:a16="http://schemas.microsoft.com/office/drawing/2014/main" id="{3C184113-DD92-D748-A09C-3C381A10B04A}"/>
              </a:ext>
            </a:extLst>
          </p:cNvPr>
          <p:cNvSpPr txBox="1">
            <a:spLocks/>
          </p:cNvSpPr>
          <p:nvPr userDrawn="1"/>
        </p:nvSpPr>
        <p:spPr>
          <a:xfrm>
            <a:off x="8057527" y="6392348"/>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r>
              <a:rPr lang="en-IN" sz="1200" b="0" spc="200" baseline="0" dirty="0">
                <a:solidFill>
                  <a:schemeClr val="accent2"/>
                </a:solidFill>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25415440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Blank with Title">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2" name="Title 1">
            <a:extLst>
              <a:ext uri="{FF2B5EF4-FFF2-40B4-BE49-F238E27FC236}">
                <a16:creationId xmlns:a16="http://schemas.microsoft.com/office/drawing/2014/main" id="{646A4272-08F6-C74B-B3A3-9DD6551E35C2}"/>
              </a:ext>
            </a:extLst>
          </p:cNvPr>
          <p:cNvSpPr>
            <a:spLocks noGrp="1"/>
          </p:cNvSpPr>
          <p:nvPr>
            <p:ph type="title"/>
          </p:nvPr>
        </p:nvSpPr>
        <p:spPr/>
        <p:txBody>
          <a:bodyPr/>
          <a:lstStyle>
            <a:lvl1pPr>
              <a:defRPr>
                <a:solidFill>
                  <a:srgbClr val="31313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8" name="TextBox 7">
            <a:extLst>
              <a:ext uri="{FF2B5EF4-FFF2-40B4-BE49-F238E27FC236}">
                <a16:creationId xmlns:a16="http://schemas.microsoft.com/office/drawing/2014/main" id="{852C6093-AB94-A34F-93FF-9BF3B45BED92}"/>
              </a:ext>
            </a:extLst>
          </p:cNvPr>
          <p:cNvSpPr txBox="1"/>
          <p:nvPr userDrawn="1"/>
        </p:nvSpPr>
        <p:spPr>
          <a:xfrm>
            <a:off x="11602270" y="6436203"/>
            <a:ext cx="330626" cy="230832"/>
          </a:xfrm>
          <a:prstGeom prst="rect">
            <a:avLst/>
          </a:prstGeom>
          <a:solidFill>
            <a:srgbClr val="1473BF"/>
          </a:solidFill>
        </p:spPr>
        <p:txBody>
          <a:bodyPr vert="horz" wrap="none" lIns="91416" tIns="45708" rIns="91416" bIns="45708" rtlCol="0" anchor="ctr">
            <a:spAutoFit/>
          </a:bodyPr>
          <a:lstStyle>
            <a:defPPr>
              <a:defRPr lang="en-US"/>
            </a:defPPr>
            <a:lvl1pPr>
              <a:defRPr sz="1200">
                <a:solidFill>
                  <a:schemeClr val="tx1">
                    <a:lumMod val="50000"/>
                    <a:lumOff val="50000"/>
                  </a:schemeClr>
                </a:solidFill>
              </a:defRPr>
            </a:lvl1pPr>
          </a:lstStyle>
          <a:p>
            <a:pPr lvl="0" algn="r"/>
            <a:fld id="{8778B5AF-9E1F-4B6F-BFCC-CCB7C3473770}" type="slidenum">
              <a:rPr lang="en-US" sz="900" smtClean="0">
                <a:solidFill>
                  <a:schemeClr val="bg1"/>
                </a:solidFill>
              </a:rPr>
              <a:pPr lvl="0" algn="r"/>
              <a:t>‹#›</a:t>
            </a:fld>
            <a:endParaRPr lang="en-US" sz="700" dirty="0">
              <a:solidFill>
                <a:schemeClr val="bg1"/>
              </a:solidFill>
            </a:endParaRPr>
          </a:p>
        </p:txBody>
      </p:sp>
      <p:sp>
        <p:nvSpPr>
          <p:cNvPr id="10" name="Title 4">
            <a:extLst>
              <a:ext uri="{FF2B5EF4-FFF2-40B4-BE49-F238E27FC236}">
                <a16:creationId xmlns:a16="http://schemas.microsoft.com/office/drawing/2014/main" id="{5A333F16-4663-384C-90E0-021E40D7BDDF}"/>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2" name="Title 4">
            <a:extLst>
              <a:ext uri="{FF2B5EF4-FFF2-40B4-BE49-F238E27FC236}">
                <a16:creationId xmlns:a16="http://schemas.microsoft.com/office/drawing/2014/main" id="{3C184113-DD92-D748-A09C-3C381A10B04A}"/>
              </a:ext>
            </a:extLst>
          </p:cNvPr>
          <p:cNvSpPr txBox="1">
            <a:spLocks/>
          </p:cNvSpPr>
          <p:nvPr userDrawn="1"/>
        </p:nvSpPr>
        <p:spPr>
          <a:xfrm>
            <a:off x="8057527" y="6392348"/>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r>
              <a:rPr lang="en-IN" sz="1200" b="0" spc="200" baseline="0" dirty="0">
                <a:solidFill>
                  <a:schemeClr val="accent2"/>
                </a:solidFill>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288337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5" name="Rectangle 4"/>
          <p:cNvSpPr/>
          <p:nvPr userDrawn="1"/>
        </p:nvSpPr>
        <p:spPr>
          <a:xfrm>
            <a:off x="1" y="0"/>
            <a:ext cx="12192000" cy="6858000"/>
          </a:xfrm>
          <a:prstGeom prst="rect">
            <a:avLst/>
          </a:prstGeom>
          <a:solidFill>
            <a:srgbClr val="1473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720" b="0" i="0" u="none" strike="noStrike" kern="1200" cap="none" spc="0" normalizeH="0" baseline="0" noProof="0">
              <a:ln>
                <a:noFill/>
              </a:ln>
              <a:solidFill>
                <a:srgbClr val="FFFFFF"/>
              </a:solidFill>
              <a:effectLst/>
              <a:uLnTx/>
              <a:uFillTx/>
              <a:latin typeface="Arial"/>
              <a:ea typeface="+mn-ea"/>
              <a:cs typeface="+mn-cs"/>
            </a:endParaRPr>
          </a:p>
        </p:txBody>
      </p:sp>
      <p:sp>
        <p:nvSpPr>
          <p:cNvPr id="2" name="Title 1"/>
          <p:cNvSpPr>
            <a:spLocks noGrp="1"/>
          </p:cNvSpPr>
          <p:nvPr>
            <p:ph type="ctrTitle" hasCustomPrompt="1"/>
          </p:nvPr>
        </p:nvSpPr>
        <p:spPr>
          <a:xfrm>
            <a:off x="1819967" y="3050435"/>
            <a:ext cx="8552069" cy="757130"/>
          </a:xfrm>
        </p:spPr>
        <p:txBody>
          <a:bodyPr anchor="ctr"/>
          <a:lstStyle>
            <a:lvl1pPr algn="ctr">
              <a:defRPr sz="4800" b="0">
                <a:solidFill>
                  <a:schemeClr val="bg1"/>
                </a:solidFill>
                <a:latin typeface="Calibri" panose="020F0502020204030204" pitchFamily="34" charset="0"/>
                <a:cs typeface="Calibri" panose="020F0502020204030204" pitchFamily="34" charset="0"/>
              </a:defRPr>
            </a:lvl1pPr>
          </a:lstStyle>
          <a:p>
            <a:r>
              <a:rPr lang="en-US" dirty="0"/>
              <a:t>Insert Section Title</a:t>
            </a:r>
          </a:p>
        </p:txBody>
      </p:sp>
      <p:sp>
        <p:nvSpPr>
          <p:cNvPr id="8" name="TextBox 7">
            <a:extLst>
              <a:ext uri="{FF2B5EF4-FFF2-40B4-BE49-F238E27FC236}">
                <a16:creationId xmlns:a16="http://schemas.microsoft.com/office/drawing/2014/main" id="{16860357-32C9-824E-B9A0-69EF34B8E196}"/>
              </a:ext>
            </a:extLst>
          </p:cNvPr>
          <p:cNvSpPr txBox="1"/>
          <p:nvPr userDrawn="1"/>
        </p:nvSpPr>
        <p:spPr>
          <a:xfrm>
            <a:off x="11607082" y="6436203"/>
            <a:ext cx="325815" cy="230832"/>
          </a:xfrm>
          <a:prstGeom prst="rect">
            <a:avLst/>
          </a:prstGeom>
          <a:solidFill>
            <a:srgbClr val="1473BF"/>
          </a:solidFill>
        </p:spPr>
        <p:txBody>
          <a:bodyPr vert="horz" wrap="none" lIns="91440" tIns="45720" rIns="91440" bIns="45720" rtlCol="0" anchor="ctr">
            <a:spAutoFit/>
          </a:bodyPr>
          <a:lstStyle>
            <a:defPPr>
              <a:defRPr lang="en-US"/>
            </a:defPPr>
            <a:lvl1pPr>
              <a:defRPr sz="12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78B5AF-9E1F-4B6F-BFCC-CCB7C3473770}"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Title 4">
            <a:extLst>
              <a:ext uri="{FF2B5EF4-FFF2-40B4-BE49-F238E27FC236}">
                <a16:creationId xmlns:a16="http://schemas.microsoft.com/office/drawing/2014/main" id="{BDB62BE3-CA22-BD49-A0BE-58A5CC9F8B78}"/>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srgbClr val="FFFFFF"/>
              </a:solidFill>
              <a:effectLst/>
              <a:uLnTx/>
              <a:uFillTx/>
              <a:latin typeface="Calibri" panose="020F0502020204030204" pitchFamily="34" charset="0"/>
              <a:ea typeface="+mj-ea"/>
              <a:cs typeface="Calibri" panose="020F0502020204030204" pitchFamily="34" charset="0"/>
            </a:endParaRPr>
          </a:p>
        </p:txBody>
      </p:sp>
      <p:sp>
        <p:nvSpPr>
          <p:cNvPr id="11" name="Title 4">
            <a:extLst>
              <a:ext uri="{FF2B5EF4-FFF2-40B4-BE49-F238E27FC236}">
                <a16:creationId xmlns:a16="http://schemas.microsoft.com/office/drawing/2014/main" id="{C7B2DB95-E643-F046-B13B-E61BC83E2A5A}"/>
              </a:ext>
            </a:extLst>
          </p:cNvPr>
          <p:cNvSpPr txBox="1">
            <a:spLocks/>
          </p:cNvSpPr>
          <p:nvPr userDrawn="1"/>
        </p:nvSpPr>
        <p:spPr>
          <a:xfrm>
            <a:off x="8057527" y="6392346"/>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200" b="0" i="0" u="none" strike="noStrike" kern="1200" cap="none" spc="200" normalizeH="0" baseline="0" noProof="0" dirty="0">
                <a:ln>
                  <a:noFill/>
                </a:ln>
                <a:solidFill>
                  <a:srgbClr val="FFFFFF"/>
                </a:solidFill>
                <a:effectLst/>
                <a:uLnTx/>
                <a:uFillTx/>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35207888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4_Blank with Title">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2" name="Title 1">
            <a:extLst>
              <a:ext uri="{FF2B5EF4-FFF2-40B4-BE49-F238E27FC236}">
                <a16:creationId xmlns:a16="http://schemas.microsoft.com/office/drawing/2014/main" id="{646A4272-08F6-C74B-B3A3-9DD6551E35C2}"/>
              </a:ext>
            </a:extLst>
          </p:cNvPr>
          <p:cNvSpPr>
            <a:spLocks noGrp="1"/>
          </p:cNvSpPr>
          <p:nvPr>
            <p:ph type="title"/>
          </p:nvPr>
        </p:nvSpPr>
        <p:spPr/>
        <p:txBody>
          <a:bodyPr/>
          <a:lstStyle>
            <a:lvl1pPr>
              <a:defRPr>
                <a:solidFill>
                  <a:srgbClr val="31313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8" name="TextBox 7">
            <a:extLst>
              <a:ext uri="{FF2B5EF4-FFF2-40B4-BE49-F238E27FC236}">
                <a16:creationId xmlns:a16="http://schemas.microsoft.com/office/drawing/2014/main" id="{852C6093-AB94-A34F-93FF-9BF3B45BED92}"/>
              </a:ext>
            </a:extLst>
          </p:cNvPr>
          <p:cNvSpPr txBox="1"/>
          <p:nvPr userDrawn="1"/>
        </p:nvSpPr>
        <p:spPr>
          <a:xfrm>
            <a:off x="11602270" y="6436203"/>
            <a:ext cx="330626" cy="230832"/>
          </a:xfrm>
          <a:prstGeom prst="rect">
            <a:avLst/>
          </a:prstGeom>
          <a:solidFill>
            <a:srgbClr val="1473BF"/>
          </a:solidFill>
        </p:spPr>
        <p:txBody>
          <a:bodyPr vert="horz" wrap="none" lIns="91416" tIns="45708" rIns="91416" bIns="45708" rtlCol="0" anchor="ctr">
            <a:spAutoFit/>
          </a:bodyPr>
          <a:lstStyle>
            <a:defPPr>
              <a:defRPr lang="en-US"/>
            </a:defPPr>
            <a:lvl1pPr>
              <a:defRPr sz="1200">
                <a:solidFill>
                  <a:schemeClr val="tx1">
                    <a:lumMod val="50000"/>
                    <a:lumOff val="50000"/>
                  </a:schemeClr>
                </a:solidFill>
              </a:defRPr>
            </a:lvl1pPr>
          </a:lstStyle>
          <a:p>
            <a:pPr lvl="0" algn="r"/>
            <a:fld id="{8778B5AF-9E1F-4B6F-BFCC-CCB7C3473770}" type="slidenum">
              <a:rPr lang="en-US" sz="900" smtClean="0">
                <a:solidFill>
                  <a:schemeClr val="bg1"/>
                </a:solidFill>
              </a:rPr>
              <a:pPr lvl="0" algn="r"/>
              <a:t>‹#›</a:t>
            </a:fld>
            <a:endParaRPr lang="en-US" sz="700" dirty="0">
              <a:solidFill>
                <a:schemeClr val="bg1"/>
              </a:solidFill>
            </a:endParaRPr>
          </a:p>
        </p:txBody>
      </p:sp>
      <p:sp>
        <p:nvSpPr>
          <p:cNvPr id="10" name="Title 4">
            <a:extLst>
              <a:ext uri="{FF2B5EF4-FFF2-40B4-BE49-F238E27FC236}">
                <a16:creationId xmlns:a16="http://schemas.microsoft.com/office/drawing/2014/main" id="{5A333F16-4663-384C-90E0-021E40D7BDDF}"/>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2" name="Title 4">
            <a:extLst>
              <a:ext uri="{FF2B5EF4-FFF2-40B4-BE49-F238E27FC236}">
                <a16:creationId xmlns:a16="http://schemas.microsoft.com/office/drawing/2014/main" id="{3C184113-DD92-D748-A09C-3C381A10B04A}"/>
              </a:ext>
            </a:extLst>
          </p:cNvPr>
          <p:cNvSpPr txBox="1">
            <a:spLocks/>
          </p:cNvSpPr>
          <p:nvPr userDrawn="1"/>
        </p:nvSpPr>
        <p:spPr>
          <a:xfrm>
            <a:off x="8057527" y="6392348"/>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r>
              <a:rPr lang="en-IN" sz="1200" b="0" spc="200" baseline="0" dirty="0">
                <a:solidFill>
                  <a:schemeClr val="accent2"/>
                </a:solidFill>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918902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5_Blank with Title">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2" name="Title 1">
            <a:extLst>
              <a:ext uri="{FF2B5EF4-FFF2-40B4-BE49-F238E27FC236}">
                <a16:creationId xmlns:a16="http://schemas.microsoft.com/office/drawing/2014/main" id="{646A4272-08F6-C74B-B3A3-9DD6551E35C2}"/>
              </a:ext>
            </a:extLst>
          </p:cNvPr>
          <p:cNvSpPr>
            <a:spLocks noGrp="1"/>
          </p:cNvSpPr>
          <p:nvPr>
            <p:ph type="title"/>
          </p:nvPr>
        </p:nvSpPr>
        <p:spPr/>
        <p:txBody>
          <a:bodyPr/>
          <a:lstStyle>
            <a:lvl1pPr>
              <a:defRPr>
                <a:solidFill>
                  <a:srgbClr val="31313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8" name="TextBox 7">
            <a:extLst>
              <a:ext uri="{FF2B5EF4-FFF2-40B4-BE49-F238E27FC236}">
                <a16:creationId xmlns:a16="http://schemas.microsoft.com/office/drawing/2014/main" id="{852C6093-AB94-A34F-93FF-9BF3B45BED92}"/>
              </a:ext>
            </a:extLst>
          </p:cNvPr>
          <p:cNvSpPr txBox="1"/>
          <p:nvPr userDrawn="1"/>
        </p:nvSpPr>
        <p:spPr>
          <a:xfrm>
            <a:off x="11602270" y="6436203"/>
            <a:ext cx="330626" cy="230832"/>
          </a:xfrm>
          <a:prstGeom prst="rect">
            <a:avLst/>
          </a:prstGeom>
          <a:solidFill>
            <a:srgbClr val="1473BF"/>
          </a:solidFill>
        </p:spPr>
        <p:txBody>
          <a:bodyPr vert="horz" wrap="none" lIns="91416" tIns="45708" rIns="91416" bIns="45708" rtlCol="0" anchor="ctr">
            <a:spAutoFit/>
          </a:bodyPr>
          <a:lstStyle>
            <a:defPPr>
              <a:defRPr lang="en-US"/>
            </a:defPPr>
            <a:lvl1pPr>
              <a:defRPr sz="1200">
                <a:solidFill>
                  <a:schemeClr val="tx1">
                    <a:lumMod val="50000"/>
                    <a:lumOff val="50000"/>
                  </a:schemeClr>
                </a:solidFill>
              </a:defRPr>
            </a:lvl1pPr>
          </a:lstStyle>
          <a:p>
            <a:pPr lvl="0" algn="r"/>
            <a:fld id="{8778B5AF-9E1F-4B6F-BFCC-CCB7C3473770}" type="slidenum">
              <a:rPr lang="en-US" sz="900" smtClean="0">
                <a:solidFill>
                  <a:schemeClr val="bg1"/>
                </a:solidFill>
              </a:rPr>
              <a:pPr lvl="0" algn="r"/>
              <a:t>‹#›</a:t>
            </a:fld>
            <a:endParaRPr lang="en-US" sz="700" dirty="0">
              <a:solidFill>
                <a:schemeClr val="bg1"/>
              </a:solidFill>
            </a:endParaRPr>
          </a:p>
        </p:txBody>
      </p:sp>
      <p:sp>
        <p:nvSpPr>
          <p:cNvPr id="10" name="Title 4">
            <a:extLst>
              <a:ext uri="{FF2B5EF4-FFF2-40B4-BE49-F238E27FC236}">
                <a16:creationId xmlns:a16="http://schemas.microsoft.com/office/drawing/2014/main" id="{5A333F16-4663-384C-90E0-021E40D7BDDF}"/>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2" name="Title 4">
            <a:extLst>
              <a:ext uri="{FF2B5EF4-FFF2-40B4-BE49-F238E27FC236}">
                <a16:creationId xmlns:a16="http://schemas.microsoft.com/office/drawing/2014/main" id="{3C184113-DD92-D748-A09C-3C381A10B04A}"/>
              </a:ext>
            </a:extLst>
          </p:cNvPr>
          <p:cNvSpPr txBox="1">
            <a:spLocks/>
          </p:cNvSpPr>
          <p:nvPr userDrawn="1"/>
        </p:nvSpPr>
        <p:spPr>
          <a:xfrm>
            <a:off x="8057527" y="6392348"/>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r>
              <a:rPr lang="en-IN" sz="1200" b="0" spc="200" baseline="0" dirty="0">
                <a:solidFill>
                  <a:schemeClr val="accent2"/>
                </a:solidFill>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437977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1DDCD5-BD62-DD7B-1922-13737E562518}"/>
              </a:ext>
            </a:extLst>
          </p:cNvPr>
          <p:cNvPicPr>
            <a:picLocks noChangeAspect="1"/>
          </p:cNvPicPr>
          <p:nvPr/>
        </p:nvPicPr>
        <p:blipFill>
          <a:blip r:embed="rId2"/>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9C7115D6-8077-AF7E-FA03-B4E3E34ECB4C}"/>
              </a:ext>
            </a:extLst>
          </p:cNvPr>
          <p:cNvSpPr/>
          <p:nvPr/>
        </p:nvSpPr>
        <p:spPr>
          <a:xfrm>
            <a:off x="-1" y="0"/>
            <a:ext cx="337930" cy="6858000"/>
          </a:xfrm>
          <a:prstGeom prst="rect">
            <a:avLst/>
          </a:prstGeom>
          <a:solidFill>
            <a:srgbClr val="002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grpSp>
        <p:nvGrpSpPr>
          <p:cNvPr id="3" name="Group 2">
            <a:extLst>
              <a:ext uri="{FF2B5EF4-FFF2-40B4-BE49-F238E27FC236}">
                <a16:creationId xmlns:a16="http://schemas.microsoft.com/office/drawing/2014/main" id="{DCCF8932-8663-3F20-38BE-4A645E313973}"/>
              </a:ext>
            </a:extLst>
          </p:cNvPr>
          <p:cNvGrpSpPr/>
          <p:nvPr/>
        </p:nvGrpSpPr>
        <p:grpSpPr>
          <a:xfrm>
            <a:off x="7208135" y="1537502"/>
            <a:ext cx="4574562" cy="4294955"/>
            <a:chOff x="7208135" y="1822476"/>
            <a:chExt cx="4574562" cy="4294955"/>
          </a:xfrm>
          <a:effectLst>
            <a:reflection blurRad="6350" stA="29000" endPos="35000" dir="5400000" sy="-100000" algn="bl" rotWithShape="0"/>
          </a:effectLst>
        </p:grpSpPr>
        <p:sp>
          <p:nvSpPr>
            <p:cNvPr id="4" name="Freeform 9">
              <a:extLst>
                <a:ext uri="{FF2B5EF4-FFF2-40B4-BE49-F238E27FC236}">
                  <a16:creationId xmlns:a16="http://schemas.microsoft.com/office/drawing/2014/main" id="{B096A01F-2B04-A7B3-B0E3-0F9C6ABB2CB5}"/>
                </a:ext>
              </a:extLst>
            </p:cNvPr>
            <p:cNvSpPr>
              <a:spLocks/>
            </p:cNvSpPr>
            <p:nvPr/>
          </p:nvSpPr>
          <p:spPr bwMode="auto">
            <a:xfrm>
              <a:off x="9075241" y="1885121"/>
              <a:ext cx="2707456" cy="1552356"/>
            </a:xfrm>
            <a:custGeom>
              <a:avLst/>
              <a:gdLst>
                <a:gd name="T0" fmla="*/ 348 w 1772"/>
                <a:gd name="T1" fmla="*/ 0 h 1016"/>
                <a:gd name="T2" fmla="*/ 1772 w 1772"/>
                <a:gd name="T3" fmla="*/ 1016 h 1016"/>
                <a:gd name="T4" fmla="*/ 0 w 1772"/>
                <a:gd name="T5" fmla="*/ 1016 h 1016"/>
                <a:gd name="T6" fmla="*/ 348 w 1772"/>
                <a:gd name="T7" fmla="*/ 0 h 1016"/>
              </a:gdLst>
              <a:ahLst/>
              <a:cxnLst>
                <a:cxn ang="0">
                  <a:pos x="T0" y="T1"/>
                </a:cxn>
                <a:cxn ang="0">
                  <a:pos x="T2" y="T3"/>
                </a:cxn>
                <a:cxn ang="0">
                  <a:pos x="T4" y="T5"/>
                </a:cxn>
                <a:cxn ang="0">
                  <a:pos x="T6" y="T7"/>
                </a:cxn>
              </a:cxnLst>
              <a:rect l="0" t="0" r="r" b="b"/>
              <a:pathLst>
                <a:path w="1772" h="1016">
                  <a:moveTo>
                    <a:pt x="348" y="0"/>
                  </a:moveTo>
                  <a:lnTo>
                    <a:pt x="1772" y="1016"/>
                  </a:lnTo>
                  <a:lnTo>
                    <a:pt x="0" y="1016"/>
                  </a:lnTo>
                  <a:lnTo>
                    <a:pt x="348" y="0"/>
                  </a:lnTo>
                  <a:close/>
                </a:path>
              </a:pathLst>
            </a:custGeom>
            <a:solidFill>
              <a:srgbClr val="569EFF"/>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sp>
          <p:nvSpPr>
            <p:cNvPr id="5" name="Freeform 10">
              <a:extLst>
                <a:ext uri="{FF2B5EF4-FFF2-40B4-BE49-F238E27FC236}">
                  <a16:creationId xmlns:a16="http://schemas.microsoft.com/office/drawing/2014/main" id="{DC9D7459-7B65-E974-A5DF-B46788C1CC91}"/>
                </a:ext>
              </a:extLst>
            </p:cNvPr>
            <p:cNvSpPr>
              <a:spLocks/>
            </p:cNvSpPr>
            <p:nvPr/>
          </p:nvSpPr>
          <p:spPr bwMode="auto">
            <a:xfrm>
              <a:off x="10079689" y="3541375"/>
              <a:ext cx="1679173" cy="2576056"/>
            </a:xfrm>
            <a:custGeom>
              <a:avLst/>
              <a:gdLst>
                <a:gd name="T0" fmla="*/ 0 w 1099"/>
                <a:gd name="T1" fmla="*/ 0 h 1686"/>
                <a:gd name="T2" fmla="*/ 1099 w 1099"/>
                <a:gd name="T3" fmla="*/ 0 h 1686"/>
                <a:gd name="T4" fmla="*/ 549 w 1099"/>
                <a:gd name="T5" fmla="*/ 1686 h 1686"/>
                <a:gd name="T6" fmla="*/ 0 w 1099"/>
                <a:gd name="T7" fmla="*/ 0 h 1686"/>
              </a:gdLst>
              <a:ahLst/>
              <a:cxnLst>
                <a:cxn ang="0">
                  <a:pos x="T0" y="T1"/>
                </a:cxn>
                <a:cxn ang="0">
                  <a:pos x="T2" y="T3"/>
                </a:cxn>
                <a:cxn ang="0">
                  <a:pos x="T4" y="T5"/>
                </a:cxn>
                <a:cxn ang="0">
                  <a:pos x="T6" y="T7"/>
                </a:cxn>
              </a:cxnLst>
              <a:rect l="0" t="0" r="r" b="b"/>
              <a:pathLst>
                <a:path w="1099" h="1686">
                  <a:moveTo>
                    <a:pt x="0" y="0"/>
                  </a:moveTo>
                  <a:lnTo>
                    <a:pt x="1099" y="0"/>
                  </a:lnTo>
                  <a:lnTo>
                    <a:pt x="549" y="1686"/>
                  </a:lnTo>
                  <a:lnTo>
                    <a:pt x="0" y="0"/>
                  </a:lnTo>
                  <a:close/>
                </a:path>
              </a:pathLst>
            </a:custGeom>
            <a:solidFill>
              <a:srgbClr val="002E88"/>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sp>
          <p:nvSpPr>
            <p:cNvPr id="6" name="Freeform 11">
              <a:extLst>
                <a:ext uri="{FF2B5EF4-FFF2-40B4-BE49-F238E27FC236}">
                  <a16:creationId xmlns:a16="http://schemas.microsoft.com/office/drawing/2014/main" id="{F1B1601B-C033-4FBA-4A96-C12D36E87119}"/>
                </a:ext>
              </a:extLst>
            </p:cNvPr>
            <p:cNvSpPr>
              <a:spLocks/>
            </p:cNvSpPr>
            <p:nvPr/>
          </p:nvSpPr>
          <p:spPr bwMode="auto">
            <a:xfrm>
              <a:off x="8099515" y="4542155"/>
              <a:ext cx="2705929" cy="1567635"/>
            </a:xfrm>
            <a:custGeom>
              <a:avLst/>
              <a:gdLst>
                <a:gd name="T0" fmla="*/ 1430 w 1771"/>
                <a:gd name="T1" fmla="*/ 0 h 1026"/>
                <a:gd name="T2" fmla="*/ 1771 w 1771"/>
                <a:gd name="T3" fmla="*/ 1026 h 1026"/>
                <a:gd name="T4" fmla="*/ 0 w 1771"/>
                <a:gd name="T5" fmla="*/ 1026 h 1026"/>
                <a:gd name="T6" fmla="*/ 1430 w 1771"/>
                <a:gd name="T7" fmla="*/ 0 h 1026"/>
              </a:gdLst>
              <a:ahLst/>
              <a:cxnLst>
                <a:cxn ang="0">
                  <a:pos x="T0" y="T1"/>
                </a:cxn>
                <a:cxn ang="0">
                  <a:pos x="T2" y="T3"/>
                </a:cxn>
                <a:cxn ang="0">
                  <a:pos x="T4" y="T5"/>
                </a:cxn>
                <a:cxn ang="0">
                  <a:pos x="T6" y="T7"/>
                </a:cxn>
              </a:cxnLst>
              <a:rect l="0" t="0" r="r" b="b"/>
              <a:pathLst>
                <a:path w="1771" h="1026">
                  <a:moveTo>
                    <a:pt x="1430" y="0"/>
                  </a:moveTo>
                  <a:lnTo>
                    <a:pt x="1771" y="1026"/>
                  </a:lnTo>
                  <a:lnTo>
                    <a:pt x="0" y="1026"/>
                  </a:lnTo>
                  <a:lnTo>
                    <a:pt x="1430" y="0"/>
                  </a:lnTo>
                  <a:close/>
                </a:path>
              </a:pathLst>
            </a:custGeom>
            <a:solidFill>
              <a:srgbClr val="4B6FAE"/>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sp>
          <p:nvSpPr>
            <p:cNvPr id="8" name="Freeform 12">
              <a:extLst>
                <a:ext uri="{FF2B5EF4-FFF2-40B4-BE49-F238E27FC236}">
                  <a16:creationId xmlns:a16="http://schemas.microsoft.com/office/drawing/2014/main" id="{845D8B70-6582-9E6C-52EC-8B6E15774B2D}"/>
                </a:ext>
              </a:extLst>
            </p:cNvPr>
            <p:cNvSpPr>
              <a:spLocks/>
            </p:cNvSpPr>
            <p:nvPr/>
          </p:nvSpPr>
          <p:spPr bwMode="auto">
            <a:xfrm>
              <a:off x="7208135" y="3456423"/>
              <a:ext cx="2171160" cy="2591335"/>
            </a:xfrm>
            <a:custGeom>
              <a:avLst/>
              <a:gdLst>
                <a:gd name="T0" fmla="*/ 0 w 1421"/>
                <a:gd name="T1" fmla="*/ 0 h 1696"/>
                <a:gd name="T2" fmla="*/ 554 w 1421"/>
                <a:gd name="T3" fmla="*/ 1696 h 1696"/>
                <a:gd name="T4" fmla="*/ 1421 w 1421"/>
                <a:gd name="T5" fmla="*/ 1045 h 1696"/>
                <a:gd name="T6" fmla="*/ 0 w 1421"/>
                <a:gd name="T7" fmla="*/ 0 h 1696"/>
              </a:gdLst>
              <a:ahLst/>
              <a:cxnLst>
                <a:cxn ang="0">
                  <a:pos x="T0" y="T1"/>
                </a:cxn>
                <a:cxn ang="0">
                  <a:pos x="T2" y="T3"/>
                </a:cxn>
                <a:cxn ang="0">
                  <a:pos x="T4" y="T5"/>
                </a:cxn>
                <a:cxn ang="0">
                  <a:pos x="T6" y="T7"/>
                </a:cxn>
              </a:cxnLst>
              <a:rect l="0" t="0" r="r" b="b"/>
              <a:pathLst>
                <a:path w="1421" h="1696">
                  <a:moveTo>
                    <a:pt x="0" y="0"/>
                  </a:moveTo>
                  <a:lnTo>
                    <a:pt x="554" y="1696"/>
                  </a:lnTo>
                  <a:lnTo>
                    <a:pt x="1421" y="1045"/>
                  </a:lnTo>
                  <a:lnTo>
                    <a:pt x="0" y="0"/>
                  </a:lnTo>
                  <a:close/>
                </a:path>
              </a:pathLst>
            </a:custGeom>
            <a:solidFill>
              <a:srgbClr val="569EFF"/>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sp>
          <p:nvSpPr>
            <p:cNvPr id="11" name="Freeform 13">
              <a:extLst>
                <a:ext uri="{FF2B5EF4-FFF2-40B4-BE49-F238E27FC236}">
                  <a16:creationId xmlns:a16="http://schemas.microsoft.com/office/drawing/2014/main" id="{24767106-ECDA-6B7A-FDB2-6CCA5DD0C2FD}"/>
                </a:ext>
              </a:extLst>
            </p:cNvPr>
            <p:cNvSpPr>
              <a:spLocks/>
            </p:cNvSpPr>
            <p:nvPr/>
          </p:nvSpPr>
          <p:spPr bwMode="auto">
            <a:xfrm>
              <a:off x="7312644" y="1822476"/>
              <a:ext cx="2186439" cy="2579112"/>
            </a:xfrm>
            <a:custGeom>
              <a:avLst/>
              <a:gdLst>
                <a:gd name="T0" fmla="*/ 888 w 1431"/>
                <a:gd name="T1" fmla="*/ 1688 h 1688"/>
                <a:gd name="T2" fmla="*/ 0 w 1431"/>
                <a:gd name="T3" fmla="*/ 1046 h 1688"/>
                <a:gd name="T4" fmla="*/ 1431 w 1431"/>
                <a:gd name="T5" fmla="*/ 0 h 1688"/>
                <a:gd name="T6" fmla="*/ 888 w 1431"/>
                <a:gd name="T7" fmla="*/ 1688 h 1688"/>
              </a:gdLst>
              <a:ahLst/>
              <a:cxnLst>
                <a:cxn ang="0">
                  <a:pos x="T0" y="T1"/>
                </a:cxn>
                <a:cxn ang="0">
                  <a:pos x="T2" y="T3"/>
                </a:cxn>
                <a:cxn ang="0">
                  <a:pos x="T4" y="T5"/>
                </a:cxn>
                <a:cxn ang="0">
                  <a:pos x="T6" y="T7"/>
                </a:cxn>
              </a:cxnLst>
              <a:rect l="0" t="0" r="r" b="b"/>
              <a:pathLst>
                <a:path w="1431" h="1688">
                  <a:moveTo>
                    <a:pt x="888" y="1688"/>
                  </a:moveTo>
                  <a:lnTo>
                    <a:pt x="0" y="1046"/>
                  </a:lnTo>
                  <a:lnTo>
                    <a:pt x="1431" y="0"/>
                  </a:lnTo>
                  <a:lnTo>
                    <a:pt x="888" y="1688"/>
                  </a:lnTo>
                  <a:close/>
                </a:path>
              </a:pathLst>
            </a:custGeom>
            <a:solidFill>
              <a:srgbClr val="005FC6"/>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F3B52743-05F7-D86E-1DE9-983AB7CFA727}"/>
                </a:ext>
              </a:extLst>
            </p:cNvPr>
            <p:cNvSpPr txBox="1"/>
            <p:nvPr/>
          </p:nvSpPr>
          <p:spPr>
            <a:xfrm rot="2156946">
              <a:off x="9532783" y="2593384"/>
              <a:ext cx="1312540" cy="338554"/>
            </a:xfrm>
            <a:prstGeom prst="rect">
              <a:avLst/>
            </a:prstGeom>
            <a:noFill/>
          </p:spPr>
          <p:txBody>
            <a:bodyPr wrap="square" rtlCol="0">
              <a:spAutoFit/>
            </a:bodyPr>
            <a:lstStyle/>
            <a:p>
              <a:r>
                <a:rPr lang="en-US" sz="1600" b="0" i="0" dirty="0">
                  <a:solidFill>
                    <a:schemeClr val="bg1"/>
                  </a:solidFill>
                  <a:latin typeface="Calibri" panose="020F0502020204030204" pitchFamily="34" charset="0"/>
                  <a:cs typeface="Calibri" panose="020F0502020204030204" pitchFamily="34" charset="0"/>
                </a:rPr>
                <a:t>INSIGHTS</a:t>
              </a:r>
            </a:p>
          </p:txBody>
        </p:sp>
        <p:sp>
          <p:nvSpPr>
            <p:cNvPr id="19" name="TextBox 18">
              <a:extLst>
                <a:ext uri="{FF2B5EF4-FFF2-40B4-BE49-F238E27FC236}">
                  <a16:creationId xmlns:a16="http://schemas.microsoft.com/office/drawing/2014/main" id="{3DC4C8D4-F9A2-A381-8601-1C56549E5C05}"/>
                </a:ext>
              </a:extLst>
            </p:cNvPr>
            <p:cNvSpPr txBox="1"/>
            <p:nvPr/>
          </p:nvSpPr>
          <p:spPr>
            <a:xfrm rot="17238354">
              <a:off x="10240588" y="4393438"/>
              <a:ext cx="1789652" cy="338554"/>
            </a:xfrm>
            <a:prstGeom prst="rect">
              <a:avLst/>
            </a:prstGeom>
            <a:noFill/>
          </p:spPr>
          <p:txBody>
            <a:bodyPr wrap="square" rtlCol="0">
              <a:spAutoFit/>
            </a:bodyPr>
            <a:lstStyle/>
            <a:p>
              <a:pPr algn="r"/>
              <a:r>
                <a:rPr lang="en-US" sz="1600" b="0" i="0" dirty="0">
                  <a:solidFill>
                    <a:schemeClr val="bg1"/>
                  </a:solidFill>
                  <a:latin typeface="Calibri" panose="020F0502020204030204" pitchFamily="34" charset="0"/>
                  <a:cs typeface="Calibri" panose="020F0502020204030204" pitchFamily="34" charset="0"/>
                </a:rPr>
                <a:t>AUTOMATE</a:t>
              </a:r>
            </a:p>
          </p:txBody>
        </p:sp>
        <p:sp>
          <p:nvSpPr>
            <p:cNvPr id="20" name="TextBox 19">
              <a:extLst>
                <a:ext uri="{FF2B5EF4-FFF2-40B4-BE49-F238E27FC236}">
                  <a16:creationId xmlns:a16="http://schemas.microsoft.com/office/drawing/2014/main" id="{2730D753-35D7-2EBF-3B7C-604399D7EEC6}"/>
                </a:ext>
              </a:extLst>
            </p:cNvPr>
            <p:cNvSpPr txBox="1"/>
            <p:nvPr/>
          </p:nvSpPr>
          <p:spPr>
            <a:xfrm>
              <a:off x="8718814" y="5614237"/>
              <a:ext cx="1679172" cy="338554"/>
            </a:xfrm>
            <a:prstGeom prst="rect">
              <a:avLst/>
            </a:prstGeom>
            <a:noFill/>
          </p:spPr>
          <p:txBody>
            <a:bodyPr wrap="square" rtlCol="0">
              <a:spAutoFit/>
            </a:bodyPr>
            <a:lstStyle/>
            <a:p>
              <a:pPr algn="r"/>
              <a:r>
                <a:rPr lang="en-US" sz="1600" b="0" i="0" dirty="0">
                  <a:solidFill>
                    <a:schemeClr val="bg1"/>
                  </a:solidFill>
                  <a:latin typeface="Calibri" panose="020F0502020204030204" pitchFamily="34" charset="0"/>
                  <a:cs typeface="Calibri" panose="020F0502020204030204" pitchFamily="34" charset="0"/>
                </a:rPr>
                <a:t>ACCELERATE</a:t>
              </a:r>
            </a:p>
          </p:txBody>
        </p:sp>
        <p:sp>
          <p:nvSpPr>
            <p:cNvPr id="21" name="TextBox 20">
              <a:extLst>
                <a:ext uri="{FF2B5EF4-FFF2-40B4-BE49-F238E27FC236}">
                  <a16:creationId xmlns:a16="http://schemas.microsoft.com/office/drawing/2014/main" id="{E7AA5A44-A6F5-3FDD-911A-70AF82CE8A24}"/>
                </a:ext>
              </a:extLst>
            </p:cNvPr>
            <p:cNvSpPr txBox="1"/>
            <p:nvPr/>
          </p:nvSpPr>
          <p:spPr>
            <a:xfrm rot="4310204">
              <a:off x="7245905" y="4732120"/>
              <a:ext cx="1541532" cy="338554"/>
            </a:xfrm>
            <a:prstGeom prst="rect">
              <a:avLst/>
            </a:prstGeom>
            <a:noFill/>
          </p:spPr>
          <p:txBody>
            <a:bodyPr wrap="square" rtlCol="0">
              <a:spAutoFit/>
            </a:bodyPr>
            <a:lstStyle/>
            <a:p>
              <a:r>
                <a:rPr lang="en-US" sz="1600" b="0" i="0" dirty="0">
                  <a:solidFill>
                    <a:schemeClr val="bg1"/>
                  </a:solidFill>
                  <a:latin typeface="Calibri" panose="020F0502020204030204" pitchFamily="34" charset="0"/>
                  <a:cs typeface="Calibri" panose="020F0502020204030204" pitchFamily="34" charset="0"/>
                </a:rPr>
                <a:t>ASSURE</a:t>
              </a:r>
            </a:p>
          </p:txBody>
        </p:sp>
        <p:sp>
          <p:nvSpPr>
            <p:cNvPr id="22" name="TextBox 21">
              <a:extLst>
                <a:ext uri="{FF2B5EF4-FFF2-40B4-BE49-F238E27FC236}">
                  <a16:creationId xmlns:a16="http://schemas.microsoft.com/office/drawing/2014/main" id="{9DB398FE-E632-A6DD-DB33-C68FEFAEC3BA}"/>
                </a:ext>
              </a:extLst>
            </p:cNvPr>
            <p:cNvSpPr txBox="1"/>
            <p:nvPr/>
          </p:nvSpPr>
          <p:spPr>
            <a:xfrm rot="19291953">
              <a:off x="7683454" y="2867358"/>
              <a:ext cx="1393454" cy="338554"/>
            </a:xfrm>
            <a:prstGeom prst="rect">
              <a:avLst/>
            </a:prstGeom>
            <a:noFill/>
          </p:spPr>
          <p:txBody>
            <a:bodyPr wrap="square" rtlCol="0">
              <a:spAutoFit/>
            </a:bodyPr>
            <a:lstStyle/>
            <a:p>
              <a:r>
                <a:rPr lang="en-US" sz="1600" b="0" i="0" dirty="0">
                  <a:solidFill>
                    <a:schemeClr val="bg1"/>
                  </a:solidFill>
                  <a:latin typeface="Calibri" panose="020F0502020204030204" pitchFamily="34" charset="0"/>
                  <a:cs typeface="Calibri" panose="020F0502020204030204" pitchFamily="34" charset="0"/>
                </a:rPr>
                <a:t>CONSULT</a:t>
              </a:r>
            </a:p>
          </p:txBody>
        </p:sp>
        <p:sp>
          <p:nvSpPr>
            <p:cNvPr id="23" name="Freeform 23">
              <a:extLst>
                <a:ext uri="{FF2B5EF4-FFF2-40B4-BE49-F238E27FC236}">
                  <a16:creationId xmlns:a16="http://schemas.microsoft.com/office/drawing/2014/main" id="{062909B5-02A5-D7B8-C938-296B693EE64C}"/>
                </a:ext>
              </a:extLst>
            </p:cNvPr>
            <p:cNvSpPr>
              <a:spLocks noEditPoints="1"/>
            </p:cNvSpPr>
            <p:nvPr/>
          </p:nvSpPr>
          <p:spPr bwMode="auto">
            <a:xfrm rot="1025973">
              <a:off x="8280773" y="3621325"/>
              <a:ext cx="420415" cy="440056"/>
            </a:xfrm>
            <a:custGeom>
              <a:avLst/>
              <a:gdLst>
                <a:gd name="T0" fmla="*/ 1302 w 3168"/>
                <a:gd name="T1" fmla="*/ 1560 h 3315"/>
                <a:gd name="T2" fmla="*/ 1213 w 3168"/>
                <a:gd name="T3" fmla="*/ 1650 h 3315"/>
                <a:gd name="T4" fmla="*/ 1262 w 3168"/>
                <a:gd name="T5" fmla="*/ 1766 h 3315"/>
                <a:gd name="T6" fmla="*/ 1387 w 3168"/>
                <a:gd name="T7" fmla="*/ 1766 h 3315"/>
                <a:gd name="T8" fmla="*/ 1435 w 3168"/>
                <a:gd name="T9" fmla="*/ 1650 h 3315"/>
                <a:gd name="T10" fmla="*/ 1346 w 3168"/>
                <a:gd name="T11" fmla="*/ 1560 h 3315"/>
                <a:gd name="T12" fmla="*/ 349 w 3168"/>
                <a:gd name="T13" fmla="*/ 1544 h 3315"/>
                <a:gd name="T14" fmla="*/ 1660 w 3168"/>
                <a:gd name="T15" fmla="*/ 1655 h 3315"/>
                <a:gd name="T16" fmla="*/ 1590 w 3168"/>
                <a:gd name="T17" fmla="*/ 1878 h 3315"/>
                <a:gd name="T18" fmla="*/ 1386 w 3168"/>
                <a:gd name="T19" fmla="*/ 2002 h 3315"/>
                <a:gd name="T20" fmla="*/ 989 w 3168"/>
                <a:gd name="T21" fmla="*/ 1688 h 3315"/>
                <a:gd name="T22" fmla="*/ 1059 w 3168"/>
                <a:gd name="T23" fmla="*/ 1465 h 3315"/>
                <a:gd name="T24" fmla="*/ 1262 w 3168"/>
                <a:gd name="T25" fmla="*/ 1341 h 3315"/>
                <a:gd name="T26" fmla="*/ 1451 w 3168"/>
                <a:gd name="T27" fmla="*/ 695 h 3315"/>
                <a:gd name="T28" fmla="*/ 1080 w 3168"/>
                <a:gd name="T29" fmla="*/ 633 h 3315"/>
                <a:gd name="T30" fmla="*/ 658 w 3168"/>
                <a:gd name="T31" fmla="*/ 840 h 3315"/>
                <a:gd name="T32" fmla="*/ 367 w 3168"/>
                <a:gd name="T33" fmla="*/ 1203 h 3315"/>
                <a:gd name="T34" fmla="*/ 258 w 3168"/>
                <a:gd name="T35" fmla="*/ 1672 h 3315"/>
                <a:gd name="T36" fmla="*/ 367 w 3168"/>
                <a:gd name="T37" fmla="*/ 2140 h 3315"/>
                <a:gd name="T38" fmla="*/ 658 w 3168"/>
                <a:gd name="T39" fmla="*/ 2503 h 3315"/>
                <a:gd name="T40" fmla="*/ 1080 w 3168"/>
                <a:gd name="T41" fmla="*/ 2710 h 3315"/>
                <a:gd name="T42" fmla="*/ 1569 w 3168"/>
                <a:gd name="T43" fmla="*/ 2710 h 3315"/>
                <a:gd name="T44" fmla="*/ 1990 w 3168"/>
                <a:gd name="T45" fmla="*/ 2503 h 3315"/>
                <a:gd name="T46" fmla="*/ 2282 w 3168"/>
                <a:gd name="T47" fmla="*/ 2140 h 3315"/>
                <a:gd name="T48" fmla="*/ 2391 w 3168"/>
                <a:gd name="T49" fmla="*/ 1672 h 3315"/>
                <a:gd name="T50" fmla="*/ 2282 w 3168"/>
                <a:gd name="T51" fmla="*/ 1203 h 3315"/>
                <a:gd name="T52" fmla="*/ 1990 w 3168"/>
                <a:gd name="T53" fmla="*/ 840 h 3315"/>
                <a:gd name="T54" fmla="*/ 1569 w 3168"/>
                <a:gd name="T55" fmla="*/ 633 h 3315"/>
                <a:gd name="T56" fmla="*/ 3155 w 3168"/>
                <a:gd name="T57" fmla="*/ 14 h 3315"/>
                <a:gd name="T58" fmla="*/ 2945 w 3168"/>
                <a:gd name="T59" fmla="*/ 806 h 3315"/>
                <a:gd name="T60" fmla="*/ 2798 w 3168"/>
                <a:gd name="T61" fmla="*/ 714 h 3315"/>
                <a:gd name="T62" fmla="*/ 2458 w 3168"/>
                <a:gd name="T63" fmla="*/ 979 h 3315"/>
                <a:gd name="T64" fmla="*/ 2628 w 3168"/>
                <a:gd name="T65" fmla="*/ 1436 h 3315"/>
                <a:gd name="T66" fmla="*/ 2622 w 3168"/>
                <a:gd name="T67" fmla="*/ 1940 h 3315"/>
                <a:gd name="T68" fmla="*/ 2733 w 3168"/>
                <a:gd name="T69" fmla="*/ 2602 h 3315"/>
                <a:gd name="T70" fmla="*/ 2882 w 3168"/>
                <a:gd name="T71" fmla="*/ 2513 h 3315"/>
                <a:gd name="T72" fmla="*/ 2954 w 3168"/>
                <a:gd name="T73" fmla="*/ 2519 h 3315"/>
                <a:gd name="T74" fmla="*/ 3142 w 3168"/>
                <a:gd name="T75" fmla="*/ 3310 h 3315"/>
                <a:gd name="T76" fmla="*/ 2350 w 3168"/>
                <a:gd name="T77" fmla="*/ 3105 h 3315"/>
                <a:gd name="T78" fmla="*/ 2452 w 3168"/>
                <a:gd name="T79" fmla="*/ 2954 h 3315"/>
                <a:gd name="T80" fmla="*/ 2134 w 3168"/>
                <a:gd name="T81" fmla="*/ 2719 h 3315"/>
                <a:gd name="T82" fmla="*/ 1677 w 3168"/>
                <a:gd name="T83" fmla="*/ 2949 h 3315"/>
                <a:gd name="T84" fmla="*/ 1145 w 3168"/>
                <a:gd name="T85" fmla="*/ 2985 h 3315"/>
                <a:gd name="T86" fmla="*/ 657 w 3168"/>
                <a:gd name="T87" fmla="*/ 2816 h 3315"/>
                <a:gd name="T88" fmla="*/ 276 w 3168"/>
                <a:gd name="T89" fmla="*/ 2481 h 3315"/>
                <a:gd name="T90" fmla="*/ 47 w 3168"/>
                <a:gd name="T91" fmla="*/ 2023 h 3315"/>
                <a:gd name="T92" fmla="*/ 6 w 3168"/>
                <a:gd name="T93" fmla="*/ 1542 h 3315"/>
                <a:gd name="T94" fmla="*/ 105 w 3168"/>
                <a:gd name="T95" fmla="*/ 1155 h 3315"/>
                <a:gd name="T96" fmla="*/ 318 w 3168"/>
                <a:gd name="T97" fmla="*/ 805 h 3315"/>
                <a:gd name="T98" fmla="*/ 642 w 3168"/>
                <a:gd name="T99" fmla="*/ 530 h 3315"/>
                <a:gd name="T100" fmla="*/ 1071 w 3168"/>
                <a:gd name="T101" fmla="*/ 374 h 3315"/>
                <a:gd name="T102" fmla="*/ 1582 w 3168"/>
                <a:gd name="T103" fmla="*/ 374 h 3315"/>
                <a:gd name="T104" fmla="*/ 2015 w 3168"/>
                <a:gd name="T105" fmla="*/ 532 h 3315"/>
                <a:gd name="T106" fmla="*/ 2456 w 3168"/>
                <a:gd name="T107" fmla="*/ 389 h 3315"/>
                <a:gd name="T108" fmla="*/ 2346 w 3168"/>
                <a:gd name="T109" fmla="*/ 237 h 3315"/>
                <a:gd name="T110" fmla="*/ 3111 w 3168"/>
                <a:gd name="T111" fmla="*/ 2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68" h="3315">
                  <a:moveTo>
                    <a:pt x="1325" y="2365"/>
                  </a:moveTo>
                  <a:lnTo>
                    <a:pt x="1451" y="2647"/>
                  </a:lnTo>
                  <a:lnTo>
                    <a:pt x="1198" y="2647"/>
                  </a:lnTo>
                  <a:lnTo>
                    <a:pt x="1325" y="2365"/>
                  </a:lnTo>
                  <a:close/>
                  <a:moveTo>
                    <a:pt x="1325" y="1558"/>
                  </a:moveTo>
                  <a:lnTo>
                    <a:pt x="1302" y="1560"/>
                  </a:lnTo>
                  <a:lnTo>
                    <a:pt x="1282" y="1566"/>
                  </a:lnTo>
                  <a:lnTo>
                    <a:pt x="1262" y="1578"/>
                  </a:lnTo>
                  <a:lnTo>
                    <a:pt x="1244" y="1592"/>
                  </a:lnTo>
                  <a:lnTo>
                    <a:pt x="1230" y="1610"/>
                  </a:lnTo>
                  <a:lnTo>
                    <a:pt x="1220" y="1629"/>
                  </a:lnTo>
                  <a:lnTo>
                    <a:pt x="1213" y="1650"/>
                  </a:lnTo>
                  <a:lnTo>
                    <a:pt x="1211" y="1671"/>
                  </a:lnTo>
                  <a:lnTo>
                    <a:pt x="1213" y="1693"/>
                  </a:lnTo>
                  <a:lnTo>
                    <a:pt x="1220" y="1714"/>
                  </a:lnTo>
                  <a:lnTo>
                    <a:pt x="1230" y="1733"/>
                  </a:lnTo>
                  <a:lnTo>
                    <a:pt x="1244" y="1752"/>
                  </a:lnTo>
                  <a:lnTo>
                    <a:pt x="1262" y="1766"/>
                  </a:lnTo>
                  <a:lnTo>
                    <a:pt x="1282" y="1777"/>
                  </a:lnTo>
                  <a:lnTo>
                    <a:pt x="1302" y="1783"/>
                  </a:lnTo>
                  <a:lnTo>
                    <a:pt x="1325" y="1785"/>
                  </a:lnTo>
                  <a:lnTo>
                    <a:pt x="1346" y="1783"/>
                  </a:lnTo>
                  <a:lnTo>
                    <a:pt x="1367" y="1777"/>
                  </a:lnTo>
                  <a:lnTo>
                    <a:pt x="1387" y="1766"/>
                  </a:lnTo>
                  <a:lnTo>
                    <a:pt x="1404" y="1752"/>
                  </a:lnTo>
                  <a:lnTo>
                    <a:pt x="1419" y="1733"/>
                  </a:lnTo>
                  <a:lnTo>
                    <a:pt x="1429" y="1714"/>
                  </a:lnTo>
                  <a:lnTo>
                    <a:pt x="1435" y="1693"/>
                  </a:lnTo>
                  <a:lnTo>
                    <a:pt x="1437" y="1671"/>
                  </a:lnTo>
                  <a:lnTo>
                    <a:pt x="1435" y="1650"/>
                  </a:lnTo>
                  <a:lnTo>
                    <a:pt x="1429" y="1629"/>
                  </a:lnTo>
                  <a:lnTo>
                    <a:pt x="1419" y="1610"/>
                  </a:lnTo>
                  <a:lnTo>
                    <a:pt x="1404" y="1592"/>
                  </a:lnTo>
                  <a:lnTo>
                    <a:pt x="1387" y="1578"/>
                  </a:lnTo>
                  <a:lnTo>
                    <a:pt x="1367" y="1566"/>
                  </a:lnTo>
                  <a:lnTo>
                    <a:pt x="1346" y="1560"/>
                  </a:lnTo>
                  <a:lnTo>
                    <a:pt x="1325" y="1558"/>
                  </a:lnTo>
                  <a:close/>
                  <a:moveTo>
                    <a:pt x="2300" y="1544"/>
                  </a:moveTo>
                  <a:lnTo>
                    <a:pt x="2300" y="1798"/>
                  </a:lnTo>
                  <a:lnTo>
                    <a:pt x="2018" y="1671"/>
                  </a:lnTo>
                  <a:lnTo>
                    <a:pt x="2300" y="1544"/>
                  </a:lnTo>
                  <a:close/>
                  <a:moveTo>
                    <a:pt x="349" y="1544"/>
                  </a:moveTo>
                  <a:lnTo>
                    <a:pt x="631" y="1671"/>
                  </a:lnTo>
                  <a:lnTo>
                    <a:pt x="349" y="1798"/>
                  </a:lnTo>
                  <a:lnTo>
                    <a:pt x="349" y="1544"/>
                  </a:lnTo>
                  <a:close/>
                  <a:moveTo>
                    <a:pt x="1881" y="1115"/>
                  </a:moveTo>
                  <a:lnTo>
                    <a:pt x="1656" y="1616"/>
                  </a:lnTo>
                  <a:lnTo>
                    <a:pt x="1660" y="1655"/>
                  </a:lnTo>
                  <a:lnTo>
                    <a:pt x="1660" y="1694"/>
                  </a:lnTo>
                  <a:lnTo>
                    <a:pt x="1655" y="1733"/>
                  </a:lnTo>
                  <a:lnTo>
                    <a:pt x="1645" y="1772"/>
                  </a:lnTo>
                  <a:lnTo>
                    <a:pt x="1631" y="1809"/>
                  </a:lnTo>
                  <a:lnTo>
                    <a:pt x="1613" y="1845"/>
                  </a:lnTo>
                  <a:lnTo>
                    <a:pt x="1590" y="1878"/>
                  </a:lnTo>
                  <a:lnTo>
                    <a:pt x="1563" y="1910"/>
                  </a:lnTo>
                  <a:lnTo>
                    <a:pt x="1532" y="1938"/>
                  </a:lnTo>
                  <a:lnTo>
                    <a:pt x="1498" y="1961"/>
                  </a:lnTo>
                  <a:lnTo>
                    <a:pt x="1462" y="1979"/>
                  </a:lnTo>
                  <a:lnTo>
                    <a:pt x="1425" y="1993"/>
                  </a:lnTo>
                  <a:lnTo>
                    <a:pt x="1386" y="2002"/>
                  </a:lnTo>
                  <a:lnTo>
                    <a:pt x="1348" y="2007"/>
                  </a:lnTo>
                  <a:lnTo>
                    <a:pt x="1308" y="2008"/>
                  </a:lnTo>
                  <a:lnTo>
                    <a:pt x="1269" y="2003"/>
                  </a:lnTo>
                  <a:lnTo>
                    <a:pt x="767" y="2228"/>
                  </a:lnTo>
                  <a:lnTo>
                    <a:pt x="993" y="1727"/>
                  </a:lnTo>
                  <a:lnTo>
                    <a:pt x="989" y="1688"/>
                  </a:lnTo>
                  <a:lnTo>
                    <a:pt x="989" y="1649"/>
                  </a:lnTo>
                  <a:lnTo>
                    <a:pt x="994" y="1610"/>
                  </a:lnTo>
                  <a:lnTo>
                    <a:pt x="1003" y="1571"/>
                  </a:lnTo>
                  <a:lnTo>
                    <a:pt x="1017" y="1534"/>
                  </a:lnTo>
                  <a:lnTo>
                    <a:pt x="1036" y="1498"/>
                  </a:lnTo>
                  <a:lnTo>
                    <a:pt x="1059" y="1465"/>
                  </a:lnTo>
                  <a:lnTo>
                    <a:pt x="1086" y="1434"/>
                  </a:lnTo>
                  <a:lnTo>
                    <a:pt x="1117" y="1405"/>
                  </a:lnTo>
                  <a:lnTo>
                    <a:pt x="1152" y="1382"/>
                  </a:lnTo>
                  <a:lnTo>
                    <a:pt x="1187" y="1364"/>
                  </a:lnTo>
                  <a:lnTo>
                    <a:pt x="1224" y="1350"/>
                  </a:lnTo>
                  <a:lnTo>
                    <a:pt x="1262" y="1341"/>
                  </a:lnTo>
                  <a:lnTo>
                    <a:pt x="1301" y="1336"/>
                  </a:lnTo>
                  <a:lnTo>
                    <a:pt x="1341" y="1335"/>
                  </a:lnTo>
                  <a:lnTo>
                    <a:pt x="1380" y="1340"/>
                  </a:lnTo>
                  <a:lnTo>
                    <a:pt x="1881" y="1115"/>
                  </a:lnTo>
                  <a:close/>
                  <a:moveTo>
                    <a:pt x="1198" y="695"/>
                  </a:moveTo>
                  <a:lnTo>
                    <a:pt x="1451" y="695"/>
                  </a:lnTo>
                  <a:lnTo>
                    <a:pt x="1325" y="977"/>
                  </a:lnTo>
                  <a:lnTo>
                    <a:pt x="1198" y="695"/>
                  </a:lnTo>
                  <a:close/>
                  <a:moveTo>
                    <a:pt x="1325" y="605"/>
                  </a:moveTo>
                  <a:lnTo>
                    <a:pt x="1241" y="609"/>
                  </a:lnTo>
                  <a:lnTo>
                    <a:pt x="1160" y="618"/>
                  </a:lnTo>
                  <a:lnTo>
                    <a:pt x="1080" y="633"/>
                  </a:lnTo>
                  <a:lnTo>
                    <a:pt x="1003" y="655"/>
                  </a:lnTo>
                  <a:lnTo>
                    <a:pt x="928" y="681"/>
                  </a:lnTo>
                  <a:lnTo>
                    <a:pt x="856" y="713"/>
                  </a:lnTo>
                  <a:lnTo>
                    <a:pt x="786" y="751"/>
                  </a:lnTo>
                  <a:lnTo>
                    <a:pt x="721" y="793"/>
                  </a:lnTo>
                  <a:lnTo>
                    <a:pt x="658" y="840"/>
                  </a:lnTo>
                  <a:lnTo>
                    <a:pt x="599" y="890"/>
                  </a:lnTo>
                  <a:lnTo>
                    <a:pt x="544" y="946"/>
                  </a:lnTo>
                  <a:lnTo>
                    <a:pt x="493" y="1005"/>
                  </a:lnTo>
                  <a:lnTo>
                    <a:pt x="447" y="1067"/>
                  </a:lnTo>
                  <a:lnTo>
                    <a:pt x="404" y="1134"/>
                  </a:lnTo>
                  <a:lnTo>
                    <a:pt x="367" y="1203"/>
                  </a:lnTo>
                  <a:lnTo>
                    <a:pt x="335" y="1275"/>
                  </a:lnTo>
                  <a:lnTo>
                    <a:pt x="308" y="1350"/>
                  </a:lnTo>
                  <a:lnTo>
                    <a:pt x="287" y="1428"/>
                  </a:lnTo>
                  <a:lnTo>
                    <a:pt x="271" y="1507"/>
                  </a:lnTo>
                  <a:lnTo>
                    <a:pt x="261" y="1589"/>
                  </a:lnTo>
                  <a:lnTo>
                    <a:pt x="258" y="1672"/>
                  </a:lnTo>
                  <a:lnTo>
                    <a:pt x="261" y="1755"/>
                  </a:lnTo>
                  <a:lnTo>
                    <a:pt x="271" y="1836"/>
                  </a:lnTo>
                  <a:lnTo>
                    <a:pt x="287" y="1916"/>
                  </a:lnTo>
                  <a:lnTo>
                    <a:pt x="308" y="1993"/>
                  </a:lnTo>
                  <a:lnTo>
                    <a:pt x="335" y="2068"/>
                  </a:lnTo>
                  <a:lnTo>
                    <a:pt x="367" y="2140"/>
                  </a:lnTo>
                  <a:lnTo>
                    <a:pt x="404" y="2209"/>
                  </a:lnTo>
                  <a:lnTo>
                    <a:pt x="447" y="2276"/>
                  </a:lnTo>
                  <a:lnTo>
                    <a:pt x="493" y="2338"/>
                  </a:lnTo>
                  <a:lnTo>
                    <a:pt x="544" y="2397"/>
                  </a:lnTo>
                  <a:lnTo>
                    <a:pt x="599" y="2453"/>
                  </a:lnTo>
                  <a:lnTo>
                    <a:pt x="658" y="2503"/>
                  </a:lnTo>
                  <a:lnTo>
                    <a:pt x="721" y="2550"/>
                  </a:lnTo>
                  <a:lnTo>
                    <a:pt x="786" y="2593"/>
                  </a:lnTo>
                  <a:lnTo>
                    <a:pt x="856" y="2630"/>
                  </a:lnTo>
                  <a:lnTo>
                    <a:pt x="928" y="2662"/>
                  </a:lnTo>
                  <a:lnTo>
                    <a:pt x="1003" y="2688"/>
                  </a:lnTo>
                  <a:lnTo>
                    <a:pt x="1080" y="2710"/>
                  </a:lnTo>
                  <a:lnTo>
                    <a:pt x="1160" y="2725"/>
                  </a:lnTo>
                  <a:lnTo>
                    <a:pt x="1241" y="2735"/>
                  </a:lnTo>
                  <a:lnTo>
                    <a:pt x="1325" y="2739"/>
                  </a:lnTo>
                  <a:lnTo>
                    <a:pt x="1408" y="2735"/>
                  </a:lnTo>
                  <a:lnTo>
                    <a:pt x="1489" y="2725"/>
                  </a:lnTo>
                  <a:lnTo>
                    <a:pt x="1569" y="2710"/>
                  </a:lnTo>
                  <a:lnTo>
                    <a:pt x="1645" y="2688"/>
                  </a:lnTo>
                  <a:lnTo>
                    <a:pt x="1721" y="2662"/>
                  </a:lnTo>
                  <a:lnTo>
                    <a:pt x="1793" y="2630"/>
                  </a:lnTo>
                  <a:lnTo>
                    <a:pt x="1862" y="2593"/>
                  </a:lnTo>
                  <a:lnTo>
                    <a:pt x="1928" y="2550"/>
                  </a:lnTo>
                  <a:lnTo>
                    <a:pt x="1990" y="2503"/>
                  </a:lnTo>
                  <a:lnTo>
                    <a:pt x="2050" y="2453"/>
                  </a:lnTo>
                  <a:lnTo>
                    <a:pt x="2105" y="2397"/>
                  </a:lnTo>
                  <a:lnTo>
                    <a:pt x="2156" y="2338"/>
                  </a:lnTo>
                  <a:lnTo>
                    <a:pt x="2203" y="2276"/>
                  </a:lnTo>
                  <a:lnTo>
                    <a:pt x="2245" y="2209"/>
                  </a:lnTo>
                  <a:lnTo>
                    <a:pt x="2282" y="2140"/>
                  </a:lnTo>
                  <a:lnTo>
                    <a:pt x="2314" y="2068"/>
                  </a:lnTo>
                  <a:lnTo>
                    <a:pt x="2341" y="1993"/>
                  </a:lnTo>
                  <a:lnTo>
                    <a:pt x="2362" y="1916"/>
                  </a:lnTo>
                  <a:lnTo>
                    <a:pt x="2378" y="1836"/>
                  </a:lnTo>
                  <a:lnTo>
                    <a:pt x="2388" y="1755"/>
                  </a:lnTo>
                  <a:lnTo>
                    <a:pt x="2391" y="1672"/>
                  </a:lnTo>
                  <a:lnTo>
                    <a:pt x="2388" y="1589"/>
                  </a:lnTo>
                  <a:lnTo>
                    <a:pt x="2378" y="1507"/>
                  </a:lnTo>
                  <a:lnTo>
                    <a:pt x="2362" y="1428"/>
                  </a:lnTo>
                  <a:lnTo>
                    <a:pt x="2341" y="1350"/>
                  </a:lnTo>
                  <a:lnTo>
                    <a:pt x="2314" y="1275"/>
                  </a:lnTo>
                  <a:lnTo>
                    <a:pt x="2282" y="1203"/>
                  </a:lnTo>
                  <a:lnTo>
                    <a:pt x="2245" y="1134"/>
                  </a:lnTo>
                  <a:lnTo>
                    <a:pt x="2203" y="1067"/>
                  </a:lnTo>
                  <a:lnTo>
                    <a:pt x="2156" y="1005"/>
                  </a:lnTo>
                  <a:lnTo>
                    <a:pt x="2105" y="946"/>
                  </a:lnTo>
                  <a:lnTo>
                    <a:pt x="2050" y="890"/>
                  </a:lnTo>
                  <a:lnTo>
                    <a:pt x="1990" y="840"/>
                  </a:lnTo>
                  <a:lnTo>
                    <a:pt x="1928" y="793"/>
                  </a:lnTo>
                  <a:lnTo>
                    <a:pt x="1862" y="751"/>
                  </a:lnTo>
                  <a:lnTo>
                    <a:pt x="1793" y="713"/>
                  </a:lnTo>
                  <a:lnTo>
                    <a:pt x="1721" y="681"/>
                  </a:lnTo>
                  <a:lnTo>
                    <a:pt x="1645" y="655"/>
                  </a:lnTo>
                  <a:lnTo>
                    <a:pt x="1569" y="633"/>
                  </a:lnTo>
                  <a:lnTo>
                    <a:pt x="1489" y="618"/>
                  </a:lnTo>
                  <a:lnTo>
                    <a:pt x="1408" y="609"/>
                  </a:lnTo>
                  <a:lnTo>
                    <a:pt x="1325" y="605"/>
                  </a:lnTo>
                  <a:close/>
                  <a:moveTo>
                    <a:pt x="3127" y="0"/>
                  </a:moveTo>
                  <a:lnTo>
                    <a:pt x="3142" y="5"/>
                  </a:lnTo>
                  <a:lnTo>
                    <a:pt x="3155" y="14"/>
                  </a:lnTo>
                  <a:lnTo>
                    <a:pt x="3164" y="27"/>
                  </a:lnTo>
                  <a:lnTo>
                    <a:pt x="3168" y="42"/>
                  </a:lnTo>
                  <a:lnTo>
                    <a:pt x="3166" y="59"/>
                  </a:lnTo>
                  <a:lnTo>
                    <a:pt x="2960" y="783"/>
                  </a:lnTo>
                  <a:lnTo>
                    <a:pt x="2954" y="796"/>
                  </a:lnTo>
                  <a:lnTo>
                    <a:pt x="2945" y="806"/>
                  </a:lnTo>
                  <a:lnTo>
                    <a:pt x="2934" y="813"/>
                  </a:lnTo>
                  <a:lnTo>
                    <a:pt x="2921" y="816"/>
                  </a:lnTo>
                  <a:lnTo>
                    <a:pt x="2907" y="815"/>
                  </a:lnTo>
                  <a:lnTo>
                    <a:pt x="2894" y="811"/>
                  </a:lnTo>
                  <a:lnTo>
                    <a:pt x="2882" y="802"/>
                  </a:lnTo>
                  <a:lnTo>
                    <a:pt x="2798" y="714"/>
                  </a:lnTo>
                  <a:lnTo>
                    <a:pt x="2786" y="705"/>
                  </a:lnTo>
                  <a:lnTo>
                    <a:pt x="2772" y="701"/>
                  </a:lnTo>
                  <a:lnTo>
                    <a:pt x="2758" y="701"/>
                  </a:lnTo>
                  <a:lnTo>
                    <a:pt x="2745" y="705"/>
                  </a:lnTo>
                  <a:lnTo>
                    <a:pt x="2733" y="713"/>
                  </a:lnTo>
                  <a:lnTo>
                    <a:pt x="2458" y="979"/>
                  </a:lnTo>
                  <a:lnTo>
                    <a:pt x="2498" y="1051"/>
                  </a:lnTo>
                  <a:lnTo>
                    <a:pt x="2533" y="1126"/>
                  </a:lnTo>
                  <a:lnTo>
                    <a:pt x="2564" y="1201"/>
                  </a:lnTo>
                  <a:lnTo>
                    <a:pt x="2590" y="1279"/>
                  </a:lnTo>
                  <a:lnTo>
                    <a:pt x="2611" y="1357"/>
                  </a:lnTo>
                  <a:lnTo>
                    <a:pt x="2628" y="1436"/>
                  </a:lnTo>
                  <a:lnTo>
                    <a:pt x="2640" y="1514"/>
                  </a:lnTo>
                  <a:lnTo>
                    <a:pt x="2647" y="1594"/>
                  </a:lnTo>
                  <a:lnTo>
                    <a:pt x="2649" y="1671"/>
                  </a:lnTo>
                  <a:lnTo>
                    <a:pt x="2646" y="1763"/>
                  </a:lnTo>
                  <a:lnTo>
                    <a:pt x="2637" y="1852"/>
                  </a:lnTo>
                  <a:lnTo>
                    <a:pt x="2622" y="1940"/>
                  </a:lnTo>
                  <a:lnTo>
                    <a:pt x="2601" y="2025"/>
                  </a:lnTo>
                  <a:lnTo>
                    <a:pt x="2575" y="2109"/>
                  </a:lnTo>
                  <a:lnTo>
                    <a:pt x="2543" y="2189"/>
                  </a:lnTo>
                  <a:lnTo>
                    <a:pt x="2507" y="2268"/>
                  </a:lnTo>
                  <a:lnTo>
                    <a:pt x="2466" y="2343"/>
                  </a:lnTo>
                  <a:lnTo>
                    <a:pt x="2733" y="2602"/>
                  </a:lnTo>
                  <a:lnTo>
                    <a:pt x="2745" y="2610"/>
                  </a:lnTo>
                  <a:lnTo>
                    <a:pt x="2758" y="2615"/>
                  </a:lnTo>
                  <a:lnTo>
                    <a:pt x="2772" y="2614"/>
                  </a:lnTo>
                  <a:lnTo>
                    <a:pt x="2786" y="2610"/>
                  </a:lnTo>
                  <a:lnTo>
                    <a:pt x="2798" y="2601"/>
                  </a:lnTo>
                  <a:lnTo>
                    <a:pt x="2882" y="2513"/>
                  </a:lnTo>
                  <a:lnTo>
                    <a:pt x="2894" y="2504"/>
                  </a:lnTo>
                  <a:lnTo>
                    <a:pt x="2907" y="2500"/>
                  </a:lnTo>
                  <a:lnTo>
                    <a:pt x="2921" y="2499"/>
                  </a:lnTo>
                  <a:lnTo>
                    <a:pt x="2934" y="2502"/>
                  </a:lnTo>
                  <a:lnTo>
                    <a:pt x="2945" y="2509"/>
                  </a:lnTo>
                  <a:lnTo>
                    <a:pt x="2954" y="2519"/>
                  </a:lnTo>
                  <a:lnTo>
                    <a:pt x="2960" y="2532"/>
                  </a:lnTo>
                  <a:lnTo>
                    <a:pt x="3166" y="3256"/>
                  </a:lnTo>
                  <a:lnTo>
                    <a:pt x="3168" y="3273"/>
                  </a:lnTo>
                  <a:lnTo>
                    <a:pt x="3163" y="3288"/>
                  </a:lnTo>
                  <a:lnTo>
                    <a:pt x="3155" y="3301"/>
                  </a:lnTo>
                  <a:lnTo>
                    <a:pt x="3142" y="3310"/>
                  </a:lnTo>
                  <a:lnTo>
                    <a:pt x="3127" y="3315"/>
                  </a:lnTo>
                  <a:lnTo>
                    <a:pt x="3111" y="3314"/>
                  </a:lnTo>
                  <a:lnTo>
                    <a:pt x="2381" y="3130"/>
                  </a:lnTo>
                  <a:lnTo>
                    <a:pt x="2367" y="3125"/>
                  </a:lnTo>
                  <a:lnTo>
                    <a:pt x="2357" y="3116"/>
                  </a:lnTo>
                  <a:lnTo>
                    <a:pt x="2350" y="3105"/>
                  </a:lnTo>
                  <a:lnTo>
                    <a:pt x="2346" y="3092"/>
                  </a:lnTo>
                  <a:lnTo>
                    <a:pt x="2346" y="3079"/>
                  </a:lnTo>
                  <a:lnTo>
                    <a:pt x="2350" y="3065"/>
                  </a:lnTo>
                  <a:lnTo>
                    <a:pt x="2359" y="3053"/>
                  </a:lnTo>
                  <a:lnTo>
                    <a:pt x="2444" y="2966"/>
                  </a:lnTo>
                  <a:lnTo>
                    <a:pt x="2452" y="2954"/>
                  </a:lnTo>
                  <a:lnTo>
                    <a:pt x="2457" y="2940"/>
                  </a:lnTo>
                  <a:lnTo>
                    <a:pt x="2456" y="2926"/>
                  </a:lnTo>
                  <a:lnTo>
                    <a:pt x="2452" y="2913"/>
                  </a:lnTo>
                  <a:lnTo>
                    <a:pt x="2443" y="2901"/>
                  </a:lnTo>
                  <a:lnTo>
                    <a:pt x="2201" y="2665"/>
                  </a:lnTo>
                  <a:lnTo>
                    <a:pt x="2134" y="2719"/>
                  </a:lnTo>
                  <a:lnTo>
                    <a:pt x="2066" y="2769"/>
                  </a:lnTo>
                  <a:lnTo>
                    <a:pt x="1993" y="2815"/>
                  </a:lnTo>
                  <a:lnTo>
                    <a:pt x="1918" y="2855"/>
                  </a:lnTo>
                  <a:lnTo>
                    <a:pt x="1840" y="2891"/>
                  </a:lnTo>
                  <a:lnTo>
                    <a:pt x="1760" y="2923"/>
                  </a:lnTo>
                  <a:lnTo>
                    <a:pt x="1677" y="2949"/>
                  </a:lnTo>
                  <a:lnTo>
                    <a:pt x="1591" y="2970"/>
                  </a:lnTo>
                  <a:lnTo>
                    <a:pt x="1505" y="2985"/>
                  </a:lnTo>
                  <a:lnTo>
                    <a:pt x="1415" y="2994"/>
                  </a:lnTo>
                  <a:lnTo>
                    <a:pt x="1325" y="2997"/>
                  </a:lnTo>
                  <a:lnTo>
                    <a:pt x="1234" y="2994"/>
                  </a:lnTo>
                  <a:lnTo>
                    <a:pt x="1145" y="2985"/>
                  </a:lnTo>
                  <a:lnTo>
                    <a:pt x="1058" y="2970"/>
                  </a:lnTo>
                  <a:lnTo>
                    <a:pt x="973" y="2950"/>
                  </a:lnTo>
                  <a:lnTo>
                    <a:pt x="890" y="2924"/>
                  </a:lnTo>
                  <a:lnTo>
                    <a:pt x="810" y="2892"/>
                  </a:lnTo>
                  <a:lnTo>
                    <a:pt x="731" y="2856"/>
                  </a:lnTo>
                  <a:lnTo>
                    <a:pt x="657" y="2816"/>
                  </a:lnTo>
                  <a:lnTo>
                    <a:pt x="584" y="2770"/>
                  </a:lnTo>
                  <a:lnTo>
                    <a:pt x="515" y="2720"/>
                  </a:lnTo>
                  <a:lnTo>
                    <a:pt x="450" y="2666"/>
                  </a:lnTo>
                  <a:lnTo>
                    <a:pt x="388" y="2608"/>
                  </a:lnTo>
                  <a:lnTo>
                    <a:pt x="330" y="2546"/>
                  </a:lnTo>
                  <a:lnTo>
                    <a:pt x="276" y="2481"/>
                  </a:lnTo>
                  <a:lnTo>
                    <a:pt x="226" y="2412"/>
                  </a:lnTo>
                  <a:lnTo>
                    <a:pt x="181" y="2340"/>
                  </a:lnTo>
                  <a:lnTo>
                    <a:pt x="140" y="2265"/>
                  </a:lnTo>
                  <a:lnTo>
                    <a:pt x="104" y="2187"/>
                  </a:lnTo>
                  <a:lnTo>
                    <a:pt x="72" y="2107"/>
                  </a:lnTo>
                  <a:lnTo>
                    <a:pt x="47" y="2023"/>
                  </a:lnTo>
                  <a:lnTo>
                    <a:pt x="26" y="1939"/>
                  </a:lnTo>
                  <a:lnTo>
                    <a:pt x="12" y="1851"/>
                  </a:lnTo>
                  <a:lnTo>
                    <a:pt x="3" y="1763"/>
                  </a:lnTo>
                  <a:lnTo>
                    <a:pt x="0" y="1671"/>
                  </a:lnTo>
                  <a:lnTo>
                    <a:pt x="1" y="1607"/>
                  </a:lnTo>
                  <a:lnTo>
                    <a:pt x="6" y="1542"/>
                  </a:lnTo>
                  <a:lnTo>
                    <a:pt x="15" y="1477"/>
                  </a:lnTo>
                  <a:lnTo>
                    <a:pt x="26" y="1412"/>
                  </a:lnTo>
                  <a:lnTo>
                    <a:pt x="41" y="1346"/>
                  </a:lnTo>
                  <a:lnTo>
                    <a:pt x="59" y="1282"/>
                  </a:lnTo>
                  <a:lnTo>
                    <a:pt x="80" y="1218"/>
                  </a:lnTo>
                  <a:lnTo>
                    <a:pt x="105" y="1155"/>
                  </a:lnTo>
                  <a:lnTo>
                    <a:pt x="133" y="1094"/>
                  </a:lnTo>
                  <a:lnTo>
                    <a:pt x="163" y="1032"/>
                  </a:lnTo>
                  <a:lnTo>
                    <a:pt x="197" y="973"/>
                  </a:lnTo>
                  <a:lnTo>
                    <a:pt x="234" y="915"/>
                  </a:lnTo>
                  <a:lnTo>
                    <a:pt x="275" y="859"/>
                  </a:lnTo>
                  <a:lnTo>
                    <a:pt x="318" y="805"/>
                  </a:lnTo>
                  <a:lnTo>
                    <a:pt x="364" y="753"/>
                  </a:lnTo>
                  <a:lnTo>
                    <a:pt x="413" y="702"/>
                  </a:lnTo>
                  <a:lnTo>
                    <a:pt x="467" y="655"/>
                  </a:lnTo>
                  <a:lnTo>
                    <a:pt x="522" y="611"/>
                  </a:lnTo>
                  <a:lnTo>
                    <a:pt x="580" y="569"/>
                  </a:lnTo>
                  <a:lnTo>
                    <a:pt x="642" y="530"/>
                  </a:lnTo>
                  <a:lnTo>
                    <a:pt x="706" y="495"/>
                  </a:lnTo>
                  <a:lnTo>
                    <a:pt x="773" y="463"/>
                  </a:lnTo>
                  <a:lnTo>
                    <a:pt x="844" y="435"/>
                  </a:lnTo>
                  <a:lnTo>
                    <a:pt x="916" y="411"/>
                  </a:lnTo>
                  <a:lnTo>
                    <a:pt x="993" y="390"/>
                  </a:lnTo>
                  <a:lnTo>
                    <a:pt x="1071" y="374"/>
                  </a:lnTo>
                  <a:lnTo>
                    <a:pt x="1153" y="362"/>
                  </a:lnTo>
                  <a:lnTo>
                    <a:pt x="1237" y="355"/>
                  </a:lnTo>
                  <a:lnTo>
                    <a:pt x="1325" y="352"/>
                  </a:lnTo>
                  <a:lnTo>
                    <a:pt x="1413" y="355"/>
                  </a:lnTo>
                  <a:lnTo>
                    <a:pt x="1500" y="362"/>
                  </a:lnTo>
                  <a:lnTo>
                    <a:pt x="1582" y="374"/>
                  </a:lnTo>
                  <a:lnTo>
                    <a:pt x="1662" y="390"/>
                  </a:lnTo>
                  <a:lnTo>
                    <a:pt x="1739" y="412"/>
                  </a:lnTo>
                  <a:lnTo>
                    <a:pt x="1812" y="436"/>
                  </a:lnTo>
                  <a:lnTo>
                    <a:pt x="1884" y="465"/>
                  </a:lnTo>
                  <a:lnTo>
                    <a:pt x="1951" y="497"/>
                  </a:lnTo>
                  <a:lnTo>
                    <a:pt x="2015" y="532"/>
                  </a:lnTo>
                  <a:lnTo>
                    <a:pt x="2078" y="571"/>
                  </a:lnTo>
                  <a:lnTo>
                    <a:pt x="2136" y="614"/>
                  </a:lnTo>
                  <a:lnTo>
                    <a:pt x="2191" y="659"/>
                  </a:lnTo>
                  <a:lnTo>
                    <a:pt x="2443" y="415"/>
                  </a:lnTo>
                  <a:lnTo>
                    <a:pt x="2452" y="402"/>
                  </a:lnTo>
                  <a:lnTo>
                    <a:pt x="2456" y="389"/>
                  </a:lnTo>
                  <a:lnTo>
                    <a:pt x="2457" y="375"/>
                  </a:lnTo>
                  <a:lnTo>
                    <a:pt x="2452" y="361"/>
                  </a:lnTo>
                  <a:lnTo>
                    <a:pt x="2444" y="349"/>
                  </a:lnTo>
                  <a:lnTo>
                    <a:pt x="2359" y="262"/>
                  </a:lnTo>
                  <a:lnTo>
                    <a:pt x="2350" y="250"/>
                  </a:lnTo>
                  <a:lnTo>
                    <a:pt x="2346" y="237"/>
                  </a:lnTo>
                  <a:lnTo>
                    <a:pt x="2346" y="223"/>
                  </a:lnTo>
                  <a:lnTo>
                    <a:pt x="2350" y="211"/>
                  </a:lnTo>
                  <a:lnTo>
                    <a:pt x="2357" y="199"/>
                  </a:lnTo>
                  <a:lnTo>
                    <a:pt x="2367" y="190"/>
                  </a:lnTo>
                  <a:lnTo>
                    <a:pt x="2381" y="185"/>
                  </a:lnTo>
                  <a:lnTo>
                    <a:pt x="3111" y="2"/>
                  </a:lnTo>
                  <a:lnTo>
                    <a:pt x="31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grpSp>
          <p:nvGrpSpPr>
            <p:cNvPr id="24" name="Group 23">
              <a:extLst>
                <a:ext uri="{FF2B5EF4-FFF2-40B4-BE49-F238E27FC236}">
                  <a16:creationId xmlns:a16="http://schemas.microsoft.com/office/drawing/2014/main" id="{937DDC58-9232-7368-1570-25D5FA525D25}"/>
                </a:ext>
              </a:extLst>
            </p:cNvPr>
            <p:cNvGrpSpPr/>
            <p:nvPr/>
          </p:nvGrpSpPr>
          <p:grpSpPr>
            <a:xfrm>
              <a:off x="10387268" y="3756345"/>
              <a:ext cx="461548" cy="432398"/>
              <a:chOff x="2254250" y="4046538"/>
              <a:chExt cx="904875" cy="847725"/>
            </a:xfrm>
          </p:grpSpPr>
          <p:sp>
            <p:nvSpPr>
              <p:cNvPr id="30" name="Freeform 45">
                <a:extLst>
                  <a:ext uri="{FF2B5EF4-FFF2-40B4-BE49-F238E27FC236}">
                    <a16:creationId xmlns:a16="http://schemas.microsoft.com/office/drawing/2014/main" id="{0DD0DFF4-AF46-44C5-01C7-C68EA5FAB8DC}"/>
                  </a:ext>
                </a:extLst>
              </p:cNvPr>
              <p:cNvSpPr>
                <a:spLocks noEditPoints="1"/>
              </p:cNvSpPr>
              <p:nvPr/>
            </p:nvSpPr>
            <p:spPr bwMode="auto">
              <a:xfrm>
                <a:off x="2254250" y="4046538"/>
                <a:ext cx="574675" cy="565150"/>
              </a:xfrm>
              <a:custGeom>
                <a:avLst/>
                <a:gdLst>
                  <a:gd name="T0" fmla="*/ 1032 w 2170"/>
                  <a:gd name="T1" fmla="*/ 619 h 2137"/>
                  <a:gd name="T2" fmla="*/ 932 w 2170"/>
                  <a:gd name="T3" fmla="*/ 643 h 2137"/>
                  <a:gd name="T4" fmla="*/ 841 w 2170"/>
                  <a:gd name="T5" fmla="*/ 686 h 2137"/>
                  <a:gd name="T6" fmla="*/ 763 w 2170"/>
                  <a:gd name="T7" fmla="*/ 749 h 2137"/>
                  <a:gd name="T8" fmla="*/ 701 w 2170"/>
                  <a:gd name="T9" fmla="*/ 827 h 2137"/>
                  <a:gd name="T10" fmla="*/ 656 w 2170"/>
                  <a:gd name="T11" fmla="*/ 917 h 2137"/>
                  <a:gd name="T12" fmla="*/ 633 w 2170"/>
                  <a:gd name="T13" fmla="*/ 1018 h 2137"/>
                  <a:gd name="T14" fmla="*/ 633 w 2170"/>
                  <a:gd name="T15" fmla="*/ 1123 h 2137"/>
                  <a:gd name="T16" fmla="*/ 656 w 2170"/>
                  <a:gd name="T17" fmla="*/ 1224 h 2137"/>
                  <a:gd name="T18" fmla="*/ 701 w 2170"/>
                  <a:gd name="T19" fmla="*/ 1314 h 2137"/>
                  <a:gd name="T20" fmla="*/ 763 w 2170"/>
                  <a:gd name="T21" fmla="*/ 1392 h 2137"/>
                  <a:gd name="T22" fmla="*/ 841 w 2170"/>
                  <a:gd name="T23" fmla="*/ 1455 h 2137"/>
                  <a:gd name="T24" fmla="*/ 932 w 2170"/>
                  <a:gd name="T25" fmla="*/ 1498 h 2137"/>
                  <a:gd name="T26" fmla="*/ 1032 w 2170"/>
                  <a:gd name="T27" fmla="*/ 1522 h 2137"/>
                  <a:gd name="T28" fmla="*/ 1138 w 2170"/>
                  <a:gd name="T29" fmla="*/ 1522 h 2137"/>
                  <a:gd name="T30" fmla="*/ 1239 w 2170"/>
                  <a:gd name="T31" fmla="*/ 1498 h 2137"/>
                  <a:gd name="T32" fmla="*/ 1329 w 2170"/>
                  <a:gd name="T33" fmla="*/ 1455 h 2137"/>
                  <a:gd name="T34" fmla="*/ 1407 w 2170"/>
                  <a:gd name="T35" fmla="*/ 1392 h 2137"/>
                  <a:gd name="T36" fmla="*/ 1470 w 2170"/>
                  <a:gd name="T37" fmla="*/ 1314 h 2137"/>
                  <a:gd name="T38" fmla="*/ 1513 w 2170"/>
                  <a:gd name="T39" fmla="*/ 1224 h 2137"/>
                  <a:gd name="T40" fmla="*/ 1537 w 2170"/>
                  <a:gd name="T41" fmla="*/ 1123 h 2137"/>
                  <a:gd name="T42" fmla="*/ 1537 w 2170"/>
                  <a:gd name="T43" fmla="*/ 1018 h 2137"/>
                  <a:gd name="T44" fmla="*/ 1513 w 2170"/>
                  <a:gd name="T45" fmla="*/ 917 h 2137"/>
                  <a:gd name="T46" fmla="*/ 1470 w 2170"/>
                  <a:gd name="T47" fmla="*/ 827 h 2137"/>
                  <a:gd name="T48" fmla="*/ 1407 w 2170"/>
                  <a:gd name="T49" fmla="*/ 749 h 2137"/>
                  <a:gd name="T50" fmla="*/ 1329 w 2170"/>
                  <a:gd name="T51" fmla="*/ 686 h 2137"/>
                  <a:gd name="T52" fmla="*/ 1239 w 2170"/>
                  <a:gd name="T53" fmla="*/ 643 h 2137"/>
                  <a:gd name="T54" fmla="*/ 1138 w 2170"/>
                  <a:gd name="T55" fmla="*/ 619 h 2137"/>
                  <a:gd name="T56" fmla="*/ 907 w 2170"/>
                  <a:gd name="T57" fmla="*/ 0 h 2137"/>
                  <a:gd name="T58" fmla="*/ 1264 w 2170"/>
                  <a:gd name="T59" fmla="*/ 226 h 2137"/>
                  <a:gd name="T60" fmla="*/ 1381 w 2170"/>
                  <a:gd name="T61" fmla="*/ 259 h 2137"/>
                  <a:gd name="T62" fmla="*/ 1491 w 2170"/>
                  <a:gd name="T63" fmla="*/ 309 h 2137"/>
                  <a:gd name="T64" fmla="*/ 1909 w 2170"/>
                  <a:gd name="T65" fmla="*/ 365 h 2137"/>
                  <a:gd name="T66" fmla="*/ 1800 w 2170"/>
                  <a:gd name="T67" fmla="*/ 588 h 2137"/>
                  <a:gd name="T68" fmla="*/ 1862 w 2170"/>
                  <a:gd name="T69" fmla="*/ 693 h 2137"/>
                  <a:gd name="T70" fmla="*/ 2108 w 2170"/>
                  <a:gd name="T71" fmla="*/ 709 h 2137"/>
                  <a:gd name="T72" fmla="*/ 1948 w 2170"/>
                  <a:gd name="T73" fmla="*/ 1099 h 2137"/>
                  <a:gd name="T74" fmla="*/ 1935 w 2170"/>
                  <a:gd name="T75" fmla="*/ 1222 h 2137"/>
                  <a:gd name="T76" fmla="*/ 1906 w 2170"/>
                  <a:gd name="T77" fmla="*/ 1338 h 2137"/>
                  <a:gd name="T78" fmla="*/ 1923 w 2170"/>
                  <a:gd name="T79" fmla="*/ 1759 h 2137"/>
                  <a:gd name="T80" fmla="*/ 1685 w 2170"/>
                  <a:gd name="T81" fmla="*/ 1691 h 2137"/>
                  <a:gd name="T82" fmla="*/ 1592 w 2170"/>
                  <a:gd name="T83" fmla="*/ 1769 h 2137"/>
                  <a:gd name="T84" fmla="*/ 1618 w 2170"/>
                  <a:gd name="T85" fmla="*/ 2015 h 2137"/>
                  <a:gd name="T86" fmla="*/ 1206 w 2170"/>
                  <a:gd name="T87" fmla="*/ 1926 h 2137"/>
                  <a:gd name="T88" fmla="*/ 1085 w 2170"/>
                  <a:gd name="T89" fmla="*/ 1934 h 2137"/>
                  <a:gd name="T90" fmla="*/ 963 w 2170"/>
                  <a:gd name="T91" fmla="*/ 1926 h 2137"/>
                  <a:gd name="T92" fmla="*/ 551 w 2170"/>
                  <a:gd name="T93" fmla="*/ 2015 h 2137"/>
                  <a:gd name="T94" fmla="*/ 578 w 2170"/>
                  <a:gd name="T95" fmla="*/ 1769 h 2137"/>
                  <a:gd name="T96" fmla="*/ 485 w 2170"/>
                  <a:gd name="T97" fmla="*/ 1691 h 2137"/>
                  <a:gd name="T98" fmla="*/ 248 w 2170"/>
                  <a:gd name="T99" fmla="*/ 1759 h 2137"/>
                  <a:gd name="T100" fmla="*/ 264 w 2170"/>
                  <a:gd name="T101" fmla="*/ 1338 h 2137"/>
                  <a:gd name="T102" fmla="*/ 235 w 2170"/>
                  <a:gd name="T103" fmla="*/ 1222 h 2137"/>
                  <a:gd name="T104" fmla="*/ 223 w 2170"/>
                  <a:gd name="T105" fmla="*/ 1099 h 2137"/>
                  <a:gd name="T106" fmla="*/ 61 w 2170"/>
                  <a:gd name="T107" fmla="*/ 709 h 2137"/>
                  <a:gd name="T108" fmla="*/ 309 w 2170"/>
                  <a:gd name="T109" fmla="*/ 693 h 2137"/>
                  <a:gd name="T110" fmla="*/ 370 w 2170"/>
                  <a:gd name="T111" fmla="*/ 588 h 2137"/>
                  <a:gd name="T112" fmla="*/ 261 w 2170"/>
                  <a:gd name="T113" fmla="*/ 365 h 2137"/>
                  <a:gd name="T114" fmla="*/ 678 w 2170"/>
                  <a:gd name="T115" fmla="*/ 309 h 2137"/>
                  <a:gd name="T116" fmla="*/ 789 w 2170"/>
                  <a:gd name="T117" fmla="*/ 259 h 2137"/>
                  <a:gd name="T118" fmla="*/ 907 w 2170"/>
                  <a:gd name="T119" fmla="*/ 226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70" h="2137">
                    <a:moveTo>
                      <a:pt x="1085" y="616"/>
                    </a:moveTo>
                    <a:lnTo>
                      <a:pt x="1032" y="619"/>
                    </a:lnTo>
                    <a:lnTo>
                      <a:pt x="981" y="628"/>
                    </a:lnTo>
                    <a:lnTo>
                      <a:pt x="932" y="643"/>
                    </a:lnTo>
                    <a:lnTo>
                      <a:pt x="885" y="662"/>
                    </a:lnTo>
                    <a:lnTo>
                      <a:pt x="841" y="686"/>
                    </a:lnTo>
                    <a:lnTo>
                      <a:pt x="801" y="715"/>
                    </a:lnTo>
                    <a:lnTo>
                      <a:pt x="763" y="749"/>
                    </a:lnTo>
                    <a:lnTo>
                      <a:pt x="730" y="786"/>
                    </a:lnTo>
                    <a:lnTo>
                      <a:pt x="701" y="827"/>
                    </a:lnTo>
                    <a:lnTo>
                      <a:pt x="676" y="870"/>
                    </a:lnTo>
                    <a:lnTo>
                      <a:pt x="656" y="917"/>
                    </a:lnTo>
                    <a:lnTo>
                      <a:pt x="642" y="966"/>
                    </a:lnTo>
                    <a:lnTo>
                      <a:pt x="633" y="1018"/>
                    </a:lnTo>
                    <a:lnTo>
                      <a:pt x="630" y="1070"/>
                    </a:lnTo>
                    <a:lnTo>
                      <a:pt x="633" y="1123"/>
                    </a:lnTo>
                    <a:lnTo>
                      <a:pt x="642" y="1175"/>
                    </a:lnTo>
                    <a:lnTo>
                      <a:pt x="656" y="1224"/>
                    </a:lnTo>
                    <a:lnTo>
                      <a:pt x="676" y="1271"/>
                    </a:lnTo>
                    <a:lnTo>
                      <a:pt x="701" y="1314"/>
                    </a:lnTo>
                    <a:lnTo>
                      <a:pt x="730" y="1355"/>
                    </a:lnTo>
                    <a:lnTo>
                      <a:pt x="763" y="1392"/>
                    </a:lnTo>
                    <a:lnTo>
                      <a:pt x="801" y="1426"/>
                    </a:lnTo>
                    <a:lnTo>
                      <a:pt x="841" y="1455"/>
                    </a:lnTo>
                    <a:lnTo>
                      <a:pt x="885" y="1479"/>
                    </a:lnTo>
                    <a:lnTo>
                      <a:pt x="932" y="1498"/>
                    </a:lnTo>
                    <a:lnTo>
                      <a:pt x="981" y="1513"/>
                    </a:lnTo>
                    <a:lnTo>
                      <a:pt x="1032" y="1522"/>
                    </a:lnTo>
                    <a:lnTo>
                      <a:pt x="1085" y="1525"/>
                    </a:lnTo>
                    <a:lnTo>
                      <a:pt x="1138" y="1522"/>
                    </a:lnTo>
                    <a:lnTo>
                      <a:pt x="1190" y="1513"/>
                    </a:lnTo>
                    <a:lnTo>
                      <a:pt x="1239" y="1498"/>
                    </a:lnTo>
                    <a:lnTo>
                      <a:pt x="1285" y="1479"/>
                    </a:lnTo>
                    <a:lnTo>
                      <a:pt x="1329" y="1455"/>
                    </a:lnTo>
                    <a:lnTo>
                      <a:pt x="1370" y="1426"/>
                    </a:lnTo>
                    <a:lnTo>
                      <a:pt x="1407" y="1392"/>
                    </a:lnTo>
                    <a:lnTo>
                      <a:pt x="1440" y="1355"/>
                    </a:lnTo>
                    <a:lnTo>
                      <a:pt x="1470" y="1314"/>
                    </a:lnTo>
                    <a:lnTo>
                      <a:pt x="1493" y="1271"/>
                    </a:lnTo>
                    <a:lnTo>
                      <a:pt x="1513" y="1224"/>
                    </a:lnTo>
                    <a:lnTo>
                      <a:pt x="1528" y="1175"/>
                    </a:lnTo>
                    <a:lnTo>
                      <a:pt x="1537" y="1123"/>
                    </a:lnTo>
                    <a:lnTo>
                      <a:pt x="1540" y="1070"/>
                    </a:lnTo>
                    <a:lnTo>
                      <a:pt x="1537" y="1018"/>
                    </a:lnTo>
                    <a:lnTo>
                      <a:pt x="1528" y="966"/>
                    </a:lnTo>
                    <a:lnTo>
                      <a:pt x="1513" y="917"/>
                    </a:lnTo>
                    <a:lnTo>
                      <a:pt x="1493" y="870"/>
                    </a:lnTo>
                    <a:lnTo>
                      <a:pt x="1470" y="827"/>
                    </a:lnTo>
                    <a:lnTo>
                      <a:pt x="1440" y="786"/>
                    </a:lnTo>
                    <a:lnTo>
                      <a:pt x="1407" y="749"/>
                    </a:lnTo>
                    <a:lnTo>
                      <a:pt x="1370" y="715"/>
                    </a:lnTo>
                    <a:lnTo>
                      <a:pt x="1329" y="686"/>
                    </a:lnTo>
                    <a:lnTo>
                      <a:pt x="1285" y="662"/>
                    </a:lnTo>
                    <a:lnTo>
                      <a:pt x="1239" y="643"/>
                    </a:lnTo>
                    <a:lnTo>
                      <a:pt x="1190" y="628"/>
                    </a:lnTo>
                    <a:lnTo>
                      <a:pt x="1138" y="619"/>
                    </a:lnTo>
                    <a:lnTo>
                      <a:pt x="1085" y="616"/>
                    </a:lnTo>
                    <a:close/>
                    <a:moveTo>
                      <a:pt x="907" y="0"/>
                    </a:moveTo>
                    <a:lnTo>
                      <a:pt x="1264" y="0"/>
                    </a:lnTo>
                    <a:lnTo>
                      <a:pt x="1264" y="226"/>
                    </a:lnTo>
                    <a:lnTo>
                      <a:pt x="1323" y="240"/>
                    </a:lnTo>
                    <a:lnTo>
                      <a:pt x="1381" y="259"/>
                    </a:lnTo>
                    <a:lnTo>
                      <a:pt x="1437" y="282"/>
                    </a:lnTo>
                    <a:lnTo>
                      <a:pt x="1491" y="309"/>
                    </a:lnTo>
                    <a:lnTo>
                      <a:pt x="1637" y="136"/>
                    </a:lnTo>
                    <a:lnTo>
                      <a:pt x="1909" y="365"/>
                    </a:lnTo>
                    <a:lnTo>
                      <a:pt x="1765" y="538"/>
                    </a:lnTo>
                    <a:lnTo>
                      <a:pt x="1800" y="588"/>
                    </a:lnTo>
                    <a:lnTo>
                      <a:pt x="1832" y="638"/>
                    </a:lnTo>
                    <a:lnTo>
                      <a:pt x="1862" y="693"/>
                    </a:lnTo>
                    <a:lnTo>
                      <a:pt x="1887" y="749"/>
                    </a:lnTo>
                    <a:lnTo>
                      <a:pt x="2108" y="709"/>
                    </a:lnTo>
                    <a:lnTo>
                      <a:pt x="2170" y="1060"/>
                    </a:lnTo>
                    <a:lnTo>
                      <a:pt x="1948" y="1099"/>
                    </a:lnTo>
                    <a:lnTo>
                      <a:pt x="1944" y="1161"/>
                    </a:lnTo>
                    <a:lnTo>
                      <a:pt x="1935" y="1222"/>
                    </a:lnTo>
                    <a:lnTo>
                      <a:pt x="1923" y="1281"/>
                    </a:lnTo>
                    <a:lnTo>
                      <a:pt x="1906" y="1338"/>
                    </a:lnTo>
                    <a:lnTo>
                      <a:pt x="2101" y="1452"/>
                    </a:lnTo>
                    <a:lnTo>
                      <a:pt x="1923" y="1759"/>
                    </a:lnTo>
                    <a:lnTo>
                      <a:pt x="1727" y="1647"/>
                    </a:lnTo>
                    <a:lnTo>
                      <a:pt x="1685" y="1691"/>
                    </a:lnTo>
                    <a:lnTo>
                      <a:pt x="1640" y="1731"/>
                    </a:lnTo>
                    <a:lnTo>
                      <a:pt x="1592" y="1769"/>
                    </a:lnTo>
                    <a:lnTo>
                      <a:pt x="1541" y="1803"/>
                    </a:lnTo>
                    <a:lnTo>
                      <a:pt x="1618" y="2015"/>
                    </a:lnTo>
                    <a:lnTo>
                      <a:pt x="1283" y="2137"/>
                    </a:lnTo>
                    <a:lnTo>
                      <a:pt x="1206" y="1926"/>
                    </a:lnTo>
                    <a:lnTo>
                      <a:pt x="1146" y="1932"/>
                    </a:lnTo>
                    <a:lnTo>
                      <a:pt x="1085" y="1934"/>
                    </a:lnTo>
                    <a:lnTo>
                      <a:pt x="1023" y="1932"/>
                    </a:lnTo>
                    <a:lnTo>
                      <a:pt x="963" y="1926"/>
                    </a:lnTo>
                    <a:lnTo>
                      <a:pt x="886" y="2137"/>
                    </a:lnTo>
                    <a:lnTo>
                      <a:pt x="551" y="2015"/>
                    </a:lnTo>
                    <a:lnTo>
                      <a:pt x="629" y="1803"/>
                    </a:lnTo>
                    <a:lnTo>
                      <a:pt x="578" y="1769"/>
                    </a:lnTo>
                    <a:lnTo>
                      <a:pt x="530" y="1731"/>
                    </a:lnTo>
                    <a:lnTo>
                      <a:pt x="485" y="1691"/>
                    </a:lnTo>
                    <a:lnTo>
                      <a:pt x="443" y="1647"/>
                    </a:lnTo>
                    <a:lnTo>
                      <a:pt x="248" y="1759"/>
                    </a:lnTo>
                    <a:lnTo>
                      <a:pt x="69" y="1452"/>
                    </a:lnTo>
                    <a:lnTo>
                      <a:pt x="264" y="1338"/>
                    </a:lnTo>
                    <a:lnTo>
                      <a:pt x="248" y="1281"/>
                    </a:lnTo>
                    <a:lnTo>
                      <a:pt x="235" y="1222"/>
                    </a:lnTo>
                    <a:lnTo>
                      <a:pt x="227" y="1161"/>
                    </a:lnTo>
                    <a:lnTo>
                      <a:pt x="223" y="1099"/>
                    </a:lnTo>
                    <a:lnTo>
                      <a:pt x="0" y="1060"/>
                    </a:lnTo>
                    <a:lnTo>
                      <a:pt x="61" y="709"/>
                    </a:lnTo>
                    <a:lnTo>
                      <a:pt x="284" y="749"/>
                    </a:lnTo>
                    <a:lnTo>
                      <a:pt x="309" y="693"/>
                    </a:lnTo>
                    <a:lnTo>
                      <a:pt x="338" y="638"/>
                    </a:lnTo>
                    <a:lnTo>
                      <a:pt x="370" y="588"/>
                    </a:lnTo>
                    <a:lnTo>
                      <a:pt x="406" y="538"/>
                    </a:lnTo>
                    <a:lnTo>
                      <a:pt x="261" y="365"/>
                    </a:lnTo>
                    <a:lnTo>
                      <a:pt x="534" y="136"/>
                    </a:lnTo>
                    <a:lnTo>
                      <a:pt x="678" y="309"/>
                    </a:lnTo>
                    <a:lnTo>
                      <a:pt x="733" y="282"/>
                    </a:lnTo>
                    <a:lnTo>
                      <a:pt x="789" y="259"/>
                    </a:lnTo>
                    <a:lnTo>
                      <a:pt x="848" y="240"/>
                    </a:lnTo>
                    <a:lnTo>
                      <a:pt x="907" y="226"/>
                    </a:lnTo>
                    <a:lnTo>
                      <a:pt x="90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sp>
            <p:nvSpPr>
              <p:cNvPr id="31" name="Freeform 46">
                <a:extLst>
                  <a:ext uri="{FF2B5EF4-FFF2-40B4-BE49-F238E27FC236}">
                    <a16:creationId xmlns:a16="http://schemas.microsoft.com/office/drawing/2014/main" id="{183D515C-0217-FBC9-011B-A3492A51E914}"/>
                  </a:ext>
                </a:extLst>
              </p:cNvPr>
              <p:cNvSpPr>
                <a:spLocks noEditPoints="1"/>
              </p:cNvSpPr>
              <p:nvPr/>
            </p:nvSpPr>
            <p:spPr bwMode="auto">
              <a:xfrm>
                <a:off x="2681288" y="4484688"/>
                <a:ext cx="406400" cy="409575"/>
              </a:xfrm>
              <a:custGeom>
                <a:avLst/>
                <a:gdLst>
                  <a:gd name="T0" fmla="*/ 725 w 1538"/>
                  <a:gd name="T1" fmla="*/ 455 h 1553"/>
                  <a:gd name="T2" fmla="*/ 641 w 1538"/>
                  <a:gd name="T3" fmla="*/ 477 h 1553"/>
                  <a:gd name="T4" fmla="*/ 569 w 1538"/>
                  <a:gd name="T5" fmla="*/ 521 h 1553"/>
                  <a:gd name="T6" fmla="*/ 511 w 1538"/>
                  <a:gd name="T7" fmla="*/ 580 h 1553"/>
                  <a:gd name="T8" fmla="*/ 469 w 1538"/>
                  <a:gd name="T9" fmla="*/ 653 h 1553"/>
                  <a:gd name="T10" fmla="*/ 447 w 1538"/>
                  <a:gd name="T11" fmla="*/ 734 h 1553"/>
                  <a:gd name="T12" fmla="*/ 447 w 1538"/>
                  <a:gd name="T13" fmla="*/ 822 h 1553"/>
                  <a:gd name="T14" fmla="*/ 471 w 1538"/>
                  <a:gd name="T15" fmla="*/ 906 h 1553"/>
                  <a:gd name="T16" fmla="*/ 514 w 1538"/>
                  <a:gd name="T17" fmla="*/ 979 h 1553"/>
                  <a:gd name="T18" fmla="*/ 574 w 1538"/>
                  <a:gd name="T19" fmla="*/ 1037 h 1553"/>
                  <a:gd name="T20" fmla="*/ 646 w 1538"/>
                  <a:gd name="T21" fmla="*/ 1077 h 1553"/>
                  <a:gd name="T22" fmla="*/ 728 w 1538"/>
                  <a:gd name="T23" fmla="*/ 1099 h 1553"/>
                  <a:gd name="T24" fmla="*/ 815 w 1538"/>
                  <a:gd name="T25" fmla="*/ 1099 h 1553"/>
                  <a:gd name="T26" fmla="*/ 899 w 1538"/>
                  <a:gd name="T27" fmla="*/ 1075 h 1553"/>
                  <a:gd name="T28" fmla="*/ 971 w 1538"/>
                  <a:gd name="T29" fmla="*/ 1033 h 1553"/>
                  <a:gd name="T30" fmla="*/ 1030 w 1538"/>
                  <a:gd name="T31" fmla="*/ 973 h 1553"/>
                  <a:gd name="T32" fmla="*/ 1071 w 1538"/>
                  <a:gd name="T33" fmla="*/ 901 h 1553"/>
                  <a:gd name="T34" fmla="*/ 1093 w 1538"/>
                  <a:gd name="T35" fmla="*/ 820 h 1553"/>
                  <a:gd name="T36" fmla="*/ 1093 w 1538"/>
                  <a:gd name="T37" fmla="*/ 732 h 1553"/>
                  <a:gd name="T38" fmla="*/ 1069 w 1538"/>
                  <a:gd name="T39" fmla="*/ 648 h 1553"/>
                  <a:gd name="T40" fmla="*/ 1025 w 1538"/>
                  <a:gd name="T41" fmla="*/ 575 h 1553"/>
                  <a:gd name="T42" fmla="*/ 966 w 1538"/>
                  <a:gd name="T43" fmla="*/ 517 h 1553"/>
                  <a:gd name="T44" fmla="*/ 893 w 1538"/>
                  <a:gd name="T45" fmla="*/ 475 h 1553"/>
                  <a:gd name="T46" fmla="*/ 812 w 1538"/>
                  <a:gd name="T47" fmla="*/ 454 h 1553"/>
                  <a:gd name="T48" fmla="*/ 790 w 1538"/>
                  <a:gd name="T49" fmla="*/ 0 h 1553"/>
                  <a:gd name="T50" fmla="*/ 872 w 1538"/>
                  <a:gd name="T51" fmla="*/ 167 h 1553"/>
                  <a:gd name="T52" fmla="*/ 983 w 1538"/>
                  <a:gd name="T53" fmla="*/ 197 h 1553"/>
                  <a:gd name="T54" fmla="*/ 1284 w 1538"/>
                  <a:gd name="T55" fmla="*/ 196 h 1553"/>
                  <a:gd name="T56" fmla="*/ 1239 w 1538"/>
                  <a:gd name="T57" fmla="*/ 375 h 1553"/>
                  <a:gd name="T58" fmla="*/ 1306 w 1538"/>
                  <a:gd name="T59" fmla="*/ 469 h 1553"/>
                  <a:gd name="T60" fmla="*/ 1538 w 1538"/>
                  <a:gd name="T61" fmla="*/ 663 h 1553"/>
                  <a:gd name="T62" fmla="*/ 1388 w 1538"/>
                  <a:gd name="T63" fmla="*/ 771 h 1553"/>
                  <a:gd name="T64" fmla="*/ 1378 w 1538"/>
                  <a:gd name="T65" fmla="*/ 886 h 1553"/>
                  <a:gd name="T66" fmla="*/ 1432 w 1538"/>
                  <a:gd name="T67" fmla="*/ 1182 h 1553"/>
                  <a:gd name="T68" fmla="*/ 1248 w 1538"/>
                  <a:gd name="T69" fmla="*/ 1169 h 1553"/>
                  <a:gd name="T70" fmla="*/ 1166 w 1538"/>
                  <a:gd name="T71" fmla="*/ 1251 h 1553"/>
                  <a:gd name="T72" fmla="*/ 1016 w 1538"/>
                  <a:gd name="T73" fmla="*/ 1513 h 1553"/>
                  <a:gd name="T74" fmla="*/ 899 w 1538"/>
                  <a:gd name="T75" fmla="*/ 1381 h 1553"/>
                  <a:gd name="T76" fmla="*/ 811 w 1538"/>
                  <a:gd name="T77" fmla="*/ 1394 h 1553"/>
                  <a:gd name="T78" fmla="*/ 734 w 1538"/>
                  <a:gd name="T79" fmla="*/ 1553 h 1553"/>
                  <a:gd name="T80" fmla="*/ 519 w 1538"/>
                  <a:gd name="T81" fmla="*/ 1342 h 1553"/>
                  <a:gd name="T82" fmla="*/ 418 w 1538"/>
                  <a:gd name="T83" fmla="*/ 1284 h 1553"/>
                  <a:gd name="T84" fmla="*/ 244 w 1538"/>
                  <a:gd name="T85" fmla="*/ 1349 h 1553"/>
                  <a:gd name="T86" fmla="*/ 214 w 1538"/>
                  <a:gd name="T87" fmla="*/ 1048 h 1553"/>
                  <a:gd name="T88" fmla="*/ 174 w 1538"/>
                  <a:gd name="T89" fmla="*/ 940 h 1553"/>
                  <a:gd name="T90" fmla="*/ 0 w 1538"/>
                  <a:gd name="T91" fmla="*/ 877 h 1553"/>
                  <a:gd name="T92" fmla="*/ 171 w 1538"/>
                  <a:gd name="T93" fmla="*/ 627 h 1553"/>
                  <a:gd name="T94" fmla="*/ 209 w 1538"/>
                  <a:gd name="T95" fmla="*/ 518 h 1553"/>
                  <a:gd name="T96" fmla="*/ 115 w 1538"/>
                  <a:gd name="T97" fmla="*/ 358 h 1553"/>
                  <a:gd name="T98" fmla="*/ 407 w 1538"/>
                  <a:gd name="T99" fmla="*/ 277 h 1553"/>
                  <a:gd name="T100" fmla="*/ 505 w 1538"/>
                  <a:gd name="T101" fmla="*/ 218 h 1553"/>
                  <a:gd name="T102" fmla="*/ 538 w 1538"/>
                  <a:gd name="T103" fmla="*/ 36 h 1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8" h="1553">
                    <a:moveTo>
                      <a:pt x="770" y="451"/>
                    </a:moveTo>
                    <a:lnTo>
                      <a:pt x="725" y="455"/>
                    </a:lnTo>
                    <a:lnTo>
                      <a:pt x="681" y="463"/>
                    </a:lnTo>
                    <a:lnTo>
                      <a:pt x="641" y="477"/>
                    </a:lnTo>
                    <a:lnTo>
                      <a:pt x="603" y="497"/>
                    </a:lnTo>
                    <a:lnTo>
                      <a:pt x="569" y="521"/>
                    </a:lnTo>
                    <a:lnTo>
                      <a:pt x="538" y="549"/>
                    </a:lnTo>
                    <a:lnTo>
                      <a:pt x="511" y="580"/>
                    </a:lnTo>
                    <a:lnTo>
                      <a:pt x="487" y="616"/>
                    </a:lnTo>
                    <a:lnTo>
                      <a:pt x="469" y="653"/>
                    </a:lnTo>
                    <a:lnTo>
                      <a:pt x="456" y="693"/>
                    </a:lnTo>
                    <a:lnTo>
                      <a:pt x="447" y="734"/>
                    </a:lnTo>
                    <a:lnTo>
                      <a:pt x="444" y="778"/>
                    </a:lnTo>
                    <a:lnTo>
                      <a:pt x="447" y="822"/>
                    </a:lnTo>
                    <a:lnTo>
                      <a:pt x="457" y="865"/>
                    </a:lnTo>
                    <a:lnTo>
                      <a:pt x="471" y="906"/>
                    </a:lnTo>
                    <a:lnTo>
                      <a:pt x="490" y="943"/>
                    </a:lnTo>
                    <a:lnTo>
                      <a:pt x="514" y="979"/>
                    </a:lnTo>
                    <a:lnTo>
                      <a:pt x="542" y="1010"/>
                    </a:lnTo>
                    <a:lnTo>
                      <a:pt x="574" y="1037"/>
                    </a:lnTo>
                    <a:lnTo>
                      <a:pt x="608" y="1060"/>
                    </a:lnTo>
                    <a:lnTo>
                      <a:pt x="646" y="1077"/>
                    </a:lnTo>
                    <a:lnTo>
                      <a:pt x="686" y="1091"/>
                    </a:lnTo>
                    <a:lnTo>
                      <a:pt x="728" y="1099"/>
                    </a:lnTo>
                    <a:lnTo>
                      <a:pt x="771" y="1102"/>
                    </a:lnTo>
                    <a:lnTo>
                      <a:pt x="815" y="1099"/>
                    </a:lnTo>
                    <a:lnTo>
                      <a:pt x="858" y="1090"/>
                    </a:lnTo>
                    <a:lnTo>
                      <a:pt x="899" y="1075"/>
                    </a:lnTo>
                    <a:lnTo>
                      <a:pt x="937" y="1057"/>
                    </a:lnTo>
                    <a:lnTo>
                      <a:pt x="971" y="1033"/>
                    </a:lnTo>
                    <a:lnTo>
                      <a:pt x="1003" y="1005"/>
                    </a:lnTo>
                    <a:lnTo>
                      <a:pt x="1030" y="973"/>
                    </a:lnTo>
                    <a:lnTo>
                      <a:pt x="1053" y="938"/>
                    </a:lnTo>
                    <a:lnTo>
                      <a:pt x="1071" y="901"/>
                    </a:lnTo>
                    <a:lnTo>
                      <a:pt x="1085" y="861"/>
                    </a:lnTo>
                    <a:lnTo>
                      <a:pt x="1093" y="820"/>
                    </a:lnTo>
                    <a:lnTo>
                      <a:pt x="1096" y="776"/>
                    </a:lnTo>
                    <a:lnTo>
                      <a:pt x="1093" y="732"/>
                    </a:lnTo>
                    <a:lnTo>
                      <a:pt x="1084" y="689"/>
                    </a:lnTo>
                    <a:lnTo>
                      <a:pt x="1069" y="648"/>
                    </a:lnTo>
                    <a:lnTo>
                      <a:pt x="1049" y="610"/>
                    </a:lnTo>
                    <a:lnTo>
                      <a:pt x="1025" y="575"/>
                    </a:lnTo>
                    <a:lnTo>
                      <a:pt x="997" y="544"/>
                    </a:lnTo>
                    <a:lnTo>
                      <a:pt x="966" y="517"/>
                    </a:lnTo>
                    <a:lnTo>
                      <a:pt x="932" y="494"/>
                    </a:lnTo>
                    <a:lnTo>
                      <a:pt x="893" y="475"/>
                    </a:lnTo>
                    <a:lnTo>
                      <a:pt x="854" y="462"/>
                    </a:lnTo>
                    <a:lnTo>
                      <a:pt x="812" y="454"/>
                    </a:lnTo>
                    <a:lnTo>
                      <a:pt x="770" y="451"/>
                    </a:lnTo>
                    <a:close/>
                    <a:moveTo>
                      <a:pt x="790" y="0"/>
                    </a:moveTo>
                    <a:lnTo>
                      <a:pt x="813" y="160"/>
                    </a:lnTo>
                    <a:lnTo>
                      <a:pt x="872" y="167"/>
                    </a:lnTo>
                    <a:lnTo>
                      <a:pt x="928" y="179"/>
                    </a:lnTo>
                    <a:lnTo>
                      <a:pt x="983" y="197"/>
                    </a:lnTo>
                    <a:lnTo>
                      <a:pt x="1069" y="59"/>
                    </a:lnTo>
                    <a:lnTo>
                      <a:pt x="1284" y="196"/>
                    </a:lnTo>
                    <a:lnTo>
                      <a:pt x="1199" y="332"/>
                    </a:lnTo>
                    <a:lnTo>
                      <a:pt x="1239" y="375"/>
                    </a:lnTo>
                    <a:lnTo>
                      <a:pt x="1275" y="420"/>
                    </a:lnTo>
                    <a:lnTo>
                      <a:pt x="1306" y="469"/>
                    </a:lnTo>
                    <a:lnTo>
                      <a:pt x="1460" y="419"/>
                    </a:lnTo>
                    <a:lnTo>
                      <a:pt x="1538" y="663"/>
                    </a:lnTo>
                    <a:lnTo>
                      <a:pt x="1384" y="711"/>
                    </a:lnTo>
                    <a:lnTo>
                      <a:pt x="1388" y="771"/>
                    </a:lnTo>
                    <a:lnTo>
                      <a:pt x="1386" y="829"/>
                    </a:lnTo>
                    <a:lnTo>
                      <a:pt x="1378" y="886"/>
                    </a:lnTo>
                    <a:lnTo>
                      <a:pt x="1528" y="946"/>
                    </a:lnTo>
                    <a:lnTo>
                      <a:pt x="1432" y="1182"/>
                    </a:lnTo>
                    <a:lnTo>
                      <a:pt x="1282" y="1122"/>
                    </a:lnTo>
                    <a:lnTo>
                      <a:pt x="1248" y="1169"/>
                    </a:lnTo>
                    <a:lnTo>
                      <a:pt x="1209" y="1212"/>
                    </a:lnTo>
                    <a:lnTo>
                      <a:pt x="1166" y="1251"/>
                    </a:lnTo>
                    <a:lnTo>
                      <a:pt x="1242" y="1394"/>
                    </a:lnTo>
                    <a:lnTo>
                      <a:pt x="1016" y="1513"/>
                    </a:lnTo>
                    <a:lnTo>
                      <a:pt x="940" y="1371"/>
                    </a:lnTo>
                    <a:lnTo>
                      <a:pt x="899" y="1381"/>
                    </a:lnTo>
                    <a:lnTo>
                      <a:pt x="855" y="1389"/>
                    </a:lnTo>
                    <a:lnTo>
                      <a:pt x="811" y="1394"/>
                    </a:lnTo>
                    <a:lnTo>
                      <a:pt x="769" y="1395"/>
                    </a:lnTo>
                    <a:lnTo>
                      <a:pt x="734" y="1553"/>
                    </a:lnTo>
                    <a:lnTo>
                      <a:pt x="485" y="1500"/>
                    </a:lnTo>
                    <a:lnTo>
                      <a:pt x="519" y="1342"/>
                    </a:lnTo>
                    <a:lnTo>
                      <a:pt x="467" y="1316"/>
                    </a:lnTo>
                    <a:lnTo>
                      <a:pt x="418" y="1284"/>
                    </a:lnTo>
                    <a:lnTo>
                      <a:pt x="371" y="1249"/>
                    </a:lnTo>
                    <a:lnTo>
                      <a:pt x="244" y="1349"/>
                    </a:lnTo>
                    <a:lnTo>
                      <a:pt x="87" y="1147"/>
                    </a:lnTo>
                    <a:lnTo>
                      <a:pt x="214" y="1048"/>
                    </a:lnTo>
                    <a:lnTo>
                      <a:pt x="191" y="995"/>
                    </a:lnTo>
                    <a:lnTo>
                      <a:pt x="174" y="940"/>
                    </a:lnTo>
                    <a:lnTo>
                      <a:pt x="161" y="882"/>
                    </a:lnTo>
                    <a:lnTo>
                      <a:pt x="0" y="877"/>
                    </a:lnTo>
                    <a:lnTo>
                      <a:pt x="8" y="622"/>
                    </a:lnTo>
                    <a:lnTo>
                      <a:pt x="171" y="627"/>
                    </a:lnTo>
                    <a:lnTo>
                      <a:pt x="187" y="572"/>
                    </a:lnTo>
                    <a:lnTo>
                      <a:pt x="209" y="518"/>
                    </a:lnTo>
                    <a:lnTo>
                      <a:pt x="236" y="466"/>
                    </a:lnTo>
                    <a:lnTo>
                      <a:pt x="115" y="358"/>
                    </a:lnTo>
                    <a:lnTo>
                      <a:pt x="287" y="169"/>
                    </a:lnTo>
                    <a:lnTo>
                      <a:pt x="407" y="277"/>
                    </a:lnTo>
                    <a:lnTo>
                      <a:pt x="455" y="246"/>
                    </a:lnTo>
                    <a:lnTo>
                      <a:pt x="505" y="218"/>
                    </a:lnTo>
                    <a:lnTo>
                      <a:pt x="561" y="196"/>
                    </a:lnTo>
                    <a:lnTo>
                      <a:pt x="538" y="36"/>
                    </a:lnTo>
                    <a:lnTo>
                      <a:pt x="79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sp>
            <p:nvSpPr>
              <p:cNvPr id="32" name="Freeform 47">
                <a:extLst>
                  <a:ext uri="{FF2B5EF4-FFF2-40B4-BE49-F238E27FC236}">
                    <a16:creationId xmlns:a16="http://schemas.microsoft.com/office/drawing/2014/main" id="{3AE56A1C-7EAA-C074-55C5-2E269A45BC4E}"/>
                  </a:ext>
                </a:extLst>
              </p:cNvPr>
              <p:cNvSpPr>
                <a:spLocks noEditPoints="1"/>
              </p:cNvSpPr>
              <p:nvPr/>
            </p:nvSpPr>
            <p:spPr bwMode="auto">
              <a:xfrm>
                <a:off x="2838450" y="4167188"/>
                <a:ext cx="320675" cy="325438"/>
              </a:xfrm>
              <a:custGeom>
                <a:avLst/>
                <a:gdLst>
                  <a:gd name="T0" fmla="*/ 554 w 1214"/>
                  <a:gd name="T1" fmla="*/ 361 h 1226"/>
                  <a:gd name="T2" fmla="*/ 485 w 1214"/>
                  <a:gd name="T3" fmla="*/ 387 h 1226"/>
                  <a:gd name="T4" fmla="*/ 424 w 1214"/>
                  <a:gd name="T5" fmla="*/ 432 h 1226"/>
                  <a:gd name="T6" fmla="*/ 381 w 1214"/>
                  <a:gd name="T7" fmla="*/ 490 h 1226"/>
                  <a:gd name="T8" fmla="*/ 356 w 1214"/>
                  <a:gd name="T9" fmla="*/ 557 h 1226"/>
                  <a:gd name="T10" fmla="*/ 349 w 1214"/>
                  <a:gd name="T11" fmla="*/ 629 h 1226"/>
                  <a:gd name="T12" fmla="*/ 364 w 1214"/>
                  <a:gd name="T13" fmla="*/ 700 h 1226"/>
                  <a:gd name="T14" fmla="*/ 400 w 1214"/>
                  <a:gd name="T15" fmla="*/ 768 h 1226"/>
                  <a:gd name="T16" fmla="*/ 452 w 1214"/>
                  <a:gd name="T17" fmla="*/ 820 h 1226"/>
                  <a:gd name="T18" fmla="*/ 516 w 1214"/>
                  <a:gd name="T19" fmla="*/ 854 h 1226"/>
                  <a:gd name="T20" fmla="*/ 585 w 1214"/>
                  <a:gd name="T21" fmla="*/ 870 h 1226"/>
                  <a:gd name="T22" fmla="*/ 657 w 1214"/>
                  <a:gd name="T23" fmla="*/ 866 h 1226"/>
                  <a:gd name="T24" fmla="*/ 728 w 1214"/>
                  <a:gd name="T25" fmla="*/ 840 h 1226"/>
                  <a:gd name="T26" fmla="*/ 788 w 1214"/>
                  <a:gd name="T27" fmla="*/ 795 h 1226"/>
                  <a:gd name="T28" fmla="*/ 832 w 1214"/>
                  <a:gd name="T29" fmla="*/ 737 h 1226"/>
                  <a:gd name="T30" fmla="*/ 857 w 1214"/>
                  <a:gd name="T31" fmla="*/ 670 h 1226"/>
                  <a:gd name="T32" fmla="*/ 863 w 1214"/>
                  <a:gd name="T33" fmla="*/ 598 h 1226"/>
                  <a:gd name="T34" fmla="*/ 849 w 1214"/>
                  <a:gd name="T35" fmla="*/ 527 h 1226"/>
                  <a:gd name="T36" fmla="*/ 812 w 1214"/>
                  <a:gd name="T37" fmla="*/ 459 h 1226"/>
                  <a:gd name="T38" fmla="*/ 760 w 1214"/>
                  <a:gd name="T39" fmla="*/ 408 h 1226"/>
                  <a:gd name="T40" fmla="*/ 697 w 1214"/>
                  <a:gd name="T41" fmla="*/ 373 h 1226"/>
                  <a:gd name="T42" fmla="*/ 627 w 1214"/>
                  <a:gd name="T43" fmla="*/ 357 h 1226"/>
                  <a:gd name="T44" fmla="*/ 630 w 1214"/>
                  <a:gd name="T45" fmla="*/ 0 h 1226"/>
                  <a:gd name="T46" fmla="*/ 802 w 1214"/>
                  <a:gd name="T47" fmla="*/ 167 h 1226"/>
                  <a:gd name="T48" fmla="*/ 882 w 1214"/>
                  <a:gd name="T49" fmla="*/ 211 h 1226"/>
                  <a:gd name="T50" fmla="*/ 1018 w 1214"/>
                  <a:gd name="T51" fmla="*/ 160 h 1226"/>
                  <a:gd name="T52" fmla="*/ 1043 w 1214"/>
                  <a:gd name="T53" fmla="*/ 397 h 1226"/>
                  <a:gd name="T54" fmla="*/ 1076 w 1214"/>
                  <a:gd name="T55" fmla="*/ 483 h 1226"/>
                  <a:gd name="T56" fmla="*/ 1214 w 1214"/>
                  <a:gd name="T57" fmla="*/ 531 h 1226"/>
                  <a:gd name="T58" fmla="*/ 1081 w 1214"/>
                  <a:gd name="T59" fmla="*/ 728 h 1226"/>
                  <a:gd name="T60" fmla="*/ 1050 w 1214"/>
                  <a:gd name="T61" fmla="*/ 815 h 1226"/>
                  <a:gd name="T62" fmla="*/ 1125 w 1214"/>
                  <a:gd name="T63" fmla="*/ 940 h 1226"/>
                  <a:gd name="T64" fmla="*/ 895 w 1214"/>
                  <a:gd name="T65" fmla="*/ 1006 h 1226"/>
                  <a:gd name="T66" fmla="*/ 837 w 1214"/>
                  <a:gd name="T67" fmla="*/ 1043 h 1226"/>
                  <a:gd name="T68" fmla="*/ 775 w 1214"/>
                  <a:gd name="T69" fmla="*/ 1071 h 1226"/>
                  <a:gd name="T70" fmla="*/ 594 w 1214"/>
                  <a:gd name="T71" fmla="*/ 1226 h 1226"/>
                  <a:gd name="T72" fmla="*/ 529 w 1214"/>
                  <a:gd name="T73" fmla="*/ 1095 h 1226"/>
                  <a:gd name="T74" fmla="*/ 441 w 1214"/>
                  <a:gd name="T75" fmla="*/ 1072 h 1226"/>
                  <a:gd name="T76" fmla="*/ 203 w 1214"/>
                  <a:gd name="T77" fmla="*/ 1076 h 1226"/>
                  <a:gd name="T78" fmla="*/ 238 w 1214"/>
                  <a:gd name="T79" fmla="*/ 934 h 1226"/>
                  <a:gd name="T80" fmla="*/ 184 w 1214"/>
                  <a:gd name="T81" fmla="*/ 859 h 1226"/>
                  <a:gd name="T82" fmla="*/ 0 w 1214"/>
                  <a:gd name="T83" fmla="*/ 708 h 1226"/>
                  <a:gd name="T84" fmla="*/ 119 w 1214"/>
                  <a:gd name="T85" fmla="*/ 622 h 1226"/>
                  <a:gd name="T86" fmla="*/ 126 w 1214"/>
                  <a:gd name="T87" fmla="*/ 531 h 1226"/>
                  <a:gd name="T88" fmla="*/ 81 w 1214"/>
                  <a:gd name="T89" fmla="*/ 297 h 1226"/>
                  <a:gd name="T90" fmla="*/ 227 w 1214"/>
                  <a:gd name="T91" fmla="*/ 307 h 1226"/>
                  <a:gd name="T92" fmla="*/ 291 w 1214"/>
                  <a:gd name="T93" fmla="*/ 241 h 1226"/>
                  <a:gd name="T94" fmla="*/ 408 w 1214"/>
                  <a:gd name="T95" fmla="*/ 33 h 1226"/>
                  <a:gd name="T96" fmla="*/ 514 w 1214"/>
                  <a:gd name="T97" fmla="*/ 135 h 1226"/>
                  <a:gd name="T98" fmla="*/ 604 w 1214"/>
                  <a:gd name="T99" fmla="*/ 125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14" h="1226">
                    <a:moveTo>
                      <a:pt x="591" y="357"/>
                    </a:moveTo>
                    <a:lnTo>
                      <a:pt x="554" y="361"/>
                    </a:lnTo>
                    <a:lnTo>
                      <a:pt x="519" y="372"/>
                    </a:lnTo>
                    <a:lnTo>
                      <a:pt x="485" y="387"/>
                    </a:lnTo>
                    <a:lnTo>
                      <a:pt x="452" y="408"/>
                    </a:lnTo>
                    <a:lnTo>
                      <a:pt x="424" y="432"/>
                    </a:lnTo>
                    <a:lnTo>
                      <a:pt x="400" y="459"/>
                    </a:lnTo>
                    <a:lnTo>
                      <a:pt x="381" y="490"/>
                    </a:lnTo>
                    <a:lnTo>
                      <a:pt x="366" y="522"/>
                    </a:lnTo>
                    <a:lnTo>
                      <a:pt x="356" y="557"/>
                    </a:lnTo>
                    <a:lnTo>
                      <a:pt x="350" y="592"/>
                    </a:lnTo>
                    <a:lnTo>
                      <a:pt x="349" y="629"/>
                    </a:lnTo>
                    <a:lnTo>
                      <a:pt x="355" y="665"/>
                    </a:lnTo>
                    <a:lnTo>
                      <a:pt x="364" y="700"/>
                    </a:lnTo>
                    <a:lnTo>
                      <a:pt x="380" y="736"/>
                    </a:lnTo>
                    <a:lnTo>
                      <a:pt x="400" y="768"/>
                    </a:lnTo>
                    <a:lnTo>
                      <a:pt x="424" y="796"/>
                    </a:lnTo>
                    <a:lnTo>
                      <a:pt x="452" y="820"/>
                    </a:lnTo>
                    <a:lnTo>
                      <a:pt x="483" y="839"/>
                    </a:lnTo>
                    <a:lnTo>
                      <a:pt x="516" y="854"/>
                    </a:lnTo>
                    <a:lnTo>
                      <a:pt x="550" y="865"/>
                    </a:lnTo>
                    <a:lnTo>
                      <a:pt x="585" y="870"/>
                    </a:lnTo>
                    <a:lnTo>
                      <a:pt x="622" y="870"/>
                    </a:lnTo>
                    <a:lnTo>
                      <a:pt x="657" y="866"/>
                    </a:lnTo>
                    <a:lnTo>
                      <a:pt x="694" y="855"/>
                    </a:lnTo>
                    <a:lnTo>
                      <a:pt x="728" y="840"/>
                    </a:lnTo>
                    <a:lnTo>
                      <a:pt x="760" y="820"/>
                    </a:lnTo>
                    <a:lnTo>
                      <a:pt x="788" y="795"/>
                    </a:lnTo>
                    <a:lnTo>
                      <a:pt x="812" y="768"/>
                    </a:lnTo>
                    <a:lnTo>
                      <a:pt x="832" y="737"/>
                    </a:lnTo>
                    <a:lnTo>
                      <a:pt x="847" y="704"/>
                    </a:lnTo>
                    <a:lnTo>
                      <a:pt x="857" y="670"/>
                    </a:lnTo>
                    <a:lnTo>
                      <a:pt x="862" y="635"/>
                    </a:lnTo>
                    <a:lnTo>
                      <a:pt x="863" y="598"/>
                    </a:lnTo>
                    <a:lnTo>
                      <a:pt x="858" y="562"/>
                    </a:lnTo>
                    <a:lnTo>
                      <a:pt x="849" y="527"/>
                    </a:lnTo>
                    <a:lnTo>
                      <a:pt x="833" y="491"/>
                    </a:lnTo>
                    <a:lnTo>
                      <a:pt x="812" y="459"/>
                    </a:lnTo>
                    <a:lnTo>
                      <a:pt x="788" y="431"/>
                    </a:lnTo>
                    <a:lnTo>
                      <a:pt x="760" y="408"/>
                    </a:lnTo>
                    <a:lnTo>
                      <a:pt x="730" y="388"/>
                    </a:lnTo>
                    <a:lnTo>
                      <a:pt x="697" y="373"/>
                    </a:lnTo>
                    <a:lnTo>
                      <a:pt x="662" y="362"/>
                    </a:lnTo>
                    <a:lnTo>
                      <a:pt x="627" y="357"/>
                    </a:lnTo>
                    <a:lnTo>
                      <a:pt x="591" y="357"/>
                    </a:lnTo>
                    <a:close/>
                    <a:moveTo>
                      <a:pt x="630" y="0"/>
                    </a:moveTo>
                    <a:lnTo>
                      <a:pt x="828" y="42"/>
                    </a:lnTo>
                    <a:lnTo>
                      <a:pt x="802" y="167"/>
                    </a:lnTo>
                    <a:lnTo>
                      <a:pt x="842" y="187"/>
                    </a:lnTo>
                    <a:lnTo>
                      <a:pt x="882" y="211"/>
                    </a:lnTo>
                    <a:lnTo>
                      <a:pt x="918" y="239"/>
                    </a:lnTo>
                    <a:lnTo>
                      <a:pt x="1018" y="160"/>
                    </a:lnTo>
                    <a:lnTo>
                      <a:pt x="1143" y="318"/>
                    </a:lnTo>
                    <a:lnTo>
                      <a:pt x="1043" y="397"/>
                    </a:lnTo>
                    <a:lnTo>
                      <a:pt x="1062" y="439"/>
                    </a:lnTo>
                    <a:lnTo>
                      <a:pt x="1076" y="483"/>
                    </a:lnTo>
                    <a:lnTo>
                      <a:pt x="1087" y="527"/>
                    </a:lnTo>
                    <a:lnTo>
                      <a:pt x="1214" y="531"/>
                    </a:lnTo>
                    <a:lnTo>
                      <a:pt x="1207" y="732"/>
                    </a:lnTo>
                    <a:lnTo>
                      <a:pt x="1081" y="728"/>
                    </a:lnTo>
                    <a:lnTo>
                      <a:pt x="1067" y="772"/>
                    </a:lnTo>
                    <a:lnTo>
                      <a:pt x="1050" y="815"/>
                    </a:lnTo>
                    <a:lnTo>
                      <a:pt x="1030" y="856"/>
                    </a:lnTo>
                    <a:lnTo>
                      <a:pt x="1125" y="940"/>
                    </a:lnTo>
                    <a:lnTo>
                      <a:pt x="991" y="1091"/>
                    </a:lnTo>
                    <a:lnTo>
                      <a:pt x="895" y="1006"/>
                    </a:lnTo>
                    <a:lnTo>
                      <a:pt x="867" y="1026"/>
                    </a:lnTo>
                    <a:lnTo>
                      <a:pt x="837" y="1043"/>
                    </a:lnTo>
                    <a:lnTo>
                      <a:pt x="806" y="1058"/>
                    </a:lnTo>
                    <a:lnTo>
                      <a:pt x="775" y="1071"/>
                    </a:lnTo>
                    <a:lnTo>
                      <a:pt x="793" y="1197"/>
                    </a:lnTo>
                    <a:lnTo>
                      <a:pt x="594" y="1226"/>
                    </a:lnTo>
                    <a:lnTo>
                      <a:pt x="575" y="1101"/>
                    </a:lnTo>
                    <a:lnTo>
                      <a:pt x="529" y="1095"/>
                    </a:lnTo>
                    <a:lnTo>
                      <a:pt x="485" y="1086"/>
                    </a:lnTo>
                    <a:lnTo>
                      <a:pt x="441" y="1072"/>
                    </a:lnTo>
                    <a:lnTo>
                      <a:pt x="374" y="1181"/>
                    </a:lnTo>
                    <a:lnTo>
                      <a:pt x="203" y="1076"/>
                    </a:lnTo>
                    <a:lnTo>
                      <a:pt x="269" y="966"/>
                    </a:lnTo>
                    <a:lnTo>
                      <a:pt x="238" y="934"/>
                    </a:lnTo>
                    <a:lnTo>
                      <a:pt x="210" y="898"/>
                    </a:lnTo>
                    <a:lnTo>
                      <a:pt x="184" y="859"/>
                    </a:lnTo>
                    <a:lnTo>
                      <a:pt x="63" y="899"/>
                    </a:lnTo>
                    <a:lnTo>
                      <a:pt x="0" y="708"/>
                    </a:lnTo>
                    <a:lnTo>
                      <a:pt x="122" y="668"/>
                    </a:lnTo>
                    <a:lnTo>
                      <a:pt x="119" y="622"/>
                    </a:lnTo>
                    <a:lnTo>
                      <a:pt x="120" y="575"/>
                    </a:lnTo>
                    <a:lnTo>
                      <a:pt x="126" y="531"/>
                    </a:lnTo>
                    <a:lnTo>
                      <a:pt x="7" y="483"/>
                    </a:lnTo>
                    <a:lnTo>
                      <a:pt x="81" y="297"/>
                    </a:lnTo>
                    <a:lnTo>
                      <a:pt x="200" y="344"/>
                    </a:lnTo>
                    <a:lnTo>
                      <a:pt x="227" y="307"/>
                    </a:lnTo>
                    <a:lnTo>
                      <a:pt x="257" y="273"/>
                    </a:lnTo>
                    <a:lnTo>
                      <a:pt x="291" y="241"/>
                    </a:lnTo>
                    <a:lnTo>
                      <a:pt x="231" y="128"/>
                    </a:lnTo>
                    <a:lnTo>
                      <a:pt x="408" y="33"/>
                    </a:lnTo>
                    <a:lnTo>
                      <a:pt x="468" y="145"/>
                    </a:lnTo>
                    <a:lnTo>
                      <a:pt x="514" y="135"/>
                    </a:lnTo>
                    <a:lnTo>
                      <a:pt x="558" y="128"/>
                    </a:lnTo>
                    <a:lnTo>
                      <a:pt x="604" y="125"/>
                    </a:lnTo>
                    <a:lnTo>
                      <a:pt x="6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grpSp>
        <p:sp>
          <p:nvSpPr>
            <p:cNvPr id="25" name="TextBox 24">
              <a:extLst>
                <a:ext uri="{FF2B5EF4-FFF2-40B4-BE49-F238E27FC236}">
                  <a16:creationId xmlns:a16="http://schemas.microsoft.com/office/drawing/2014/main" id="{C05793CC-2A31-06B5-B670-4AA835049A73}"/>
                </a:ext>
              </a:extLst>
            </p:cNvPr>
            <p:cNvSpPr txBox="1"/>
            <p:nvPr/>
          </p:nvSpPr>
          <p:spPr>
            <a:xfrm>
              <a:off x="8857721" y="3989184"/>
              <a:ext cx="1253869" cy="261610"/>
            </a:xfrm>
            <a:prstGeom prst="rect">
              <a:avLst/>
            </a:prstGeom>
            <a:noFill/>
          </p:spPr>
          <p:txBody>
            <a:bodyPr wrap="none" rtlCol="0">
              <a:spAutoFit/>
            </a:bodyPr>
            <a:lstStyle/>
            <a:p>
              <a:pPr algn="ctr"/>
              <a:r>
                <a:rPr lang="en-IN" sz="1100" b="1" i="0" spc="200" dirty="0">
                  <a:solidFill>
                    <a:schemeClr val="bg1"/>
                  </a:solidFill>
                  <a:latin typeface="Calibri" panose="020F0502020204030204" pitchFamily="34" charset="0"/>
                </a:rPr>
                <a:t>TECHNOLOGY</a:t>
              </a:r>
            </a:p>
          </p:txBody>
        </p:sp>
        <p:sp>
          <p:nvSpPr>
            <p:cNvPr id="26" name="TextBox 25">
              <a:extLst>
                <a:ext uri="{FF2B5EF4-FFF2-40B4-BE49-F238E27FC236}">
                  <a16:creationId xmlns:a16="http://schemas.microsoft.com/office/drawing/2014/main" id="{3B331CD5-1170-38F2-2D2E-10581AAA7562}"/>
                </a:ext>
              </a:extLst>
            </p:cNvPr>
            <p:cNvSpPr txBox="1"/>
            <p:nvPr/>
          </p:nvSpPr>
          <p:spPr>
            <a:xfrm>
              <a:off x="8991795" y="4219638"/>
              <a:ext cx="909223" cy="369332"/>
            </a:xfrm>
            <a:prstGeom prst="rect">
              <a:avLst/>
            </a:prstGeom>
            <a:noFill/>
          </p:spPr>
          <p:txBody>
            <a:bodyPr wrap="none" rtlCol="0">
              <a:spAutoFit/>
            </a:bodyPr>
            <a:lstStyle/>
            <a:p>
              <a:r>
                <a:rPr lang="en-IN" b="0" i="0" spc="600" dirty="0">
                  <a:solidFill>
                    <a:schemeClr val="bg1"/>
                  </a:solidFill>
                  <a:latin typeface="Calibri" panose="020F0502020204030204" pitchFamily="34" charset="0"/>
                </a:rPr>
                <a:t>AXIS</a:t>
              </a:r>
              <a:endParaRPr lang="en-US" b="0" i="0" dirty="0">
                <a:latin typeface="Calibri" panose="020F0502020204030204" pitchFamily="34" charset="0"/>
              </a:endParaRPr>
            </a:p>
          </p:txBody>
        </p:sp>
        <p:pic>
          <p:nvPicPr>
            <p:cNvPr id="27" name="Graphic 26" descr="Bar chart">
              <a:extLst>
                <a:ext uri="{FF2B5EF4-FFF2-40B4-BE49-F238E27FC236}">
                  <a16:creationId xmlns:a16="http://schemas.microsoft.com/office/drawing/2014/main" id="{B93A865B-3682-1502-52AF-810C95EF486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358974" y="2813905"/>
              <a:ext cx="482025" cy="482025"/>
            </a:xfrm>
            <a:prstGeom prst="rect">
              <a:avLst/>
            </a:prstGeom>
          </p:spPr>
        </p:pic>
        <p:pic>
          <p:nvPicPr>
            <p:cNvPr id="28" name="Graphic 27" descr="Internet">
              <a:extLst>
                <a:ext uri="{FF2B5EF4-FFF2-40B4-BE49-F238E27FC236}">
                  <a16:creationId xmlns:a16="http://schemas.microsoft.com/office/drawing/2014/main" id="{F377500C-8CD7-C4D4-0A26-2350E2555B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68033" y="4998188"/>
              <a:ext cx="591562" cy="591562"/>
            </a:xfrm>
            <a:prstGeom prst="rect">
              <a:avLst/>
            </a:prstGeom>
          </p:spPr>
        </p:pic>
        <p:pic>
          <p:nvPicPr>
            <p:cNvPr id="29" name="Graphic 28" descr="Syncing cloud">
              <a:extLst>
                <a:ext uri="{FF2B5EF4-FFF2-40B4-BE49-F238E27FC236}">
                  <a16:creationId xmlns:a16="http://schemas.microsoft.com/office/drawing/2014/main" id="{C87E37F7-EC7E-48AF-63EF-3DF2DDEC1FEC}"/>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444920" y="4715617"/>
              <a:ext cx="565141" cy="565141"/>
            </a:xfrm>
            <a:prstGeom prst="rect">
              <a:avLst/>
            </a:prstGeom>
          </p:spPr>
        </p:pic>
      </p:grpSp>
      <p:pic>
        <p:nvPicPr>
          <p:cNvPr id="33" name="Picture 32">
            <a:extLst>
              <a:ext uri="{FF2B5EF4-FFF2-40B4-BE49-F238E27FC236}">
                <a16:creationId xmlns:a16="http://schemas.microsoft.com/office/drawing/2014/main" id="{99463027-0FE2-B141-D758-2125E7F8D2D4}"/>
              </a:ext>
            </a:extLst>
          </p:cNvPr>
          <p:cNvPicPr>
            <a:picLocks noChangeAspect="1"/>
          </p:cNvPicPr>
          <p:nvPr userDrawn="1"/>
        </p:nvPicPr>
        <p:blipFill>
          <a:blip r:embed="rId2"/>
          <a:stretch>
            <a:fillRect/>
          </a:stretch>
        </p:blipFill>
        <p:spPr>
          <a:xfrm>
            <a:off x="0" y="0"/>
            <a:ext cx="12227560" cy="6858000"/>
          </a:xfrm>
          <a:prstGeom prst="rect">
            <a:avLst/>
          </a:prstGeom>
        </p:spPr>
      </p:pic>
      <p:sp>
        <p:nvSpPr>
          <p:cNvPr id="34" name="Rectangle 33">
            <a:extLst>
              <a:ext uri="{FF2B5EF4-FFF2-40B4-BE49-F238E27FC236}">
                <a16:creationId xmlns:a16="http://schemas.microsoft.com/office/drawing/2014/main" id="{9264E6CD-37BE-CDE4-9CC2-E2D9E4339765}"/>
              </a:ext>
            </a:extLst>
          </p:cNvPr>
          <p:cNvSpPr/>
          <p:nvPr userDrawn="1"/>
        </p:nvSpPr>
        <p:spPr>
          <a:xfrm>
            <a:off x="-1" y="0"/>
            <a:ext cx="337930" cy="6858000"/>
          </a:xfrm>
          <a:prstGeom prst="rect">
            <a:avLst/>
          </a:prstGeom>
          <a:solidFill>
            <a:srgbClr val="002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grpSp>
        <p:nvGrpSpPr>
          <p:cNvPr id="40" name="Group 39">
            <a:extLst>
              <a:ext uri="{FF2B5EF4-FFF2-40B4-BE49-F238E27FC236}">
                <a16:creationId xmlns:a16="http://schemas.microsoft.com/office/drawing/2014/main" id="{E329FCEF-4FCC-703A-C125-24334B7E2BAF}"/>
              </a:ext>
            </a:extLst>
          </p:cNvPr>
          <p:cNvGrpSpPr/>
          <p:nvPr userDrawn="1"/>
        </p:nvGrpSpPr>
        <p:grpSpPr>
          <a:xfrm>
            <a:off x="7208135" y="1537502"/>
            <a:ext cx="4574562" cy="4294955"/>
            <a:chOff x="7208135" y="1822476"/>
            <a:chExt cx="4574562" cy="4294955"/>
          </a:xfrm>
          <a:effectLst>
            <a:reflection blurRad="6350" stA="29000" endPos="35000" dir="5400000" sy="-100000" algn="bl" rotWithShape="0"/>
          </a:effectLst>
        </p:grpSpPr>
        <p:sp>
          <p:nvSpPr>
            <p:cNvPr id="41" name="Freeform 9">
              <a:extLst>
                <a:ext uri="{FF2B5EF4-FFF2-40B4-BE49-F238E27FC236}">
                  <a16:creationId xmlns:a16="http://schemas.microsoft.com/office/drawing/2014/main" id="{1AD255F7-DF49-1349-66E6-2DF53BB20ABC}"/>
                </a:ext>
              </a:extLst>
            </p:cNvPr>
            <p:cNvSpPr>
              <a:spLocks/>
            </p:cNvSpPr>
            <p:nvPr/>
          </p:nvSpPr>
          <p:spPr bwMode="auto">
            <a:xfrm>
              <a:off x="9075241" y="1885121"/>
              <a:ext cx="2707456" cy="1552356"/>
            </a:xfrm>
            <a:custGeom>
              <a:avLst/>
              <a:gdLst>
                <a:gd name="T0" fmla="*/ 348 w 1772"/>
                <a:gd name="T1" fmla="*/ 0 h 1016"/>
                <a:gd name="T2" fmla="*/ 1772 w 1772"/>
                <a:gd name="T3" fmla="*/ 1016 h 1016"/>
                <a:gd name="T4" fmla="*/ 0 w 1772"/>
                <a:gd name="T5" fmla="*/ 1016 h 1016"/>
                <a:gd name="T6" fmla="*/ 348 w 1772"/>
                <a:gd name="T7" fmla="*/ 0 h 1016"/>
              </a:gdLst>
              <a:ahLst/>
              <a:cxnLst>
                <a:cxn ang="0">
                  <a:pos x="T0" y="T1"/>
                </a:cxn>
                <a:cxn ang="0">
                  <a:pos x="T2" y="T3"/>
                </a:cxn>
                <a:cxn ang="0">
                  <a:pos x="T4" y="T5"/>
                </a:cxn>
                <a:cxn ang="0">
                  <a:pos x="T6" y="T7"/>
                </a:cxn>
              </a:cxnLst>
              <a:rect l="0" t="0" r="r" b="b"/>
              <a:pathLst>
                <a:path w="1772" h="1016">
                  <a:moveTo>
                    <a:pt x="348" y="0"/>
                  </a:moveTo>
                  <a:lnTo>
                    <a:pt x="1772" y="1016"/>
                  </a:lnTo>
                  <a:lnTo>
                    <a:pt x="0" y="1016"/>
                  </a:lnTo>
                  <a:lnTo>
                    <a:pt x="348" y="0"/>
                  </a:lnTo>
                  <a:close/>
                </a:path>
              </a:pathLst>
            </a:custGeom>
            <a:solidFill>
              <a:srgbClr val="569EFF"/>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sp>
          <p:nvSpPr>
            <p:cNvPr id="42" name="Freeform 10">
              <a:extLst>
                <a:ext uri="{FF2B5EF4-FFF2-40B4-BE49-F238E27FC236}">
                  <a16:creationId xmlns:a16="http://schemas.microsoft.com/office/drawing/2014/main" id="{E7533FDC-D22B-2629-2D12-30BA454FCF16}"/>
                </a:ext>
              </a:extLst>
            </p:cNvPr>
            <p:cNvSpPr>
              <a:spLocks/>
            </p:cNvSpPr>
            <p:nvPr/>
          </p:nvSpPr>
          <p:spPr bwMode="auto">
            <a:xfrm>
              <a:off x="10079689" y="3541375"/>
              <a:ext cx="1679173" cy="2576056"/>
            </a:xfrm>
            <a:custGeom>
              <a:avLst/>
              <a:gdLst>
                <a:gd name="T0" fmla="*/ 0 w 1099"/>
                <a:gd name="T1" fmla="*/ 0 h 1686"/>
                <a:gd name="T2" fmla="*/ 1099 w 1099"/>
                <a:gd name="T3" fmla="*/ 0 h 1686"/>
                <a:gd name="T4" fmla="*/ 549 w 1099"/>
                <a:gd name="T5" fmla="*/ 1686 h 1686"/>
                <a:gd name="T6" fmla="*/ 0 w 1099"/>
                <a:gd name="T7" fmla="*/ 0 h 1686"/>
              </a:gdLst>
              <a:ahLst/>
              <a:cxnLst>
                <a:cxn ang="0">
                  <a:pos x="T0" y="T1"/>
                </a:cxn>
                <a:cxn ang="0">
                  <a:pos x="T2" y="T3"/>
                </a:cxn>
                <a:cxn ang="0">
                  <a:pos x="T4" y="T5"/>
                </a:cxn>
                <a:cxn ang="0">
                  <a:pos x="T6" y="T7"/>
                </a:cxn>
              </a:cxnLst>
              <a:rect l="0" t="0" r="r" b="b"/>
              <a:pathLst>
                <a:path w="1099" h="1686">
                  <a:moveTo>
                    <a:pt x="0" y="0"/>
                  </a:moveTo>
                  <a:lnTo>
                    <a:pt x="1099" y="0"/>
                  </a:lnTo>
                  <a:lnTo>
                    <a:pt x="549" y="1686"/>
                  </a:lnTo>
                  <a:lnTo>
                    <a:pt x="0" y="0"/>
                  </a:lnTo>
                  <a:close/>
                </a:path>
              </a:pathLst>
            </a:custGeom>
            <a:solidFill>
              <a:srgbClr val="002E88"/>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sp>
          <p:nvSpPr>
            <p:cNvPr id="43" name="Freeform 11">
              <a:extLst>
                <a:ext uri="{FF2B5EF4-FFF2-40B4-BE49-F238E27FC236}">
                  <a16:creationId xmlns:a16="http://schemas.microsoft.com/office/drawing/2014/main" id="{459194FB-3A47-8E45-64CA-CB9EDB5D33EB}"/>
                </a:ext>
              </a:extLst>
            </p:cNvPr>
            <p:cNvSpPr>
              <a:spLocks/>
            </p:cNvSpPr>
            <p:nvPr/>
          </p:nvSpPr>
          <p:spPr bwMode="auto">
            <a:xfrm>
              <a:off x="8099515" y="4542155"/>
              <a:ext cx="2705929" cy="1567635"/>
            </a:xfrm>
            <a:custGeom>
              <a:avLst/>
              <a:gdLst>
                <a:gd name="T0" fmla="*/ 1430 w 1771"/>
                <a:gd name="T1" fmla="*/ 0 h 1026"/>
                <a:gd name="T2" fmla="*/ 1771 w 1771"/>
                <a:gd name="T3" fmla="*/ 1026 h 1026"/>
                <a:gd name="T4" fmla="*/ 0 w 1771"/>
                <a:gd name="T5" fmla="*/ 1026 h 1026"/>
                <a:gd name="T6" fmla="*/ 1430 w 1771"/>
                <a:gd name="T7" fmla="*/ 0 h 1026"/>
              </a:gdLst>
              <a:ahLst/>
              <a:cxnLst>
                <a:cxn ang="0">
                  <a:pos x="T0" y="T1"/>
                </a:cxn>
                <a:cxn ang="0">
                  <a:pos x="T2" y="T3"/>
                </a:cxn>
                <a:cxn ang="0">
                  <a:pos x="T4" y="T5"/>
                </a:cxn>
                <a:cxn ang="0">
                  <a:pos x="T6" y="T7"/>
                </a:cxn>
              </a:cxnLst>
              <a:rect l="0" t="0" r="r" b="b"/>
              <a:pathLst>
                <a:path w="1771" h="1026">
                  <a:moveTo>
                    <a:pt x="1430" y="0"/>
                  </a:moveTo>
                  <a:lnTo>
                    <a:pt x="1771" y="1026"/>
                  </a:lnTo>
                  <a:lnTo>
                    <a:pt x="0" y="1026"/>
                  </a:lnTo>
                  <a:lnTo>
                    <a:pt x="1430" y="0"/>
                  </a:lnTo>
                  <a:close/>
                </a:path>
              </a:pathLst>
            </a:custGeom>
            <a:solidFill>
              <a:srgbClr val="4B6FAE"/>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sp>
          <p:nvSpPr>
            <p:cNvPr id="44" name="Freeform 12">
              <a:extLst>
                <a:ext uri="{FF2B5EF4-FFF2-40B4-BE49-F238E27FC236}">
                  <a16:creationId xmlns:a16="http://schemas.microsoft.com/office/drawing/2014/main" id="{61CB78F8-BB3E-F021-9C76-CDF66878D628}"/>
                </a:ext>
              </a:extLst>
            </p:cNvPr>
            <p:cNvSpPr>
              <a:spLocks/>
            </p:cNvSpPr>
            <p:nvPr/>
          </p:nvSpPr>
          <p:spPr bwMode="auto">
            <a:xfrm>
              <a:off x="7208135" y="3456423"/>
              <a:ext cx="2171160" cy="2591335"/>
            </a:xfrm>
            <a:custGeom>
              <a:avLst/>
              <a:gdLst>
                <a:gd name="T0" fmla="*/ 0 w 1421"/>
                <a:gd name="T1" fmla="*/ 0 h 1696"/>
                <a:gd name="T2" fmla="*/ 554 w 1421"/>
                <a:gd name="T3" fmla="*/ 1696 h 1696"/>
                <a:gd name="T4" fmla="*/ 1421 w 1421"/>
                <a:gd name="T5" fmla="*/ 1045 h 1696"/>
                <a:gd name="T6" fmla="*/ 0 w 1421"/>
                <a:gd name="T7" fmla="*/ 0 h 1696"/>
              </a:gdLst>
              <a:ahLst/>
              <a:cxnLst>
                <a:cxn ang="0">
                  <a:pos x="T0" y="T1"/>
                </a:cxn>
                <a:cxn ang="0">
                  <a:pos x="T2" y="T3"/>
                </a:cxn>
                <a:cxn ang="0">
                  <a:pos x="T4" y="T5"/>
                </a:cxn>
                <a:cxn ang="0">
                  <a:pos x="T6" y="T7"/>
                </a:cxn>
              </a:cxnLst>
              <a:rect l="0" t="0" r="r" b="b"/>
              <a:pathLst>
                <a:path w="1421" h="1696">
                  <a:moveTo>
                    <a:pt x="0" y="0"/>
                  </a:moveTo>
                  <a:lnTo>
                    <a:pt x="554" y="1696"/>
                  </a:lnTo>
                  <a:lnTo>
                    <a:pt x="1421" y="1045"/>
                  </a:lnTo>
                  <a:lnTo>
                    <a:pt x="0" y="0"/>
                  </a:lnTo>
                  <a:close/>
                </a:path>
              </a:pathLst>
            </a:custGeom>
            <a:solidFill>
              <a:srgbClr val="569EFF"/>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sp>
          <p:nvSpPr>
            <p:cNvPr id="45" name="Freeform 13">
              <a:extLst>
                <a:ext uri="{FF2B5EF4-FFF2-40B4-BE49-F238E27FC236}">
                  <a16:creationId xmlns:a16="http://schemas.microsoft.com/office/drawing/2014/main" id="{FBA23C52-A5D8-6E4E-0751-492D58EAB309}"/>
                </a:ext>
              </a:extLst>
            </p:cNvPr>
            <p:cNvSpPr>
              <a:spLocks/>
            </p:cNvSpPr>
            <p:nvPr/>
          </p:nvSpPr>
          <p:spPr bwMode="auto">
            <a:xfrm>
              <a:off x="7312644" y="1822476"/>
              <a:ext cx="2186439" cy="2579112"/>
            </a:xfrm>
            <a:custGeom>
              <a:avLst/>
              <a:gdLst>
                <a:gd name="T0" fmla="*/ 888 w 1431"/>
                <a:gd name="T1" fmla="*/ 1688 h 1688"/>
                <a:gd name="T2" fmla="*/ 0 w 1431"/>
                <a:gd name="T3" fmla="*/ 1046 h 1688"/>
                <a:gd name="T4" fmla="*/ 1431 w 1431"/>
                <a:gd name="T5" fmla="*/ 0 h 1688"/>
                <a:gd name="T6" fmla="*/ 888 w 1431"/>
                <a:gd name="T7" fmla="*/ 1688 h 1688"/>
              </a:gdLst>
              <a:ahLst/>
              <a:cxnLst>
                <a:cxn ang="0">
                  <a:pos x="T0" y="T1"/>
                </a:cxn>
                <a:cxn ang="0">
                  <a:pos x="T2" y="T3"/>
                </a:cxn>
                <a:cxn ang="0">
                  <a:pos x="T4" y="T5"/>
                </a:cxn>
                <a:cxn ang="0">
                  <a:pos x="T6" y="T7"/>
                </a:cxn>
              </a:cxnLst>
              <a:rect l="0" t="0" r="r" b="b"/>
              <a:pathLst>
                <a:path w="1431" h="1688">
                  <a:moveTo>
                    <a:pt x="888" y="1688"/>
                  </a:moveTo>
                  <a:lnTo>
                    <a:pt x="0" y="1046"/>
                  </a:lnTo>
                  <a:lnTo>
                    <a:pt x="1431" y="0"/>
                  </a:lnTo>
                  <a:lnTo>
                    <a:pt x="888" y="1688"/>
                  </a:lnTo>
                  <a:close/>
                </a:path>
              </a:pathLst>
            </a:custGeom>
            <a:solidFill>
              <a:srgbClr val="005FC6"/>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sp>
          <p:nvSpPr>
            <p:cNvPr id="46" name="TextBox 45">
              <a:extLst>
                <a:ext uri="{FF2B5EF4-FFF2-40B4-BE49-F238E27FC236}">
                  <a16:creationId xmlns:a16="http://schemas.microsoft.com/office/drawing/2014/main" id="{57BFBC28-FBF7-8C88-A3B2-F8831DB32D00}"/>
                </a:ext>
              </a:extLst>
            </p:cNvPr>
            <p:cNvSpPr txBox="1"/>
            <p:nvPr/>
          </p:nvSpPr>
          <p:spPr>
            <a:xfrm rot="2156946">
              <a:off x="9532783" y="2593384"/>
              <a:ext cx="1312540" cy="338554"/>
            </a:xfrm>
            <a:prstGeom prst="rect">
              <a:avLst/>
            </a:prstGeom>
            <a:noFill/>
          </p:spPr>
          <p:txBody>
            <a:bodyPr wrap="square" rtlCol="0">
              <a:spAutoFit/>
            </a:bodyPr>
            <a:lstStyle/>
            <a:p>
              <a:r>
                <a:rPr lang="en-US" sz="1600" b="0" i="0" dirty="0">
                  <a:solidFill>
                    <a:schemeClr val="bg1"/>
                  </a:solidFill>
                  <a:latin typeface="Calibri" panose="020F0502020204030204" pitchFamily="34" charset="0"/>
                  <a:cs typeface="Calibri" panose="020F0502020204030204" pitchFamily="34" charset="0"/>
                </a:rPr>
                <a:t>INSIGHTS</a:t>
              </a:r>
            </a:p>
          </p:txBody>
        </p:sp>
        <p:sp>
          <p:nvSpPr>
            <p:cNvPr id="47" name="TextBox 46">
              <a:extLst>
                <a:ext uri="{FF2B5EF4-FFF2-40B4-BE49-F238E27FC236}">
                  <a16:creationId xmlns:a16="http://schemas.microsoft.com/office/drawing/2014/main" id="{82AC1EFF-9255-5024-D8FD-90A4FE7A66B9}"/>
                </a:ext>
              </a:extLst>
            </p:cNvPr>
            <p:cNvSpPr txBox="1"/>
            <p:nvPr/>
          </p:nvSpPr>
          <p:spPr>
            <a:xfrm rot="17238354">
              <a:off x="10240588" y="4393438"/>
              <a:ext cx="1789652" cy="338554"/>
            </a:xfrm>
            <a:prstGeom prst="rect">
              <a:avLst/>
            </a:prstGeom>
            <a:noFill/>
          </p:spPr>
          <p:txBody>
            <a:bodyPr wrap="square" rtlCol="0">
              <a:spAutoFit/>
            </a:bodyPr>
            <a:lstStyle/>
            <a:p>
              <a:pPr algn="r"/>
              <a:r>
                <a:rPr lang="en-US" sz="1600" b="0" i="0" dirty="0">
                  <a:solidFill>
                    <a:schemeClr val="bg1"/>
                  </a:solidFill>
                  <a:latin typeface="Calibri" panose="020F0502020204030204" pitchFamily="34" charset="0"/>
                  <a:cs typeface="Calibri" panose="020F0502020204030204" pitchFamily="34" charset="0"/>
                </a:rPr>
                <a:t>AUTOMATE</a:t>
              </a:r>
            </a:p>
          </p:txBody>
        </p:sp>
        <p:sp>
          <p:nvSpPr>
            <p:cNvPr id="48" name="TextBox 47">
              <a:extLst>
                <a:ext uri="{FF2B5EF4-FFF2-40B4-BE49-F238E27FC236}">
                  <a16:creationId xmlns:a16="http://schemas.microsoft.com/office/drawing/2014/main" id="{A5B755F1-3024-3310-25E7-0068A54834C1}"/>
                </a:ext>
              </a:extLst>
            </p:cNvPr>
            <p:cNvSpPr txBox="1"/>
            <p:nvPr/>
          </p:nvSpPr>
          <p:spPr>
            <a:xfrm>
              <a:off x="8718814" y="5614237"/>
              <a:ext cx="1679172" cy="338554"/>
            </a:xfrm>
            <a:prstGeom prst="rect">
              <a:avLst/>
            </a:prstGeom>
            <a:noFill/>
          </p:spPr>
          <p:txBody>
            <a:bodyPr wrap="square" rtlCol="0">
              <a:spAutoFit/>
            </a:bodyPr>
            <a:lstStyle/>
            <a:p>
              <a:pPr algn="r"/>
              <a:r>
                <a:rPr lang="en-US" sz="1600" b="0" i="0" dirty="0">
                  <a:solidFill>
                    <a:schemeClr val="bg1"/>
                  </a:solidFill>
                  <a:latin typeface="Calibri" panose="020F0502020204030204" pitchFamily="34" charset="0"/>
                  <a:cs typeface="Calibri" panose="020F0502020204030204" pitchFamily="34" charset="0"/>
                </a:rPr>
                <a:t>ACCELERATE</a:t>
              </a:r>
            </a:p>
          </p:txBody>
        </p:sp>
        <p:sp>
          <p:nvSpPr>
            <p:cNvPr id="49" name="TextBox 48">
              <a:extLst>
                <a:ext uri="{FF2B5EF4-FFF2-40B4-BE49-F238E27FC236}">
                  <a16:creationId xmlns:a16="http://schemas.microsoft.com/office/drawing/2014/main" id="{AF0C7A12-805F-E4A4-8260-43EA0F50AC2B}"/>
                </a:ext>
              </a:extLst>
            </p:cNvPr>
            <p:cNvSpPr txBox="1"/>
            <p:nvPr/>
          </p:nvSpPr>
          <p:spPr>
            <a:xfrm rot="4310204">
              <a:off x="7245905" y="4732120"/>
              <a:ext cx="1541532" cy="338554"/>
            </a:xfrm>
            <a:prstGeom prst="rect">
              <a:avLst/>
            </a:prstGeom>
            <a:noFill/>
          </p:spPr>
          <p:txBody>
            <a:bodyPr wrap="square" rtlCol="0">
              <a:spAutoFit/>
            </a:bodyPr>
            <a:lstStyle/>
            <a:p>
              <a:r>
                <a:rPr lang="en-US" sz="1600" b="0" i="0" dirty="0">
                  <a:solidFill>
                    <a:schemeClr val="bg1"/>
                  </a:solidFill>
                  <a:latin typeface="Calibri" panose="020F0502020204030204" pitchFamily="34" charset="0"/>
                  <a:cs typeface="Calibri" panose="020F0502020204030204" pitchFamily="34" charset="0"/>
                </a:rPr>
                <a:t>ASSURE</a:t>
              </a:r>
            </a:p>
          </p:txBody>
        </p:sp>
        <p:sp>
          <p:nvSpPr>
            <p:cNvPr id="50" name="TextBox 49">
              <a:extLst>
                <a:ext uri="{FF2B5EF4-FFF2-40B4-BE49-F238E27FC236}">
                  <a16:creationId xmlns:a16="http://schemas.microsoft.com/office/drawing/2014/main" id="{A421A651-1D35-1FD1-F52E-C7FA18B7B509}"/>
                </a:ext>
              </a:extLst>
            </p:cNvPr>
            <p:cNvSpPr txBox="1"/>
            <p:nvPr/>
          </p:nvSpPr>
          <p:spPr>
            <a:xfrm rot="19291953">
              <a:off x="7683454" y="2867358"/>
              <a:ext cx="1393454" cy="338554"/>
            </a:xfrm>
            <a:prstGeom prst="rect">
              <a:avLst/>
            </a:prstGeom>
            <a:noFill/>
          </p:spPr>
          <p:txBody>
            <a:bodyPr wrap="square" rtlCol="0">
              <a:spAutoFit/>
            </a:bodyPr>
            <a:lstStyle/>
            <a:p>
              <a:r>
                <a:rPr lang="en-US" sz="1600" b="0" i="0" dirty="0">
                  <a:solidFill>
                    <a:schemeClr val="bg1"/>
                  </a:solidFill>
                  <a:latin typeface="Calibri" panose="020F0502020204030204" pitchFamily="34" charset="0"/>
                  <a:cs typeface="Calibri" panose="020F0502020204030204" pitchFamily="34" charset="0"/>
                </a:rPr>
                <a:t>CONSULT</a:t>
              </a:r>
            </a:p>
          </p:txBody>
        </p:sp>
        <p:sp>
          <p:nvSpPr>
            <p:cNvPr id="51" name="Freeform 23">
              <a:extLst>
                <a:ext uri="{FF2B5EF4-FFF2-40B4-BE49-F238E27FC236}">
                  <a16:creationId xmlns:a16="http://schemas.microsoft.com/office/drawing/2014/main" id="{1035B108-E974-5863-658D-2C28B89CCAE6}"/>
                </a:ext>
              </a:extLst>
            </p:cNvPr>
            <p:cNvSpPr>
              <a:spLocks noEditPoints="1"/>
            </p:cNvSpPr>
            <p:nvPr/>
          </p:nvSpPr>
          <p:spPr bwMode="auto">
            <a:xfrm rot="1025973">
              <a:off x="8280773" y="3621325"/>
              <a:ext cx="420415" cy="440056"/>
            </a:xfrm>
            <a:custGeom>
              <a:avLst/>
              <a:gdLst>
                <a:gd name="T0" fmla="*/ 1302 w 3168"/>
                <a:gd name="T1" fmla="*/ 1560 h 3315"/>
                <a:gd name="T2" fmla="*/ 1213 w 3168"/>
                <a:gd name="T3" fmla="*/ 1650 h 3315"/>
                <a:gd name="T4" fmla="*/ 1262 w 3168"/>
                <a:gd name="T5" fmla="*/ 1766 h 3315"/>
                <a:gd name="T6" fmla="*/ 1387 w 3168"/>
                <a:gd name="T7" fmla="*/ 1766 h 3315"/>
                <a:gd name="T8" fmla="*/ 1435 w 3168"/>
                <a:gd name="T9" fmla="*/ 1650 h 3315"/>
                <a:gd name="T10" fmla="*/ 1346 w 3168"/>
                <a:gd name="T11" fmla="*/ 1560 h 3315"/>
                <a:gd name="T12" fmla="*/ 349 w 3168"/>
                <a:gd name="T13" fmla="*/ 1544 h 3315"/>
                <a:gd name="T14" fmla="*/ 1660 w 3168"/>
                <a:gd name="T15" fmla="*/ 1655 h 3315"/>
                <a:gd name="T16" fmla="*/ 1590 w 3168"/>
                <a:gd name="T17" fmla="*/ 1878 h 3315"/>
                <a:gd name="T18" fmla="*/ 1386 w 3168"/>
                <a:gd name="T19" fmla="*/ 2002 h 3315"/>
                <a:gd name="T20" fmla="*/ 989 w 3168"/>
                <a:gd name="T21" fmla="*/ 1688 h 3315"/>
                <a:gd name="T22" fmla="*/ 1059 w 3168"/>
                <a:gd name="T23" fmla="*/ 1465 h 3315"/>
                <a:gd name="T24" fmla="*/ 1262 w 3168"/>
                <a:gd name="T25" fmla="*/ 1341 h 3315"/>
                <a:gd name="T26" fmla="*/ 1451 w 3168"/>
                <a:gd name="T27" fmla="*/ 695 h 3315"/>
                <a:gd name="T28" fmla="*/ 1080 w 3168"/>
                <a:gd name="T29" fmla="*/ 633 h 3315"/>
                <a:gd name="T30" fmla="*/ 658 w 3168"/>
                <a:gd name="T31" fmla="*/ 840 h 3315"/>
                <a:gd name="T32" fmla="*/ 367 w 3168"/>
                <a:gd name="T33" fmla="*/ 1203 h 3315"/>
                <a:gd name="T34" fmla="*/ 258 w 3168"/>
                <a:gd name="T35" fmla="*/ 1672 h 3315"/>
                <a:gd name="T36" fmla="*/ 367 w 3168"/>
                <a:gd name="T37" fmla="*/ 2140 h 3315"/>
                <a:gd name="T38" fmla="*/ 658 w 3168"/>
                <a:gd name="T39" fmla="*/ 2503 h 3315"/>
                <a:gd name="T40" fmla="*/ 1080 w 3168"/>
                <a:gd name="T41" fmla="*/ 2710 h 3315"/>
                <a:gd name="T42" fmla="*/ 1569 w 3168"/>
                <a:gd name="T43" fmla="*/ 2710 h 3315"/>
                <a:gd name="T44" fmla="*/ 1990 w 3168"/>
                <a:gd name="T45" fmla="*/ 2503 h 3315"/>
                <a:gd name="T46" fmla="*/ 2282 w 3168"/>
                <a:gd name="T47" fmla="*/ 2140 h 3315"/>
                <a:gd name="T48" fmla="*/ 2391 w 3168"/>
                <a:gd name="T49" fmla="*/ 1672 h 3315"/>
                <a:gd name="T50" fmla="*/ 2282 w 3168"/>
                <a:gd name="T51" fmla="*/ 1203 h 3315"/>
                <a:gd name="T52" fmla="*/ 1990 w 3168"/>
                <a:gd name="T53" fmla="*/ 840 h 3315"/>
                <a:gd name="T54" fmla="*/ 1569 w 3168"/>
                <a:gd name="T55" fmla="*/ 633 h 3315"/>
                <a:gd name="T56" fmla="*/ 3155 w 3168"/>
                <a:gd name="T57" fmla="*/ 14 h 3315"/>
                <a:gd name="T58" fmla="*/ 2945 w 3168"/>
                <a:gd name="T59" fmla="*/ 806 h 3315"/>
                <a:gd name="T60" fmla="*/ 2798 w 3168"/>
                <a:gd name="T61" fmla="*/ 714 h 3315"/>
                <a:gd name="T62" fmla="*/ 2458 w 3168"/>
                <a:gd name="T63" fmla="*/ 979 h 3315"/>
                <a:gd name="T64" fmla="*/ 2628 w 3168"/>
                <a:gd name="T65" fmla="*/ 1436 h 3315"/>
                <a:gd name="T66" fmla="*/ 2622 w 3168"/>
                <a:gd name="T67" fmla="*/ 1940 h 3315"/>
                <a:gd name="T68" fmla="*/ 2733 w 3168"/>
                <a:gd name="T69" fmla="*/ 2602 h 3315"/>
                <a:gd name="T70" fmla="*/ 2882 w 3168"/>
                <a:gd name="T71" fmla="*/ 2513 h 3315"/>
                <a:gd name="T72" fmla="*/ 2954 w 3168"/>
                <a:gd name="T73" fmla="*/ 2519 h 3315"/>
                <a:gd name="T74" fmla="*/ 3142 w 3168"/>
                <a:gd name="T75" fmla="*/ 3310 h 3315"/>
                <a:gd name="T76" fmla="*/ 2350 w 3168"/>
                <a:gd name="T77" fmla="*/ 3105 h 3315"/>
                <a:gd name="T78" fmla="*/ 2452 w 3168"/>
                <a:gd name="T79" fmla="*/ 2954 h 3315"/>
                <a:gd name="T80" fmla="*/ 2134 w 3168"/>
                <a:gd name="T81" fmla="*/ 2719 h 3315"/>
                <a:gd name="T82" fmla="*/ 1677 w 3168"/>
                <a:gd name="T83" fmla="*/ 2949 h 3315"/>
                <a:gd name="T84" fmla="*/ 1145 w 3168"/>
                <a:gd name="T85" fmla="*/ 2985 h 3315"/>
                <a:gd name="T86" fmla="*/ 657 w 3168"/>
                <a:gd name="T87" fmla="*/ 2816 h 3315"/>
                <a:gd name="T88" fmla="*/ 276 w 3168"/>
                <a:gd name="T89" fmla="*/ 2481 h 3315"/>
                <a:gd name="T90" fmla="*/ 47 w 3168"/>
                <a:gd name="T91" fmla="*/ 2023 h 3315"/>
                <a:gd name="T92" fmla="*/ 6 w 3168"/>
                <a:gd name="T93" fmla="*/ 1542 h 3315"/>
                <a:gd name="T94" fmla="*/ 105 w 3168"/>
                <a:gd name="T95" fmla="*/ 1155 h 3315"/>
                <a:gd name="T96" fmla="*/ 318 w 3168"/>
                <a:gd name="T97" fmla="*/ 805 h 3315"/>
                <a:gd name="T98" fmla="*/ 642 w 3168"/>
                <a:gd name="T99" fmla="*/ 530 h 3315"/>
                <a:gd name="T100" fmla="*/ 1071 w 3168"/>
                <a:gd name="T101" fmla="*/ 374 h 3315"/>
                <a:gd name="T102" fmla="*/ 1582 w 3168"/>
                <a:gd name="T103" fmla="*/ 374 h 3315"/>
                <a:gd name="T104" fmla="*/ 2015 w 3168"/>
                <a:gd name="T105" fmla="*/ 532 h 3315"/>
                <a:gd name="T106" fmla="*/ 2456 w 3168"/>
                <a:gd name="T107" fmla="*/ 389 h 3315"/>
                <a:gd name="T108" fmla="*/ 2346 w 3168"/>
                <a:gd name="T109" fmla="*/ 237 h 3315"/>
                <a:gd name="T110" fmla="*/ 3111 w 3168"/>
                <a:gd name="T111" fmla="*/ 2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68" h="3315">
                  <a:moveTo>
                    <a:pt x="1325" y="2365"/>
                  </a:moveTo>
                  <a:lnTo>
                    <a:pt x="1451" y="2647"/>
                  </a:lnTo>
                  <a:lnTo>
                    <a:pt x="1198" y="2647"/>
                  </a:lnTo>
                  <a:lnTo>
                    <a:pt x="1325" y="2365"/>
                  </a:lnTo>
                  <a:close/>
                  <a:moveTo>
                    <a:pt x="1325" y="1558"/>
                  </a:moveTo>
                  <a:lnTo>
                    <a:pt x="1302" y="1560"/>
                  </a:lnTo>
                  <a:lnTo>
                    <a:pt x="1282" y="1566"/>
                  </a:lnTo>
                  <a:lnTo>
                    <a:pt x="1262" y="1578"/>
                  </a:lnTo>
                  <a:lnTo>
                    <a:pt x="1244" y="1592"/>
                  </a:lnTo>
                  <a:lnTo>
                    <a:pt x="1230" y="1610"/>
                  </a:lnTo>
                  <a:lnTo>
                    <a:pt x="1220" y="1629"/>
                  </a:lnTo>
                  <a:lnTo>
                    <a:pt x="1213" y="1650"/>
                  </a:lnTo>
                  <a:lnTo>
                    <a:pt x="1211" y="1671"/>
                  </a:lnTo>
                  <a:lnTo>
                    <a:pt x="1213" y="1693"/>
                  </a:lnTo>
                  <a:lnTo>
                    <a:pt x="1220" y="1714"/>
                  </a:lnTo>
                  <a:lnTo>
                    <a:pt x="1230" y="1733"/>
                  </a:lnTo>
                  <a:lnTo>
                    <a:pt x="1244" y="1752"/>
                  </a:lnTo>
                  <a:lnTo>
                    <a:pt x="1262" y="1766"/>
                  </a:lnTo>
                  <a:lnTo>
                    <a:pt x="1282" y="1777"/>
                  </a:lnTo>
                  <a:lnTo>
                    <a:pt x="1302" y="1783"/>
                  </a:lnTo>
                  <a:lnTo>
                    <a:pt x="1325" y="1785"/>
                  </a:lnTo>
                  <a:lnTo>
                    <a:pt x="1346" y="1783"/>
                  </a:lnTo>
                  <a:lnTo>
                    <a:pt x="1367" y="1777"/>
                  </a:lnTo>
                  <a:lnTo>
                    <a:pt x="1387" y="1766"/>
                  </a:lnTo>
                  <a:lnTo>
                    <a:pt x="1404" y="1752"/>
                  </a:lnTo>
                  <a:lnTo>
                    <a:pt x="1419" y="1733"/>
                  </a:lnTo>
                  <a:lnTo>
                    <a:pt x="1429" y="1714"/>
                  </a:lnTo>
                  <a:lnTo>
                    <a:pt x="1435" y="1693"/>
                  </a:lnTo>
                  <a:lnTo>
                    <a:pt x="1437" y="1671"/>
                  </a:lnTo>
                  <a:lnTo>
                    <a:pt x="1435" y="1650"/>
                  </a:lnTo>
                  <a:lnTo>
                    <a:pt x="1429" y="1629"/>
                  </a:lnTo>
                  <a:lnTo>
                    <a:pt x="1419" y="1610"/>
                  </a:lnTo>
                  <a:lnTo>
                    <a:pt x="1404" y="1592"/>
                  </a:lnTo>
                  <a:lnTo>
                    <a:pt x="1387" y="1578"/>
                  </a:lnTo>
                  <a:lnTo>
                    <a:pt x="1367" y="1566"/>
                  </a:lnTo>
                  <a:lnTo>
                    <a:pt x="1346" y="1560"/>
                  </a:lnTo>
                  <a:lnTo>
                    <a:pt x="1325" y="1558"/>
                  </a:lnTo>
                  <a:close/>
                  <a:moveTo>
                    <a:pt x="2300" y="1544"/>
                  </a:moveTo>
                  <a:lnTo>
                    <a:pt x="2300" y="1798"/>
                  </a:lnTo>
                  <a:lnTo>
                    <a:pt x="2018" y="1671"/>
                  </a:lnTo>
                  <a:lnTo>
                    <a:pt x="2300" y="1544"/>
                  </a:lnTo>
                  <a:close/>
                  <a:moveTo>
                    <a:pt x="349" y="1544"/>
                  </a:moveTo>
                  <a:lnTo>
                    <a:pt x="631" y="1671"/>
                  </a:lnTo>
                  <a:lnTo>
                    <a:pt x="349" y="1798"/>
                  </a:lnTo>
                  <a:lnTo>
                    <a:pt x="349" y="1544"/>
                  </a:lnTo>
                  <a:close/>
                  <a:moveTo>
                    <a:pt x="1881" y="1115"/>
                  </a:moveTo>
                  <a:lnTo>
                    <a:pt x="1656" y="1616"/>
                  </a:lnTo>
                  <a:lnTo>
                    <a:pt x="1660" y="1655"/>
                  </a:lnTo>
                  <a:lnTo>
                    <a:pt x="1660" y="1694"/>
                  </a:lnTo>
                  <a:lnTo>
                    <a:pt x="1655" y="1733"/>
                  </a:lnTo>
                  <a:lnTo>
                    <a:pt x="1645" y="1772"/>
                  </a:lnTo>
                  <a:lnTo>
                    <a:pt x="1631" y="1809"/>
                  </a:lnTo>
                  <a:lnTo>
                    <a:pt x="1613" y="1845"/>
                  </a:lnTo>
                  <a:lnTo>
                    <a:pt x="1590" y="1878"/>
                  </a:lnTo>
                  <a:lnTo>
                    <a:pt x="1563" y="1910"/>
                  </a:lnTo>
                  <a:lnTo>
                    <a:pt x="1532" y="1938"/>
                  </a:lnTo>
                  <a:lnTo>
                    <a:pt x="1498" y="1961"/>
                  </a:lnTo>
                  <a:lnTo>
                    <a:pt x="1462" y="1979"/>
                  </a:lnTo>
                  <a:lnTo>
                    <a:pt x="1425" y="1993"/>
                  </a:lnTo>
                  <a:lnTo>
                    <a:pt x="1386" y="2002"/>
                  </a:lnTo>
                  <a:lnTo>
                    <a:pt x="1348" y="2007"/>
                  </a:lnTo>
                  <a:lnTo>
                    <a:pt x="1308" y="2008"/>
                  </a:lnTo>
                  <a:lnTo>
                    <a:pt x="1269" y="2003"/>
                  </a:lnTo>
                  <a:lnTo>
                    <a:pt x="767" y="2228"/>
                  </a:lnTo>
                  <a:lnTo>
                    <a:pt x="993" y="1727"/>
                  </a:lnTo>
                  <a:lnTo>
                    <a:pt x="989" y="1688"/>
                  </a:lnTo>
                  <a:lnTo>
                    <a:pt x="989" y="1649"/>
                  </a:lnTo>
                  <a:lnTo>
                    <a:pt x="994" y="1610"/>
                  </a:lnTo>
                  <a:lnTo>
                    <a:pt x="1003" y="1571"/>
                  </a:lnTo>
                  <a:lnTo>
                    <a:pt x="1017" y="1534"/>
                  </a:lnTo>
                  <a:lnTo>
                    <a:pt x="1036" y="1498"/>
                  </a:lnTo>
                  <a:lnTo>
                    <a:pt x="1059" y="1465"/>
                  </a:lnTo>
                  <a:lnTo>
                    <a:pt x="1086" y="1434"/>
                  </a:lnTo>
                  <a:lnTo>
                    <a:pt x="1117" y="1405"/>
                  </a:lnTo>
                  <a:lnTo>
                    <a:pt x="1152" y="1382"/>
                  </a:lnTo>
                  <a:lnTo>
                    <a:pt x="1187" y="1364"/>
                  </a:lnTo>
                  <a:lnTo>
                    <a:pt x="1224" y="1350"/>
                  </a:lnTo>
                  <a:lnTo>
                    <a:pt x="1262" y="1341"/>
                  </a:lnTo>
                  <a:lnTo>
                    <a:pt x="1301" y="1336"/>
                  </a:lnTo>
                  <a:lnTo>
                    <a:pt x="1341" y="1335"/>
                  </a:lnTo>
                  <a:lnTo>
                    <a:pt x="1380" y="1340"/>
                  </a:lnTo>
                  <a:lnTo>
                    <a:pt x="1881" y="1115"/>
                  </a:lnTo>
                  <a:close/>
                  <a:moveTo>
                    <a:pt x="1198" y="695"/>
                  </a:moveTo>
                  <a:lnTo>
                    <a:pt x="1451" y="695"/>
                  </a:lnTo>
                  <a:lnTo>
                    <a:pt x="1325" y="977"/>
                  </a:lnTo>
                  <a:lnTo>
                    <a:pt x="1198" y="695"/>
                  </a:lnTo>
                  <a:close/>
                  <a:moveTo>
                    <a:pt x="1325" y="605"/>
                  </a:moveTo>
                  <a:lnTo>
                    <a:pt x="1241" y="609"/>
                  </a:lnTo>
                  <a:lnTo>
                    <a:pt x="1160" y="618"/>
                  </a:lnTo>
                  <a:lnTo>
                    <a:pt x="1080" y="633"/>
                  </a:lnTo>
                  <a:lnTo>
                    <a:pt x="1003" y="655"/>
                  </a:lnTo>
                  <a:lnTo>
                    <a:pt x="928" y="681"/>
                  </a:lnTo>
                  <a:lnTo>
                    <a:pt x="856" y="713"/>
                  </a:lnTo>
                  <a:lnTo>
                    <a:pt x="786" y="751"/>
                  </a:lnTo>
                  <a:lnTo>
                    <a:pt x="721" y="793"/>
                  </a:lnTo>
                  <a:lnTo>
                    <a:pt x="658" y="840"/>
                  </a:lnTo>
                  <a:lnTo>
                    <a:pt x="599" y="890"/>
                  </a:lnTo>
                  <a:lnTo>
                    <a:pt x="544" y="946"/>
                  </a:lnTo>
                  <a:lnTo>
                    <a:pt x="493" y="1005"/>
                  </a:lnTo>
                  <a:lnTo>
                    <a:pt x="447" y="1067"/>
                  </a:lnTo>
                  <a:lnTo>
                    <a:pt x="404" y="1134"/>
                  </a:lnTo>
                  <a:lnTo>
                    <a:pt x="367" y="1203"/>
                  </a:lnTo>
                  <a:lnTo>
                    <a:pt x="335" y="1275"/>
                  </a:lnTo>
                  <a:lnTo>
                    <a:pt x="308" y="1350"/>
                  </a:lnTo>
                  <a:lnTo>
                    <a:pt x="287" y="1428"/>
                  </a:lnTo>
                  <a:lnTo>
                    <a:pt x="271" y="1507"/>
                  </a:lnTo>
                  <a:lnTo>
                    <a:pt x="261" y="1589"/>
                  </a:lnTo>
                  <a:lnTo>
                    <a:pt x="258" y="1672"/>
                  </a:lnTo>
                  <a:lnTo>
                    <a:pt x="261" y="1755"/>
                  </a:lnTo>
                  <a:lnTo>
                    <a:pt x="271" y="1836"/>
                  </a:lnTo>
                  <a:lnTo>
                    <a:pt x="287" y="1916"/>
                  </a:lnTo>
                  <a:lnTo>
                    <a:pt x="308" y="1993"/>
                  </a:lnTo>
                  <a:lnTo>
                    <a:pt x="335" y="2068"/>
                  </a:lnTo>
                  <a:lnTo>
                    <a:pt x="367" y="2140"/>
                  </a:lnTo>
                  <a:lnTo>
                    <a:pt x="404" y="2209"/>
                  </a:lnTo>
                  <a:lnTo>
                    <a:pt x="447" y="2276"/>
                  </a:lnTo>
                  <a:lnTo>
                    <a:pt x="493" y="2338"/>
                  </a:lnTo>
                  <a:lnTo>
                    <a:pt x="544" y="2397"/>
                  </a:lnTo>
                  <a:lnTo>
                    <a:pt x="599" y="2453"/>
                  </a:lnTo>
                  <a:lnTo>
                    <a:pt x="658" y="2503"/>
                  </a:lnTo>
                  <a:lnTo>
                    <a:pt x="721" y="2550"/>
                  </a:lnTo>
                  <a:lnTo>
                    <a:pt x="786" y="2593"/>
                  </a:lnTo>
                  <a:lnTo>
                    <a:pt x="856" y="2630"/>
                  </a:lnTo>
                  <a:lnTo>
                    <a:pt x="928" y="2662"/>
                  </a:lnTo>
                  <a:lnTo>
                    <a:pt x="1003" y="2688"/>
                  </a:lnTo>
                  <a:lnTo>
                    <a:pt x="1080" y="2710"/>
                  </a:lnTo>
                  <a:lnTo>
                    <a:pt x="1160" y="2725"/>
                  </a:lnTo>
                  <a:lnTo>
                    <a:pt x="1241" y="2735"/>
                  </a:lnTo>
                  <a:lnTo>
                    <a:pt x="1325" y="2739"/>
                  </a:lnTo>
                  <a:lnTo>
                    <a:pt x="1408" y="2735"/>
                  </a:lnTo>
                  <a:lnTo>
                    <a:pt x="1489" y="2725"/>
                  </a:lnTo>
                  <a:lnTo>
                    <a:pt x="1569" y="2710"/>
                  </a:lnTo>
                  <a:lnTo>
                    <a:pt x="1645" y="2688"/>
                  </a:lnTo>
                  <a:lnTo>
                    <a:pt x="1721" y="2662"/>
                  </a:lnTo>
                  <a:lnTo>
                    <a:pt x="1793" y="2630"/>
                  </a:lnTo>
                  <a:lnTo>
                    <a:pt x="1862" y="2593"/>
                  </a:lnTo>
                  <a:lnTo>
                    <a:pt x="1928" y="2550"/>
                  </a:lnTo>
                  <a:lnTo>
                    <a:pt x="1990" y="2503"/>
                  </a:lnTo>
                  <a:lnTo>
                    <a:pt x="2050" y="2453"/>
                  </a:lnTo>
                  <a:lnTo>
                    <a:pt x="2105" y="2397"/>
                  </a:lnTo>
                  <a:lnTo>
                    <a:pt x="2156" y="2338"/>
                  </a:lnTo>
                  <a:lnTo>
                    <a:pt x="2203" y="2276"/>
                  </a:lnTo>
                  <a:lnTo>
                    <a:pt x="2245" y="2209"/>
                  </a:lnTo>
                  <a:lnTo>
                    <a:pt x="2282" y="2140"/>
                  </a:lnTo>
                  <a:lnTo>
                    <a:pt x="2314" y="2068"/>
                  </a:lnTo>
                  <a:lnTo>
                    <a:pt x="2341" y="1993"/>
                  </a:lnTo>
                  <a:lnTo>
                    <a:pt x="2362" y="1916"/>
                  </a:lnTo>
                  <a:lnTo>
                    <a:pt x="2378" y="1836"/>
                  </a:lnTo>
                  <a:lnTo>
                    <a:pt x="2388" y="1755"/>
                  </a:lnTo>
                  <a:lnTo>
                    <a:pt x="2391" y="1672"/>
                  </a:lnTo>
                  <a:lnTo>
                    <a:pt x="2388" y="1589"/>
                  </a:lnTo>
                  <a:lnTo>
                    <a:pt x="2378" y="1507"/>
                  </a:lnTo>
                  <a:lnTo>
                    <a:pt x="2362" y="1428"/>
                  </a:lnTo>
                  <a:lnTo>
                    <a:pt x="2341" y="1350"/>
                  </a:lnTo>
                  <a:lnTo>
                    <a:pt x="2314" y="1275"/>
                  </a:lnTo>
                  <a:lnTo>
                    <a:pt x="2282" y="1203"/>
                  </a:lnTo>
                  <a:lnTo>
                    <a:pt x="2245" y="1134"/>
                  </a:lnTo>
                  <a:lnTo>
                    <a:pt x="2203" y="1067"/>
                  </a:lnTo>
                  <a:lnTo>
                    <a:pt x="2156" y="1005"/>
                  </a:lnTo>
                  <a:lnTo>
                    <a:pt x="2105" y="946"/>
                  </a:lnTo>
                  <a:lnTo>
                    <a:pt x="2050" y="890"/>
                  </a:lnTo>
                  <a:lnTo>
                    <a:pt x="1990" y="840"/>
                  </a:lnTo>
                  <a:lnTo>
                    <a:pt x="1928" y="793"/>
                  </a:lnTo>
                  <a:lnTo>
                    <a:pt x="1862" y="751"/>
                  </a:lnTo>
                  <a:lnTo>
                    <a:pt x="1793" y="713"/>
                  </a:lnTo>
                  <a:lnTo>
                    <a:pt x="1721" y="681"/>
                  </a:lnTo>
                  <a:lnTo>
                    <a:pt x="1645" y="655"/>
                  </a:lnTo>
                  <a:lnTo>
                    <a:pt x="1569" y="633"/>
                  </a:lnTo>
                  <a:lnTo>
                    <a:pt x="1489" y="618"/>
                  </a:lnTo>
                  <a:lnTo>
                    <a:pt x="1408" y="609"/>
                  </a:lnTo>
                  <a:lnTo>
                    <a:pt x="1325" y="605"/>
                  </a:lnTo>
                  <a:close/>
                  <a:moveTo>
                    <a:pt x="3127" y="0"/>
                  </a:moveTo>
                  <a:lnTo>
                    <a:pt x="3142" y="5"/>
                  </a:lnTo>
                  <a:lnTo>
                    <a:pt x="3155" y="14"/>
                  </a:lnTo>
                  <a:lnTo>
                    <a:pt x="3164" y="27"/>
                  </a:lnTo>
                  <a:lnTo>
                    <a:pt x="3168" y="42"/>
                  </a:lnTo>
                  <a:lnTo>
                    <a:pt x="3166" y="59"/>
                  </a:lnTo>
                  <a:lnTo>
                    <a:pt x="2960" y="783"/>
                  </a:lnTo>
                  <a:lnTo>
                    <a:pt x="2954" y="796"/>
                  </a:lnTo>
                  <a:lnTo>
                    <a:pt x="2945" y="806"/>
                  </a:lnTo>
                  <a:lnTo>
                    <a:pt x="2934" y="813"/>
                  </a:lnTo>
                  <a:lnTo>
                    <a:pt x="2921" y="816"/>
                  </a:lnTo>
                  <a:lnTo>
                    <a:pt x="2907" y="815"/>
                  </a:lnTo>
                  <a:lnTo>
                    <a:pt x="2894" y="811"/>
                  </a:lnTo>
                  <a:lnTo>
                    <a:pt x="2882" y="802"/>
                  </a:lnTo>
                  <a:lnTo>
                    <a:pt x="2798" y="714"/>
                  </a:lnTo>
                  <a:lnTo>
                    <a:pt x="2786" y="705"/>
                  </a:lnTo>
                  <a:lnTo>
                    <a:pt x="2772" y="701"/>
                  </a:lnTo>
                  <a:lnTo>
                    <a:pt x="2758" y="701"/>
                  </a:lnTo>
                  <a:lnTo>
                    <a:pt x="2745" y="705"/>
                  </a:lnTo>
                  <a:lnTo>
                    <a:pt x="2733" y="713"/>
                  </a:lnTo>
                  <a:lnTo>
                    <a:pt x="2458" y="979"/>
                  </a:lnTo>
                  <a:lnTo>
                    <a:pt x="2498" y="1051"/>
                  </a:lnTo>
                  <a:lnTo>
                    <a:pt x="2533" y="1126"/>
                  </a:lnTo>
                  <a:lnTo>
                    <a:pt x="2564" y="1201"/>
                  </a:lnTo>
                  <a:lnTo>
                    <a:pt x="2590" y="1279"/>
                  </a:lnTo>
                  <a:lnTo>
                    <a:pt x="2611" y="1357"/>
                  </a:lnTo>
                  <a:lnTo>
                    <a:pt x="2628" y="1436"/>
                  </a:lnTo>
                  <a:lnTo>
                    <a:pt x="2640" y="1514"/>
                  </a:lnTo>
                  <a:lnTo>
                    <a:pt x="2647" y="1594"/>
                  </a:lnTo>
                  <a:lnTo>
                    <a:pt x="2649" y="1671"/>
                  </a:lnTo>
                  <a:lnTo>
                    <a:pt x="2646" y="1763"/>
                  </a:lnTo>
                  <a:lnTo>
                    <a:pt x="2637" y="1852"/>
                  </a:lnTo>
                  <a:lnTo>
                    <a:pt x="2622" y="1940"/>
                  </a:lnTo>
                  <a:lnTo>
                    <a:pt x="2601" y="2025"/>
                  </a:lnTo>
                  <a:lnTo>
                    <a:pt x="2575" y="2109"/>
                  </a:lnTo>
                  <a:lnTo>
                    <a:pt x="2543" y="2189"/>
                  </a:lnTo>
                  <a:lnTo>
                    <a:pt x="2507" y="2268"/>
                  </a:lnTo>
                  <a:lnTo>
                    <a:pt x="2466" y="2343"/>
                  </a:lnTo>
                  <a:lnTo>
                    <a:pt x="2733" y="2602"/>
                  </a:lnTo>
                  <a:lnTo>
                    <a:pt x="2745" y="2610"/>
                  </a:lnTo>
                  <a:lnTo>
                    <a:pt x="2758" y="2615"/>
                  </a:lnTo>
                  <a:lnTo>
                    <a:pt x="2772" y="2614"/>
                  </a:lnTo>
                  <a:lnTo>
                    <a:pt x="2786" y="2610"/>
                  </a:lnTo>
                  <a:lnTo>
                    <a:pt x="2798" y="2601"/>
                  </a:lnTo>
                  <a:lnTo>
                    <a:pt x="2882" y="2513"/>
                  </a:lnTo>
                  <a:lnTo>
                    <a:pt x="2894" y="2504"/>
                  </a:lnTo>
                  <a:lnTo>
                    <a:pt x="2907" y="2500"/>
                  </a:lnTo>
                  <a:lnTo>
                    <a:pt x="2921" y="2499"/>
                  </a:lnTo>
                  <a:lnTo>
                    <a:pt x="2934" y="2502"/>
                  </a:lnTo>
                  <a:lnTo>
                    <a:pt x="2945" y="2509"/>
                  </a:lnTo>
                  <a:lnTo>
                    <a:pt x="2954" y="2519"/>
                  </a:lnTo>
                  <a:lnTo>
                    <a:pt x="2960" y="2532"/>
                  </a:lnTo>
                  <a:lnTo>
                    <a:pt x="3166" y="3256"/>
                  </a:lnTo>
                  <a:lnTo>
                    <a:pt x="3168" y="3273"/>
                  </a:lnTo>
                  <a:lnTo>
                    <a:pt x="3163" y="3288"/>
                  </a:lnTo>
                  <a:lnTo>
                    <a:pt x="3155" y="3301"/>
                  </a:lnTo>
                  <a:lnTo>
                    <a:pt x="3142" y="3310"/>
                  </a:lnTo>
                  <a:lnTo>
                    <a:pt x="3127" y="3315"/>
                  </a:lnTo>
                  <a:lnTo>
                    <a:pt x="3111" y="3314"/>
                  </a:lnTo>
                  <a:lnTo>
                    <a:pt x="2381" y="3130"/>
                  </a:lnTo>
                  <a:lnTo>
                    <a:pt x="2367" y="3125"/>
                  </a:lnTo>
                  <a:lnTo>
                    <a:pt x="2357" y="3116"/>
                  </a:lnTo>
                  <a:lnTo>
                    <a:pt x="2350" y="3105"/>
                  </a:lnTo>
                  <a:lnTo>
                    <a:pt x="2346" y="3092"/>
                  </a:lnTo>
                  <a:lnTo>
                    <a:pt x="2346" y="3079"/>
                  </a:lnTo>
                  <a:lnTo>
                    <a:pt x="2350" y="3065"/>
                  </a:lnTo>
                  <a:lnTo>
                    <a:pt x="2359" y="3053"/>
                  </a:lnTo>
                  <a:lnTo>
                    <a:pt x="2444" y="2966"/>
                  </a:lnTo>
                  <a:lnTo>
                    <a:pt x="2452" y="2954"/>
                  </a:lnTo>
                  <a:lnTo>
                    <a:pt x="2457" y="2940"/>
                  </a:lnTo>
                  <a:lnTo>
                    <a:pt x="2456" y="2926"/>
                  </a:lnTo>
                  <a:lnTo>
                    <a:pt x="2452" y="2913"/>
                  </a:lnTo>
                  <a:lnTo>
                    <a:pt x="2443" y="2901"/>
                  </a:lnTo>
                  <a:lnTo>
                    <a:pt x="2201" y="2665"/>
                  </a:lnTo>
                  <a:lnTo>
                    <a:pt x="2134" y="2719"/>
                  </a:lnTo>
                  <a:lnTo>
                    <a:pt x="2066" y="2769"/>
                  </a:lnTo>
                  <a:lnTo>
                    <a:pt x="1993" y="2815"/>
                  </a:lnTo>
                  <a:lnTo>
                    <a:pt x="1918" y="2855"/>
                  </a:lnTo>
                  <a:lnTo>
                    <a:pt x="1840" y="2891"/>
                  </a:lnTo>
                  <a:lnTo>
                    <a:pt x="1760" y="2923"/>
                  </a:lnTo>
                  <a:lnTo>
                    <a:pt x="1677" y="2949"/>
                  </a:lnTo>
                  <a:lnTo>
                    <a:pt x="1591" y="2970"/>
                  </a:lnTo>
                  <a:lnTo>
                    <a:pt x="1505" y="2985"/>
                  </a:lnTo>
                  <a:lnTo>
                    <a:pt x="1415" y="2994"/>
                  </a:lnTo>
                  <a:lnTo>
                    <a:pt x="1325" y="2997"/>
                  </a:lnTo>
                  <a:lnTo>
                    <a:pt x="1234" y="2994"/>
                  </a:lnTo>
                  <a:lnTo>
                    <a:pt x="1145" y="2985"/>
                  </a:lnTo>
                  <a:lnTo>
                    <a:pt x="1058" y="2970"/>
                  </a:lnTo>
                  <a:lnTo>
                    <a:pt x="973" y="2950"/>
                  </a:lnTo>
                  <a:lnTo>
                    <a:pt x="890" y="2924"/>
                  </a:lnTo>
                  <a:lnTo>
                    <a:pt x="810" y="2892"/>
                  </a:lnTo>
                  <a:lnTo>
                    <a:pt x="731" y="2856"/>
                  </a:lnTo>
                  <a:lnTo>
                    <a:pt x="657" y="2816"/>
                  </a:lnTo>
                  <a:lnTo>
                    <a:pt x="584" y="2770"/>
                  </a:lnTo>
                  <a:lnTo>
                    <a:pt x="515" y="2720"/>
                  </a:lnTo>
                  <a:lnTo>
                    <a:pt x="450" y="2666"/>
                  </a:lnTo>
                  <a:lnTo>
                    <a:pt x="388" y="2608"/>
                  </a:lnTo>
                  <a:lnTo>
                    <a:pt x="330" y="2546"/>
                  </a:lnTo>
                  <a:lnTo>
                    <a:pt x="276" y="2481"/>
                  </a:lnTo>
                  <a:lnTo>
                    <a:pt x="226" y="2412"/>
                  </a:lnTo>
                  <a:lnTo>
                    <a:pt x="181" y="2340"/>
                  </a:lnTo>
                  <a:lnTo>
                    <a:pt x="140" y="2265"/>
                  </a:lnTo>
                  <a:lnTo>
                    <a:pt x="104" y="2187"/>
                  </a:lnTo>
                  <a:lnTo>
                    <a:pt x="72" y="2107"/>
                  </a:lnTo>
                  <a:lnTo>
                    <a:pt x="47" y="2023"/>
                  </a:lnTo>
                  <a:lnTo>
                    <a:pt x="26" y="1939"/>
                  </a:lnTo>
                  <a:lnTo>
                    <a:pt x="12" y="1851"/>
                  </a:lnTo>
                  <a:lnTo>
                    <a:pt x="3" y="1763"/>
                  </a:lnTo>
                  <a:lnTo>
                    <a:pt x="0" y="1671"/>
                  </a:lnTo>
                  <a:lnTo>
                    <a:pt x="1" y="1607"/>
                  </a:lnTo>
                  <a:lnTo>
                    <a:pt x="6" y="1542"/>
                  </a:lnTo>
                  <a:lnTo>
                    <a:pt x="15" y="1477"/>
                  </a:lnTo>
                  <a:lnTo>
                    <a:pt x="26" y="1412"/>
                  </a:lnTo>
                  <a:lnTo>
                    <a:pt x="41" y="1346"/>
                  </a:lnTo>
                  <a:lnTo>
                    <a:pt x="59" y="1282"/>
                  </a:lnTo>
                  <a:lnTo>
                    <a:pt x="80" y="1218"/>
                  </a:lnTo>
                  <a:lnTo>
                    <a:pt x="105" y="1155"/>
                  </a:lnTo>
                  <a:lnTo>
                    <a:pt x="133" y="1094"/>
                  </a:lnTo>
                  <a:lnTo>
                    <a:pt x="163" y="1032"/>
                  </a:lnTo>
                  <a:lnTo>
                    <a:pt x="197" y="973"/>
                  </a:lnTo>
                  <a:lnTo>
                    <a:pt x="234" y="915"/>
                  </a:lnTo>
                  <a:lnTo>
                    <a:pt x="275" y="859"/>
                  </a:lnTo>
                  <a:lnTo>
                    <a:pt x="318" y="805"/>
                  </a:lnTo>
                  <a:lnTo>
                    <a:pt x="364" y="753"/>
                  </a:lnTo>
                  <a:lnTo>
                    <a:pt x="413" y="702"/>
                  </a:lnTo>
                  <a:lnTo>
                    <a:pt x="467" y="655"/>
                  </a:lnTo>
                  <a:lnTo>
                    <a:pt x="522" y="611"/>
                  </a:lnTo>
                  <a:lnTo>
                    <a:pt x="580" y="569"/>
                  </a:lnTo>
                  <a:lnTo>
                    <a:pt x="642" y="530"/>
                  </a:lnTo>
                  <a:lnTo>
                    <a:pt x="706" y="495"/>
                  </a:lnTo>
                  <a:lnTo>
                    <a:pt x="773" y="463"/>
                  </a:lnTo>
                  <a:lnTo>
                    <a:pt x="844" y="435"/>
                  </a:lnTo>
                  <a:lnTo>
                    <a:pt x="916" y="411"/>
                  </a:lnTo>
                  <a:lnTo>
                    <a:pt x="993" y="390"/>
                  </a:lnTo>
                  <a:lnTo>
                    <a:pt x="1071" y="374"/>
                  </a:lnTo>
                  <a:lnTo>
                    <a:pt x="1153" y="362"/>
                  </a:lnTo>
                  <a:lnTo>
                    <a:pt x="1237" y="355"/>
                  </a:lnTo>
                  <a:lnTo>
                    <a:pt x="1325" y="352"/>
                  </a:lnTo>
                  <a:lnTo>
                    <a:pt x="1413" y="355"/>
                  </a:lnTo>
                  <a:lnTo>
                    <a:pt x="1500" y="362"/>
                  </a:lnTo>
                  <a:lnTo>
                    <a:pt x="1582" y="374"/>
                  </a:lnTo>
                  <a:lnTo>
                    <a:pt x="1662" y="390"/>
                  </a:lnTo>
                  <a:lnTo>
                    <a:pt x="1739" y="412"/>
                  </a:lnTo>
                  <a:lnTo>
                    <a:pt x="1812" y="436"/>
                  </a:lnTo>
                  <a:lnTo>
                    <a:pt x="1884" y="465"/>
                  </a:lnTo>
                  <a:lnTo>
                    <a:pt x="1951" y="497"/>
                  </a:lnTo>
                  <a:lnTo>
                    <a:pt x="2015" y="532"/>
                  </a:lnTo>
                  <a:lnTo>
                    <a:pt x="2078" y="571"/>
                  </a:lnTo>
                  <a:lnTo>
                    <a:pt x="2136" y="614"/>
                  </a:lnTo>
                  <a:lnTo>
                    <a:pt x="2191" y="659"/>
                  </a:lnTo>
                  <a:lnTo>
                    <a:pt x="2443" y="415"/>
                  </a:lnTo>
                  <a:lnTo>
                    <a:pt x="2452" y="402"/>
                  </a:lnTo>
                  <a:lnTo>
                    <a:pt x="2456" y="389"/>
                  </a:lnTo>
                  <a:lnTo>
                    <a:pt x="2457" y="375"/>
                  </a:lnTo>
                  <a:lnTo>
                    <a:pt x="2452" y="361"/>
                  </a:lnTo>
                  <a:lnTo>
                    <a:pt x="2444" y="349"/>
                  </a:lnTo>
                  <a:lnTo>
                    <a:pt x="2359" y="262"/>
                  </a:lnTo>
                  <a:lnTo>
                    <a:pt x="2350" y="250"/>
                  </a:lnTo>
                  <a:lnTo>
                    <a:pt x="2346" y="237"/>
                  </a:lnTo>
                  <a:lnTo>
                    <a:pt x="2346" y="223"/>
                  </a:lnTo>
                  <a:lnTo>
                    <a:pt x="2350" y="211"/>
                  </a:lnTo>
                  <a:lnTo>
                    <a:pt x="2357" y="199"/>
                  </a:lnTo>
                  <a:lnTo>
                    <a:pt x="2367" y="190"/>
                  </a:lnTo>
                  <a:lnTo>
                    <a:pt x="2381" y="185"/>
                  </a:lnTo>
                  <a:lnTo>
                    <a:pt x="3111" y="2"/>
                  </a:lnTo>
                  <a:lnTo>
                    <a:pt x="31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grpSp>
          <p:nvGrpSpPr>
            <p:cNvPr id="52" name="Group 51">
              <a:extLst>
                <a:ext uri="{FF2B5EF4-FFF2-40B4-BE49-F238E27FC236}">
                  <a16:creationId xmlns:a16="http://schemas.microsoft.com/office/drawing/2014/main" id="{0577C50B-94B3-E80C-0E0B-AA2A8BD3B72C}"/>
                </a:ext>
              </a:extLst>
            </p:cNvPr>
            <p:cNvGrpSpPr/>
            <p:nvPr/>
          </p:nvGrpSpPr>
          <p:grpSpPr>
            <a:xfrm>
              <a:off x="10387268" y="3756345"/>
              <a:ext cx="461548" cy="432398"/>
              <a:chOff x="2254250" y="4046538"/>
              <a:chExt cx="904875" cy="847725"/>
            </a:xfrm>
          </p:grpSpPr>
          <p:sp>
            <p:nvSpPr>
              <p:cNvPr id="58" name="Freeform 45">
                <a:extLst>
                  <a:ext uri="{FF2B5EF4-FFF2-40B4-BE49-F238E27FC236}">
                    <a16:creationId xmlns:a16="http://schemas.microsoft.com/office/drawing/2014/main" id="{7DC7BB72-529C-6E77-0A94-9B46B21146C4}"/>
                  </a:ext>
                </a:extLst>
              </p:cNvPr>
              <p:cNvSpPr>
                <a:spLocks noEditPoints="1"/>
              </p:cNvSpPr>
              <p:nvPr/>
            </p:nvSpPr>
            <p:spPr bwMode="auto">
              <a:xfrm>
                <a:off x="2254250" y="4046538"/>
                <a:ext cx="574675" cy="565150"/>
              </a:xfrm>
              <a:custGeom>
                <a:avLst/>
                <a:gdLst>
                  <a:gd name="T0" fmla="*/ 1032 w 2170"/>
                  <a:gd name="T1" fmla="*/ 619 h 2137"/>
                  <a:gd name="T2" fmla="*/ 932 w 2170"/>
                  <a:gd name="T3" fmla="*/ 643 h 2137"/>
                  <a:gd name="T4" fmla="*/ 841 w 2170"/>
                  <a:gd name="T5" fmla="*/ 686 h 2137"/>
                  <a:gd name="T6" fmla="*/ 763 w 2170"/>
                  <a:gd name="T7" fmla="*/ 749 h 2137"/>
                  <a:gd name="T8" fmla="*/ 701 w 2170"/>
                  <a:gd name="T9" fmla="*/ 827 h 2137"/>
                  <a:gd name="T10" fmla="*/ 656 w 2170"/>
                  <a:gd name="T11" fmla="*/ 917 h 2137"/>
                  <a:gd name="T12" fmla="*/ 633 w 2170"/>
                  <a:gd name="T13" fmla="*/ 1018 h 2137"/>
                  <a:gd name="T14" fmla="*/ 633 w 2170"/>
                  <a:gd name="T15" fmla="*/ 1123 h 2137"/>
                  <a:gd name="T16" fmla="*/ 656 w 2170"/>
                  <a:gd name="T17" fmla="*/ 1224 h 2137"/>
                  <a:gd name="T18" fmla="*/ 701 w 2170"/>
                  <a:gd name="T19" fmla="*/ 1314 h 2137"/>
                  <a:gd name="T20" fmla="*/ 763 w 2170"/>
                  <a:gd name="T21" fmla="*/ 1392 h 2137"/>
                  <a:gd name="T22" fmla="*/ 841 w 2170"/>
                  <a:gd name="T23" fmla="*/ 1455 h 2137"/>
                  <a:gd name="T24" fmla="*/ 932 w 2170"/>
                  <a:gd name="T25" fmla="*/ 1498 h 2137"/>
                  <a:gd name="T26" fmla="*/ 1032 w 2170"/>
                  <a:gd name="T27" fmla="*/ 1522 h 2137"/>
                  <a:gd name="T28" fmla="*/ 1138 w 2170"/>
                  <a:gd name="T29" fmla="*/ 1522 h 2137"/>
                  <a:gd name="T30" fmla="*/ 1239 w 2170"/>
                  <a:gd name="T31" fmla="*/ 1498 h 2137"/>
                  <a:gd name="T32" fmla="*/ 1329 w 2170"/>
                  <a:gd name="T33" fmla="*/ 1455 h 2137"/>
                  <a:gd name="T34" fmla="*/ 1407 w 2170"/>
                  <a:gd name="T35" fmla="*/ 1392 h 2137"/>
                  <a:gd name="T36" fmla="*/ 1470 w 2170"/>
                  <a:gd name="T37" fmla="*/ 1314 h 2137"/>
                  <a:gd name="T38" fmla="*/ 1513 w 2170"/>
                  <a:gd name="T39" fmla="*/ 1224 h 2137"/>
                  <a:gd name="T40" fmla="*/ 1537 w 2170"/>
                  <a:gd name="T41" fmla="*/ 1123 h 2137"/>
                  <a:gd name="T42" fmla="*/ 1537 w 2170"/>
                  <a:gd name="T43" fmla="*/ 1018 h 2137"/>
                  <a:gd name="T44" fmla="*/ 1513 w 2170"/>
                  <a:gd name="T45" fmla="*/ 917 h 2137"/>
                  <a:gd name="T46" fmla="*/ 1470 w 2170"/>
                  <a:gd name="T47" fmla="*/ 827 h 2137"/>
                  <a:gd name="T48" fmla="*/ 1407 w 2170"/>
                  <a:gd name="T49" fmla="*/ 749 h 2137"/>
                  <a:gd name="T50" fmla="*/ 1329 w 2170"/>
                  <a:gd name="T51" fmla="*/ 686 h 2137"/>
                  <a:gd name="T52" fmla="*/ 1239 w 2170"/>
                  <a:gd name="T53" fmla="*/ 643 h 2137"/>
                  <a:gd name="T54" fmla="*/ 1138 w 2170"/>
                  <a:gd name="T55" fmla="*/ 619 h 2137"/>
                  <a:gd name="T56" fmla="*/ 907 w 2170"/>
                  <a:gd name="T57" fmla="*/ 0 h 2137"/>
                  <a:gd name="T58" fmla="*/ 1264 w 2170"/>
                  <a:gd name="T59" fmla="*/ 226 h 2137"/>
                  <a:gd name="T60" fmla="*/ 1381 w 2170"/>
                  <a:gd name="T61" fmla="*/ 259 h 2137"/>
                  <a:gd name="T62" fmla="*/ 1491 w 2170"/>
                  <a:gd name="T63" fmla="*/ 309 h 2137"/>
                  <a:gd name="T64" fmla="*/ 1909 w 2170"/>
                  <a:gd name="T65" fmla="*/ 365 h 2137"/>
                  <a:gd name="T66" fmla="*/ 1800 w 2170"/>
                  <a:gd name="T67" fmla="*/ 588 h 2137"/>
                  <a:gd name="T68" fmla="*/ 1862 w 2170"/>
                  <a:gd name="T69" fmla="*/ 693 h 2137"/>
                  <a:gd name="T70" fmla="*/ 2108 w 2170"/>
                  <a:gd name="T71" fmla="*/ 709 h 2137"/>
                  <a:gd name="T72" fmla="*/ 1948 w 2170"/>
                  <a:gd name="T73" fmla="*/ 1099 h 2137"/>
                  <a:gd name="T74" fmla="*/ 1935 w 2170"/>
                  <a:gd name="T75" fmla="*/ 1222 h 2137"/>
                  <a:gd name="T76" fmla="*/ 1906 w 2170"/>
                  <a:gd name="T77" fmla="*/ 1338 h 2137"/>
                  <a:gd name="T78" fmla="*/ 1923 w 2170"/>
                  <a:gd name="T79" fmla="*/ 1759 h 2137"/>
                  <a:gd name="T80" fmla="*/ 1685 w 2170"/>
                  <a:gd name="T81" fmla="*/ 1691 h 2137"/>
                  <a:gd name="T82" fmla="*/ 1592 w 2170"/>
                  <a:gd name="T83" fmla="*/ 1769 h 2137"/>
                  <a:gd name="T84" fmla="*/ 1618 w 2170"/>
                  <a:gd name="T85" fmla="*/ 2015 h 2137"/>
                  <a:gd name="T86" fmla="*/ 1206 w 2170"/>
                  <a:gd name="T87" fmla="*/ 1926 h 2137"/>
                  <a:gd name="T88" fmla="*/ 1085 w 2170"/>
                  <a:gd name="T89" fmla="*/ 1934 h 2137"/>
                  <a:gd name="T90" fmla="*/ 963 w 2170"/>
                  <a:gd name="T91" fmla="*/ 1926 h 2137"/>
                  <a:gd name="T92" fmla="*/ 551 w 2170"/>
                  <a:gd name="T93" fmla="*/ 2015 h 2137"/>
                  <a:gd name="T94" fmla="*/ 578 w 2170"/>
                  <a:gd name="T95" fmla="*/ 1769 h 2137"/>
                  <a:gd name="T96" fmla="*/ 485 w 2170"/>
                  <a:gd name="T97" fmla="*/ 1691 h 2137"/>
                  <a:gd name="T98" fmla="*/ 248 w 2170"/>
                  <a:gd name="T99" fmla="*/ 1759 h 2137"/>
                  <a:gd name="T100" fmla="*/ 264 w 2170"/>
                  <a:gd name="T101" fmla="*/ 1338 h 2137"/>
                  <a:gd name="T102" fmla="*/ 235 w 2170"/>
                  <a:gd name="T103" fmla="*/ 1222 h 2137"/>
                  <a:gd name="T104" fmla="*/ 223 w 2170"/>
                  <a:gd name="T105" fmla="*/ 1099 h 2137"/>
                  <a:gd name="T106" fmla="*/ 61 w 2170"/>
                  <a:gd name="T107" fmla="*/ 709 h 2137"/>
                  <a:gd name="T108" fmla="*/ 309 w 2170"/>
                  <a:gd name="T109" fmla="*/ 693 h 2137"/>
                  <a:gd name="T110" fmla="*/ 370 w 2170"/>
                  <a:gd name="T111" fmla="*/ 588 h 2137"/>
                  <a:gd name="T112" fmla="*/ 261 w 2170"/>
                  <a:gd name="T113" fmla="*/ 365 h 2137"/>
                  <a:gd name="T114" fmla="*/ 678 w 2170"/>
                  <a:gd name="T115" fmla="*/ 309 h 2137"/>
                  <a:gd name="T116" fmla="*/ 789 w 2170"/>
                  <a:gd name="T117" fmla="*/ 259 h 2137"/>
                  <a:gd name="T118" fmla="*/ 907 w 2170"/>
                  <a:gd name="T119" fmla="*/ 226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70" h="2137">
                    <a:moveTo>
                      <a:pt x="1085" y="616"/>
                    </a:moveTo>
                    <a:lnTo>
                      <a:pt x="1032" y="619"/>
                    </a:lnTo>
                    <a:lnTo>
                      <a:pt x="981" y="628"/>
                    </a:lnTo>
                    <a:lnTo>
                      <a:pt x="932" y="643"/>
                    </a:lnTo>
                    <a:lnTo>
                      <a:pt x="885" y="662"/>
                    </a:lnTo>
                    <a:lnTo>
                      <a:pt x="841" y="686"/>
                    </a:lnTo>
                    <a:lnTo>
                      <a:pt x="801" y="715"/>
                    </a:lnTo>
                    <a:lnTo>
                      <a:pt x="763" y="749"/>
                    </a:lnTo>
                    <a:lnTo>
                      <a:pt x="730" y="786"/>
                    </a:lnTo>
                    <a:lnTo>
                      <a:pt x="701" y="827"/>
                    </a:lnTo>
                    <a:lnTo>
                      <a:pt x="676" y="870"/>
                    </a:lnTo>
                    <a:lnTo>
                      <a:pt x="656" y="917"/>
                    </a:lnTo>
                    <a:lnTo>
                      <a:pt x="642" y="966"/>
                    </a:lnTo>
                    <a:lnTo>
                      <a:pt x="633" y="1018"/>
                    </a:lnTo>
                    <a:lnTo>
                      <a:pt x="630" y="1070"/>
                    </a:lnTo>
                    <a:lnTo>
                      <a:pt x="633" y="1123"/>
                    </a:lnTo>
                    <a:lnTo>
                      <a:pt x="642" y="1175"/>
                    </a:lnTo>
                    <a:lnTo>
                      <a:pt x="656" y="1224"/>
                    </a:lnTo>
                    <a:lnTo>
                      <a:pt x="676" y="1271"/>
                    </a:lnTo>
                    <a:lnTo>
                      <a:pt x="701" y="1314"/>
                    </a:lnTo>
                    <a:lnTo>
                      <a:pt x="730" y="1355"/>
                    </a:lnTo>
                    <a:lnTo>
                      <a:pt x="763" y="1392"/>
                    </a:lnTo>
                    <a:lnTo>
                      <a:pt x="801" y="1426"/>
                    </a:lnTo>
                    <a:lnTo>
                      <a:pt x="841" y="1455"/>
                    </a:lnTo>
                    <a:lnTo>
                      <a:pt x="885" y="1479"/>
                    </a:lnTo>
                    <a:lnTo>
                      <a:pt x="932" y="1498"/>
                    </a:lnTo>
                    <a:lnTo>
                      <a:pt x="981" y="1513"/>
                    </a:lnTo>
                    <a:lnTo>
                      <a:pt x="1032" y="1522"/>
                    </a:lnTo>
                    <a:lnTo>
                      <a:pt x="1085" y="1525"/>
                    </a:lnTo>
                    <a:lnTo>
                      <a:pt x="1138" y="1522"/>
                    </a:lnTo>
                    <a:lnTo>
                      <a:pt x="1190" y="1513"/>
                    </a:lnTo>
                    <a:lnTo>
                      <a:pt x="1239" y="1498"/>
                    </a:lnTo>
                    <a:lnTo>
                      <a:pt x="1285" y="1479"/>
                    </a:lnTo>
                    <a:lnTo>
                      <a:pt x="1329" y="1455"/>
                    </a:lnTo>
                    <a:lnTo>
                      <a:pt x="1370" y="1426"/>
                    </a:lnTo>
                    <a:lnTo>
                      <a:pt x="1407" y="1392"/>
                    </a:lnTo>
                    <a:lnTo>
                      <a:pt x="1440" y="1355"/>
                    </a:lnTo>
                    <a:lnTo>
                      <a:pt x="1470" y="1314"/>
                    </a:lnTo>
                    <a:lnTo>
                      <a:pt x="1493" y="1271"/>
                    </a:lnTo>
                    <a:lnTo>
                      <a:pt x="1513" y="1224"/>
                    </a:lnTo>
                    <a:lnTo>
                      <a:pt x="1528" y="1175"/>
                    </a:lnTo>
                    <a:lnTo>
                      <a:pt x="1537" y="1123"/>
                    </a:lnTo>
                    <a:lnTo>
                      <a:pt x="1540" y="1070"/>
                    </a:lnTo>
                    <a:lnTo>
                      <a:pt x="1537" y="1018"/>
                    </a:lnTo>
                    <a:lnTo>
                      <a:pt x="1528" y="966"/>
                    </a:lnTo>
                    <a:lnTo>
                      <a:pt x="1513" y="917"/>
                    </a:lnTo>
                    <a:lnTo>
                      <a:pt x="1493" y="870"/>
                    </a:lnTo>
                    <a:lnTo>
                      <a:pt x="1470" y="827"/>
                    </a:lnTo>
                    <a:lnTo>
                      <a:pt x="1440" y="786"/>
                    </a:lnTo>
                    <a:lnTo>
                      <a:pt x="1407" y="749"/>
                    </a:lnTo>
                    <a:lnTo>
                      <a:pt x="1370" y="715"/>
                    </a:lnTo>
                    <a:lnTo>
                      <a:pt x="1329" y="686"/>
                    </a:lnTo>
                    <a:lnTo>
                      <a:pt x="1285" y="662"/>
                    </a:lnTo>
                    <a:lnTo>
                      <a:pt x="1239" y="643"/>
                    </a:lnTo>
                    <a:lnTo>
                      <a:pt x="1190" y="628"/>
                    </a:lnTo>
                    <a:lnTo>
                      <a:pt x="1138" y="619"/>
                    </a:lnTo>
                    <a:lnTo>
                      <a:pt x="1085" y="616"/>
                    </a:lnTo>
                    <a:close/>
                    <a:moveTo>
                      <a:pt x="907" y="0"/>
                    </a:moveTo>
                    <a:lnTo>
                      <a:pt x="1264" y="0"/>
                    </a:lnTo>
                    <a:lnTo>
                      <a:pt x="1264" y="226"/>
                    </a:lnTo>
                    <a:lnTo>
                      <a:pt x="1323" y="240"/>
                    </a:lnTo>
                    <a:lnTo>
                      <a:pt x="1381" y="259"/>
                    </a:lnTo>
                    <a:lnTo>
                      <a:pt x="1437" y="282"/>
                    </a:lnTo>
                    <a:lnTo>
                      <a:pt x="1491" y="309"/>
                    </a:lnTo>
                    <a:lnTo>
                      <a:pt x="1637" y="136"/>
                    </a:lnTo>
                    <a:lnTo>
                      <a:pt x="1909" y="365"/>
                    </a:lnTo>
                    <a:lnTo>
                      <a:pt x="1765" y="538"/>
                    </a:lnTo>
                    <a:lnTo>
                      <a:pt x="1800" y="588"/>
                    </a:lnTo>
                    <a:lnTo>
                      <a:pt x="1832" y="638"/>
                    </a:lnTo>
                    <a:lnTo>
                      <a:pt x="1862" y="693"/>
                    </a:lnTo>
                    <a:lnTo>
                      <a:pt x="1887" y="749"/>
                    </a:lnTo>
                    <a:lnTo>
                      <a:pt x="2108" y="709"/>
                    </a:lnTo>
                    <a:lnTo>
                      <a:pt x="2170" y="1060"/>
                    </a:lnTo>
                    <a:lnTo>
                      <a:pt x="1948" y="1099"/>
                    </a:lnTo>
                    <a:lnTo>
                      <a:pt x="1944" y="1161"/>
                    </a:lnTo>
                    <a:lnTo>
                      <a:pt x="1935" y="1222"/>
                    </a:lnTo>
                    <a:lnTo>
                      <a:pt x="1923" y="1281"/>
                    </a:lnTo>
                    <a:lnTo>
                      <a:pt x="1906" y="1338"/>
                    </a:lnTo>
                    <a:lnTo>
                      <a:pt x="2101" y="1452"/>
                    </a:lnTo>
                    <a:lnTo>
                      <a:pt x="1923" y="1759"/>
                    </a:lnTo>
                    <a:lnTo>
                      <a:pt x="1727" y="1647"/>
                    </a:lnTo>
                    <a:lnTo>
                      <a:pt x="1685" y="1691"/>
                    </a:lnTo>
                    <a:lnTo>
                      <a:pt x="1640" y="1731"/>
                    </a:lnTo>
                    <a:lnTo>
                      <a:pt x="1592" y="1769"/>
                    </a:lnTo>
                    <a:lnTo>
                      <a:pt x="1541" y="1803"/>
                    </a:lnTo>
                    <a:lnTo>
                      <a:pt x="1618" y="2015"/>
                    </a:lnTo>
                    <a:lnTo>
                      <a:pt x="1283" y="2137"/>
                    </a:lnTo>
                    <a:lnTo>
                      <a:pt x="1206" y="1926"/>
                    </a:lnTo>
                    <a:lnTo>
                      <a:pt x="1146" y="1932"/>
                    </a:lnTo>
                    <a:lnTo>
                      <a:pt x="1085" y="1934"/>
                    </a:lnTo>
                    <a:lnTo>
                      <a:pt x="1023" y="1932"/>
                    </a:lnTo>
                    <a:lnTo>
                      <a:pt x="963" y="1926"/>
                    </a:lnTo>
                    <a:lnTo>
                      <a:pt x="886" y="2137"/>
                    </a:lnTo>
                    <a:lnTo>
                      <a:pt x="551" y="2015"/>
                    </a:lnTo>
                    <a:lnTo>
                      <a:pt x="629" y="1803"/>
                    </a:lnTo>
                    <a:lnTo>
                      <a:pt x="578" y="1769"/>
                    </a:lnTo>
                    <a:lnTo>
                      <a:pt x="530" y="1731"/>
                    </a:lnTo>
                    <a:lnTo>
                      <a:pt x="485" y="1691"/>
                    </a:lnTo>
                    <a:lnTo>
                      <a:pt x="443" y="1647"/>
                    </a:lnTo>
                    <a:lnTo>
                      <a:pt x="248" y="1759"/>
                    </a:lnTo>
                    <a:lnTo>
                      <a:pt x="69" y="1452"/>
                    </a:lnTo>
                    <a:lnTo>
                      <a:pt x="264" y="1338"/>
                    </a:lnTo>
                    <a:lnTo>
                      <a:pt x="248" y="1281"/>
                    </a:lnTo>
                    <a:lnTo>
                      <a:pt x="235" y="1222"/>
                    </a:lnTo>
                    <a:lnTo>
                      <a:pt x="227" y="1161"/>
                    </a:lnTo>
                    <a:lnTo>
                      <a:pt x="223" y="1099"/>
                    </a:lnTo>
                    <a:lnTo>
                      <a:pt x="0" y="1060"/>
                    </a:lnTo>
                    <a:lnTo>
                      <a:pt x="61" y="709"/>
                    </a:lnTo>
                    <a:lnTo>
                      <a:pt x="284" y="749"/>
                    </a:lnTo>
                    <a:lnTo>
                      <a:pt x="309" y="693"/>
                    </a:lnTo>
                    <a:lnTo>
                      <a:pt x="338" y="638"/>
                    </a:lnTo>
                    <a:lnTo>
                      <a:pt x="370" y="588"/>
                    </a:lnTo>
                    <a:lnTo>
                      <a:pt x="406" y="538"/>
                    </a:lnTo>
                    <a:lnTo>
                      <a:pt x="261" y="365"/>
                    </a:lnTo>
                    <a:lnTo>
                      <a:pt x="534" y="136"/>
                    </a:lnTo>
                    <a:lnTo>
                      <a:pt x="678" y="309"/>
                    </a:lnTo>
                    <a:lnTo>
                      <a:pt x="733" y="282"/>
                    </a:lnTo>
                    <a:lnTo>
                      <a:pt x="789" y="259"/>
                    </a:lnTo>
                    <a:lnTo>
                      <a:pt x="848" y="240"/>
                    </a:lnTo>
                    <a:lnTo>
                      <a:pt x="907" y="226"/>
                    </a:lnTo>
                    <a:lnTo>
                      <a:pt x="90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sp>
            <p:nvSpPr>
              <p:cNvPr id="59" name="Freeform 46">
                <a:extLst>
                  <a:ext uri="{FF2B5EF4-FFF2-40B4-BE49-F238E27FC236}">
                    <a16:creationId xmlns:a16="http://schemas.microsoft.com/office/drawing/2014/main" id="{FDD54928-ACC2-E44E-77C6-A7B98A56BEDF}"/>
                  </a:ext>
                </a:extLst>
              </p:cNvPr>
              <p:cNvSpPr>
                <a:spLocks noEditPoints="1"/>
              </p:cNvSpPr>
              <p:nvPr/>
            </p:nvSpPr>
            <p:spPr bwMode="auto">
              <a:xfrm>
                <a:off x="2681288" y="4484688"/>
                <a:ext cx="406400" cy="409575"/>
              </a:xfrm>
              <a:custGeom>
                <a:avLst/>
                <a:gdLst>
                  <a:gd name="T0" fmla="*/ 725 w 1538"/>
                  <a:gd name="T1" fmla="*/ 455 h 1553"/>
                  <a:gd name="T2" fmla="*/ 641 w 1538"/>
                  <a:gd name="T3" fmla="*/ 477 h 1553"/>
                  <a:gd name="T4" fmla="*/ 569 w 1538"/>
                  <a:gd name="T5" fmla="*/ 521 h 1553"/>
                  <a:gd name="T6" fmla="*/ 511 w 1538"/>
                  <a:gd name="T7" fmla="*/ 580 h 1553"/>
                  <a:gd name="T8" fmla="*/ 469 w 1538"/>
                  <a:gd name="T9" fmla="*/ 653 h 1553"/>
                  <a:gd name="T10" fmla="*/ 447 w 1538"/>
                  <a:gd name="T11" fmla="*/ 734 h 1553"/>
                  <a:gd name="T12" fmla="*/ 447 w 1538"/>
                  <a:gd name="T13" fmla="*/ 822 h 1553"/>
                  <a:gd name="T14" fmla="*/ 471 w 1538"/>
                  <a:gd name="T15" fmla="*/ 906 h 1553"/>
                  <a:gd name="T16" fmla="*/ 514 w 1538"/>
                  <a:gd name="T17" fmla="*/ 979 h 1553"/>
                  <a:gd name="T18" fmla="*/ 574 w 1538"/>
                  <a:gd name="T19" fmla="*/ 1037 h 1553"/>
                  <a:gd name="T20" fmla="*/ 646 w 1538"/>
                  <a:gd name="T21" fmla="*/ 1077 h 1553"/>
                  <a:gd name="T22" fmla="*/ 728 w 1538"/>
                  <a:gd name="T23" fmla="*/ 1099 h 1553"/>
                  <a:gd name="T24" fmla="*/ 815 w 1538"/>
                  <a:gd name="T25" fmla="*/ 1099 h 1553"/>
                  <a:gd name="T26" fmla="*/ 899 w 1538"/>
                  <a:gd name="T27" fmla="*/ 1075 h 1553"/>
                  <a:gd name="T28" fmla="*/ 971 w 1538"/>
                  <a:gd name="T29" fmla="*/ 1033 h 1553"/>
                  <a:gd name="T30" fmla="*/ 1030 w 1538"/>
                  <a:gd name="T31" fmla="*/ 973 h 1553"/>
                  <a:gd name="T32" fmla="*/ 1071 w 1538"/>
                  <a:gd name="T33" fmla="*/ 901 h 1553"/>
                  <a:gd name="T34" fmla="*/ 1093 w 1538"/>
                  <a:gd name="T35" fmla="*/ 820 h 1553"/>
                  <a:gd name="T36" fmla="*/ 1093 w 1538"/>
                  <a:gd name="T37" fmla="*/ 732 h 1553"/>
                  <a:gd name="T38" fmla="*/ 1069 w 1538"/>
                  <a:gd name="T39" fmla="*/ 648 h 1553"/>
                  <a:gd name="T40" fmla="*/ 1025 w 1538"/>
                  <a:gd name="T41" fmla="*/ 575 h 1553"/>
                  <a:gd name="T42" fmla="*/ 966 w 1538"/>
                  <a:gd name="T43" fmla="*/ 517 h 1553"/>
                  <a:gd name="T44" fmla="*/ 893 w 1538"/>
                  <a:gd name="T45" fmla="*/ 475 h 1553"/>
                  <a:gd name="T46" fmla="*/ 812 w 1538"/>
                  <a:gd name="T47" fmla="*/ 454 h 1553"/>
                  <a:gd name="T48" fmla="*/ 790 w 1538"/>
                  <a:gd name="T49" fmla="*/ 0 h 1553"/>
                  <a:gd name="T50" fmla="*/ 872 w 1538"/>
                  <a:gd name="T51" fmla="*/ 167 h 1553"/>
                  <a:gd name="T52" fmla="*/ 983 w 1538"/>
                  <a:gd name="T53" fmla="*/ 197 h 1553"/>
                  <a:gd name="T54" fmla="*/ 1284 w 1538"/>
                  <a:gd name="T55" fmla="*/ 196 h 1553"/>
                  <a:gd name="T56" fmla="*/ 1239 w 1538"/>
                  <a:gd name="T57" fmla="*/ 375 h 1553"/>
                  <a:gd name="T58" fmla="*/ 1306 w 1538"/>
                  <a:gd name="T59" fmla="*/ 469 h 1553"/>
                  <a:gd name="T60" fmla="*/ 1538 w 1538"/>
                  <a:gd name="T61" fmla="*/ 663 h 1553"/>
                  <a:gd name="T62" fmla="*/ 1388 w 1538"/>
                  <a:gd name="T63" fmla="*/ 771 h 1553"/>
                  <a:gd name="T64" fmla="*/ 1378 w 1538"/>
                  <a:gd name="T65" fmla="*/ 886 h 1553"/>
                  <a:gd name="T66" fmla="*/ 1432 w 1538"/>
                  <a:gd name="T67" fmla="*/ 1182 h 1553"/>
                  <a:gd name="T68" fmla="*/ 1248 w 1538"/>
                  <a:gd name="T69" fmla="*/ 1169 h 1553"/>
                  <a:gd name="T70" fmla="*/ 1166 w 1538"/>
                  <a:gd name="T71" fmla="*/ 1251 h 1553"/>
                  <a:gd name="T72" fmla="*/ 1016 w 1538"/>
                  <a:gd name="T73" fmla="*/ 1513 h 1553"/>
                  <a:gd name="T74" fmla="*/ 899 w 1538"/>
                  <a:gd name="T75" fmla="*/ 1381 h 1553"/>
                  <a:gd name="T76" fmla="*/ 811 w 1538"/>
                  <a:gd name="T77" fmla="*/ 1394 h 1553"/>
                  <a:gd name="T78" fmla="*/ 734 w 1538"/>
                  <a:gd name="T79" fmla="*/ 1553 h 1553"/>
                  <a:gd name="T80" fmla="*/ 519 w 1538"/>
                  <a:gd name="T81" fmla="*/ 1342 h 1553"/>
                  <a:gd name="T82" fmla="*/ 418 w 1538"/>
                  <a:gd name="T83" fmla="*/ 1284 h 1553"/>
                  <a:gd name="T84" fmla="*/ 244 w 1538"/>
                  <a:gd name="T85" fmla="*/ 1349 h 1553"/>
                  <a:gd name="T86" fmla="*/ 214 w 1538"/>
                  <a:gd name="T87" fmla="*/ 1048 h 1553"/>
                  <a:gd name="T88" fmla="*/ 174 w 1538"/>
                  <a:gd name="T89" fmla="*/ 940 h 1553"/>
                  <a:gd name="T90" fmla="*/ 0 w 1538"/>
                  <a:gd name="T91" fmla="*/ 877 h 1553"/>
                  <a:gd name="T92" fmla="*/ 171 w 1538"/>
                  <a:gd name="T93" fmla="*/ 627 h 1553"/>
                  <a:gd name="T94" fmla="*/ 209 w 1538"/>
                  <a:gd name="T95" fmla="*/ 518 h 1553"/>
                  <a:gd name="T96" fmla="*/ 115 w 1538"/>
                  <a:gd name="T97" fmla="*/ 358 h 1553"/>
                  <a:gd name="T98" fmla="*/ 407 w 1538"/>
                  <a:gd name="T99" fmla="*/ 277 h 1553"/>
                  <a:gd name="T100" fmla="*/ 505 w 1538"/>
                  <a:gd name="T101" fmla="*/ 218 h 1553"/>
                  <a:gd name="T102" fmla="*/ 538 w 1538"/>
                  <a:gd name="T103" fmla="*/ 36 h 1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8" h="1553">
                    <a:moveTo>
                      <a:pt x="770" y="451"/>
                    </a:moveTo>
                    <a:lnTo>
                      <a:pt x="725" y="455"/>
                    </a:lnTo>
                    <a:lnTo>
                      <a:pt x="681" y="463"/>
                    </a:lnTo>
                    <a:lnTo>
                      <a:pt x="641" y="477"/>
                    </a:lnTo>
                    <a:lnTo>
                      <a:pt x="603" y="497"/>
                    </a:lnTo>
                    <a:lnTo>
                      <a:pt x="569" y="521"/>
                    </a:lnTo>
                    <a:lnTo>
                      <a:pt x="538" y="549"/>
                    </a:lnTo>
                    <a:lnTo>
                      <a:pt x="511" y="580"/>
                    </a:lnTo>
                    <a:lnTo>
                      <a:pt x="487" y="616"/>
                    </a:lnTo>
                    <a:lnTo>
                      <a:pt x="469" y="653"/>
                    </a:lnTo>
                    <a:lnTo>
                      <a:pt x="456" y="693"/>
                    </a:lnTo>
                    <a:lnTo>
                      <a:pt x="447" y="734"/>
                    </a:lnTo>
                    <a:lnTo>
                      <a:pt x="444" y="778"/>
                    </a:lnTo>
                    <a:lnTo>
                      <a:pt x="447" y="822"/>
                    </a:lnTo>
                    <a:lnTo>
                      <a:pt x="457" y="865"/>
                    </a:lnTo>
                    <a:lnTo>
                      <a:pt x="471" y="906"/>
                    </a:lnTo>
                    <a:lnTo>
                      <a:pt x="490" y="943"/>
                    </a:lnTo>
                    <a:lnTo>
                      <a:pt x="514" y="979"/>
                    </a:lnTo>
                    <a:lnTo>
                      <a:pt x="542" y="1010"/>
                    </a:lnTo>
                    <a:lnTo>
                      <a:pt x="574" y="1037"/>
                    </a:lnTo>
                    <a:lnTo>
                      <a:pt x="608" y="1060"/>
                    </a:lnTo>
                    <a:lnTo>
                      <a:pt x="646" y="1077"/>
                    </a:lnTo>
                    <a:lnTo>
                      <a:pt x="686" y="1091"/>
                    </a:lnTo>
                    <a:lnTo>
                      <a:pt x="728" y="1099"/>
                    </a:lnTo>
                    <a:lnTo>
                      <a:pt x="771" y="1102"/>
                    </a:lnTo>
                    <a:lnTo>
                      <a:pt x="815" y="1099"/>
                    </a:lnTo>
                    <a:lnTo>
                      <a:pt x="858" y="1090"/>
                    </a:lnTo>
                    <a:lnTo>
                      <a:pt x="899" y="1075"/>
                    </a:lnTo>
                    <a:lnTo>
                      <a:pt x="937" y="1057"/>
                    </a:lnTo>
                    <a:lnTo>
                      <a:pt x="971" y="1033"/>
                    </a:lnTo>
                    <a:lnTo>
                      <a:pt x="1003" y="1005"/>
                    </a:lnTo>
                    <a:lnTo>
                      <a:pt x="1030" y="973"/>
                    </a:lnTo>
                    <a:lnTo>
                      <a:pt x="1053" y="938"/>
                    </a:lnTo>
                    <a:lnTo>
                      <a:pt x="1071" y="901"/>
                    </a:lnTo>
                    <a:lnTo>
                      <a:pt x="1085" y="861"/>
                    </a:lnTo>
                    <a:lnTo>
                      <a:pt x="1093" y="820"/>
                    </a:lnTo>
                    <a:lnTo>
                      <a:pt x="1096" y="776"/>
                    </a:lnTo>
                    <a:lnTo>
                      <a:pt x="1093" y="732"/>
                    </a:lnTo>
                    <a:lnTo>
                      <a:pt x="1084" y="689"/>
                    </a:lnTo>
                    <a:lnTo>
                      <a:pt x="1069" y="648"/>
                    </a:lnTo>
                    <a:lnTo>
                      <a:pt x="1049" y="610"/>
                    </a:lnTo>
                    <a:lnTo>
                      <a:pt x="1025" y="575"/>
                    </a:lnTo>
                    <a:lnTo>
                      <a:pt x="997" y="544"/>
                    </a:lnTo>
                    <a:lnTo>
                      <a:pt x="966" y="517"/>
                    </a:lnTo>
                    <a:lnTo>
                      <a:pt x="932" y="494"/>
                    </a:lnTo>
                    <a:lnTo>
                      <a:pt x="893" y="475"/>
                    </a:lnTo>
                    <a:lnTo>
                      <a:pt x="854" y="462"/>
                    </a:lnTo>
                    <a:lnTo>
                      <a:pt x="812" y="454"/>
                    </a:lnTo>
                    <a:lnTo>
                      <a:pt x="770" y="451"/>
                    </a:lnTo>
                    <a:close/>
                    <a:moveTo>
                      <a:pt x="790" y="0"/>
                    </a:moveTo>
                    <a:lnTo>
                      <a:pt x="813" y="160"/>
                    </a:lnTo>
                    <a:lnTo>
                      <a:pt x="872" y="167"/>
                    </a:lnTo>
                    <a:lnTo>
                      <a:pt x="928" y="179"/>
                    </a:lnTo>
                    <a:lnTo>
                      <a:pt x="983" y="197"/>
                    </a:lnTo>
                    <a:lnTo>
                      <a:pt x="1069" y="59"/>
                    </a:lnTo>
                    <a:lnTo>
                      <a:pt x="1284" y="196"/>
                    </a:lnTo>
                    <a:lnTo>
                      <a:pt x="1199" y="332"/>
                    </a:lnTo>
                    <a:lnTo>
                      <a:pt x="1239" y="375"/>
                    </a:lnTo>
                    <a:lnTo>
                      <a:pt x="1275" y="420"/>
                    </a:lnTo>
                    <a:lnTo>
                      <a:pt x="1306" y="469"/>
                    </a:lnTo>
                    <a:lnTo>
                      <a:pt x="1460" y="419"/>
                    </a:lnTo>
                    <a:lnTo>
                      <a:pt x="1538" y="663"/>
                    </a:lnTo>
                    <a:lnTo>
                      <a:pt x="1384" y="711"/>
                    </a:lnTo>
                    <a:lnTo>
                      <a:pt x="1388" y="771"/>
                    </a:lnTo>
                    <a:lnTo>
                      <a:pt x="1386" y="829"/>
                    </a:lnTo>
                    <a:lnTo>
                      <a:pt x="1378" y="886"/>
                    </a:lnTo>
                    <a:lnTo>
                      <a:pt x="1528" y="946"/>
                    </a:lnTo>
                    <a:lnTo>
                      <a:pt x="1432" y="1182"/>
                    </a:lnTo>
                    <a:lnTo>
                      <a:pt x="1282" y="1122"/>
                    </a:lnTo>
                    <a:lnTo>
                      <a:pt x="1248" y="1169"/>
                    </a:lnTo>
                    <a:lnTo>
                      <a:pt x="1209" y="1212"/>
                    </a:lnTo>
                    <a:lnTo>
                      <a:pt x="1166" y="1251"/>
                    </a:lnTo>
                    <a:lnTo>
                      <a:pt x="1242" y="1394"/>
                    </a:lnTo>
                    <a:lnTo>
                      <a:pt x="1016" y="1513"/>
                    </a:lnTo>
                    <a:lnTo>
                      <a:pt x="940" y="1371"/>
                    </a:lnTo>
                    <a:lnTo>
                      <a:pt x="899" y="1381"/>
                    </a:lnTo>
                    <a:lnTo>
                      <a:pt x="855" y="1389"/>
                    </a:lnTo>
                    <a:lnTo>
                      <a:pt x="811" y="1394"/>
                    </a:lnTo>
                    <a:lnTo>
                      <a:pt x="769" y="1395"/>
                    </a:lnTo>
                    <a:lnTo>
                      <a:pt x="734" y="1553"/>
                    </a:lnTo>
                    <a:lnTo>
                      <a:pt x="485" y="1500"/>
                    </a:lnTo>
                    <a:lnTo>
                      <a:pt x="519" y="1342"/>
                    </a:lnTo>
                    <a:lnTo>
                      <a:pt x="467" y="1316"/>
                    </a:lnTo>
                    <a:lnTo>
                      <a:pt x="418" y="1284"/>
                    </a:lnTo>
                    <a:lnTo>
                      <a:pt x="371" y="1249"/>
                    </a:lnTo>
                    <a:lnTo>
                      <a:pt x="244" y="1349"/>
                    </a:lnTo>
                    <a:lnTo>
                      <a:pt x="87" y="1147"/>
                    </a:lnTo>
                    <a:lnTo>
                      <a:pt x="214" y="1048"/>
                    </a:lnTo>
                    <a:lnTo>
                      <a:pt x="191" y="995"/>
                    </a:lnTo>
                    <a:lnTo>
                      <a:pt x="174" y="940"/>
                    </a:lnTo>
                    <a:lnTo>
                      <a:pt x="161" y="882"/>
                    </a:lnTo>
                    <a:lnTo>
                      <a:pt x="0" y="877"/>
                    </a:lnTo>
                    <a:lnTo>
                      <a:pt x="8" y="622"/>
                    </a:lnTo>
                    <a:lnTo>
                      <a:pt x="171" y="627"/>
                    </a:lnTo>
                    <a:lnTo>
                      <a:pt x="187" y="572"/>
                    </a:lnTo>
                    <a:lnTo>
                      <a:pt x="209" y="518"/>
                    </a:lnTo>
                    <a:lnTo>
                      <a:pt x="236" y="466"/>
                    </a:lnTo>
                    <a:lnTo>
                      <a:pt x="115" y="358"/>
                    </a:lnTo>
                    <a:lnTo>
                      <a:pt x="287" y="169"/>
                    </a:lnTo>
                    <a:lnTo>
                      <a:pt x="407" y="277"/>
                    </a:lnTo>
                    <a:lnTo>
                      <a:pt x="455" y="246"/>
                    </a:lnTo>
                    <a:lnTo>
                      <a:pt x="505" y="218"/>
                    </a:lnTo>
                    <a:lnTo>
                      <a:pt x="561" y="196"/>
                    </a:lnTo>
                    <a:lnTo>
                      <a:pt x="538" y="36"/>
                    </a:lnTo>
                    <a:lnTo>
                      <a:pt x="79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sp>
            <p:nvSpPr>
              <p:cNvPr id="60" name="Freeform 47">
                <a:extLst>
                  <a:ext uri="{FF2B5EF4-FFF2-40B4-BE49-F238E27FC236}">
                    <a16:creationId xmlns:a16="http://schemas.microsoft.com/office/drawing/2014/main" id="{E95B83C9-3F41-1215-E3DC-F1A4CD3D26A7}"/>
                  </a:ext>
                </a:extLst>
              </p:cNvPr>
              <p:cNvSpPr>
                <a:spLocks noEditPoints="1"/>
              </p:cNvSpPr>
              <p:nvPr/>
            </p:nvSpPr>
            <p:spPr bwMode="auto">
              <a:xfrm>
                <a:off x="2838450" y="4167188"/>
                <a:ext cx="320675" cy="325438"/>
              </a:xfrm>
              <a:custGeom>
                <a:avLst/>
                <a:gdLst>
                  <a:gd name="T0" fmla="*/ 554 w 1214"/>
                  <a:gd name="T1" fmla="*/ 361 h 1226"/>
                  <a:gd name="T2" fmla="*/ 485 w 1214"/>
                  <a:gd name="T3" fmla="*/ 387 h 1226"/>
                  <a:gd name="T4" fmla="*/ 424 w 1214"/>
                  <a:gd name="T5" fmla="*/ 432 h 1226"/>
                  <a:gd name="T6" fmla="*/ 381 w 1214"/>
                  <a:gd name="T7" fmla="*/ 490 h 1226"/>
                  <a:gd name="T8" fmla="*/ 356 w 1214"/>
                  <a:gd name="T9" fmla="*/ 557 h 1226"/>
                  <a:gd name="T10" fmla="*/ 349 w 1214"/>
                  <a:gd name="T11" fmla="*/ 629 h 1226"/>
                  <a:gd name="T12" fmla="*/ 364 w 1214"/>
                  <a:gd name="T13" fmla="*/ 700 h 1226"/>
                  <a:gd name="T14" fmla="*/ 400 w 1214"/>
                  <a:gd name="T15" fmla="*/ 768 h 1226"/>
                  <a:gd name="T16" fmla="*/ 452 w 1214"/>
                  <a:gd name="T17" fmla="*/ 820 h 1226"/>
                  <a:gd name="T18" fmla="*/ 516 w 1214"/>
                  <a:gd name="T19" fmla="*/ 854 h 1226"/>
                  <a:gd name="T20" fmla="*/ 585 w 1214"/>
                  <a:gd name="T21" fmla="*/ 870 h 1226"/>
                  <a:gd name="T22" fmla="*/ 657 w 1214"/>
                  <a:gd name="T23" fmla="*/ 866 h 1226"/>
                  <a:gd name="T24" fmla="*/ 728 w 1214"/>
                  <a:gd name="T25" fmla="*/ 840 h 1226"/>
                  <a:gd name="T26" fmla="*/ 788 w 1214"/>
                  <a:gd name="T27" fmla="*/ 795 h 1226"/>
                  <a:gd name="T28" fmla="*/ 832 w 1214"/>
                  <a:gd name="T29" fmla="*/ 737 h 1226"/>
                  <a:gd name="T30" fmla="*/ 857 w 1214"/>
                  <a:gd name="T31" fmla="*/ 670 h 1226"/>
                  <a:gd name="T32" fmla="*/ 863 w 1214"/>
                  <a:gd name="T33" fmla="*/ 598 h 1226"/>
                  <a:gd name="T34" fmla="*/ 849 w 1214"/>
                  <a:gd name="T35" fmla="*/ 527 h 1226"/>
                  <a:gd name="T36" fmla="*/ 812 w 1214"/>
                  <a:gd name="T37" fmla="*/ 459 h 1226"/>
                  <a:gd name="T38" fmla="*/ 760 w 1214"/>
                  <a:gd name="T39" fmla="*/ 408 h 1226"/>
                  <a:gd name="T40" fmla="*/ 697 w 1214"/>
                  <a:gd name="T41" fmla="*/ 373 h 1226"/>
                  <a:gd name="T42" fmla="*/ 627 w 1214"/>
                  <a:gd name="T43" fmla="*/ 357 h 1226"/>
                  <a:gd name="T44" fmla="*/ 630 w 1214"/>
                  <a:gd name="T45" fmla="*/ 0 h 1226"/>
                  <a:gd name="T46" fmla="*/ 802 w 1214"/>
                  <a:gd name="T47" fmla="*/ 167 h 1226"/>
                  <a:gd name="T48" fmla="*/ 882 w 1214"/>
                  <a:gd name="T49" fmla="*/ 211 h 1226"/>
                  <a:gd name="T50" fmla="*/ 1018 w 1214"/>
                  <a:gd name="T51" fmla="*/ 160 h 1226"/>
                  <a:gd name="T52" fmla="*/ 1043 w 1214"/>
                  <a:gd name="T53" fmla="*/ 397 h 1226"/>
                  <a:gd name="T54" fmla="*/ 1076 w 1214"/>
                  <a:gd name="T55" fmla="*/ 483 h 1226"/>
                  <a:gd name="T56" fmla="*/ 1214 w 1214"/>
                  <a:gd name="T57" fmla="*/ 531 h 1226"/>
                  <a:gd name="T58" fmla="*/ 1081 w 1214"/>
                  <a:gd name="T59" fmla="*/ 728 h 1226"/>
                  <a:gd name="T60" fmla="*/ 1050 w 1214"/>
                  <a:gd name="T61" fmla="*/ 815 h 1226"/>
                  <a:gd name="T62" fmla="*/ 1125 w 1214"/>
                  <a:gd name="T63" fmla="*/ 940 h 1226"/>
                  <a:gd name="T64" fmla="*/ 895 w 1214"/>
                  <a:gd name="T65" fmla="*/ 1006 h 1226"/>
                  <a:gd name="T66" fmla="*/ 837 w 1214"/>
                  <a:gd name="T67" fmla="*/ 1043 h 1226"/>
                  <a:gd name="T68" fmla="*/ 775 w 1214"/>
                  <a:gd name="T69" fmla="*/ 1071 h 1226"/>
                  <a:gd name="T70" fmla="*/ 594 w 1214"/>
                  <a:gd name="T71" fmla="*/ 1226 h 1226"/>
                  <a:gd name="T72" fmla="*/ 529 w 1214"/>
                  <a:gd name="T73" fmla="*/ 1095 h 1226"/>
                  <a:gd name="T74" fmla="*/ 441 w 1214"/>
                  <a:gd name="T75" fmla="*/ 1072 h 1226"/>
                  <a:gd name="T76" fmla="*/ 203 w 1214"/>
                  <a:gd name="T77" fmla="*/ 1076 h 1226"/>
                  <a:gd name="T78" fmla="*/ 238 w 1214"/>
                  <a:gd name="T79" fmla="*/ 934 h 1226"/>
                  <a:gd name="T80" fmla="*/ 184 w 1214"/>
                  <a:gd name="T81" fmla="*/ 859 h 1226"/>
                  <a:gd name="T82" fmla="*/ 0 w 1214"/>
                  <a:gd name="T83" fmla="*/ 708 h 1226"/>
                  <a:gd name="T84" fmla="*/ 119 w 1214"/>
                  <a:gd name="T85" fmla="*/ 622 h 1226"/>
                  <a:gd name="T86" fmla="*/ 126 w 1214"/>
                  <a:gd name="T87" fmla="*/ 531 h 1226"/>
                  <a:gd name="T88" fmla="*/ 81 w 1214"/>
                  <a:gd name="T89" fmla="*/ 297 h 1226"/>
                  <a:gd name="T90" fmla="*/ 227 w 1214"/>
                  <a:gd name="T91" fmla="*/ 307 h 1226"/>
                  <a:gd name="T92" fmla="*/ 291 w 1214"/>
                  <a:gd name="T93" fmla="*/ 241 h 1226"/>
                  <a:gd name="T94" fmla="*/ 408 w 1214"/>
                  <a:gd name="T95" fmla="*/ 33 h 1226"/>
                  <a:gd name="T96" fmla="*/ 514 w 1214"/>
                  <a:gd name="T97" fmla="*/ 135 h 1226"/>
                  <a:gd name="T98" fmla="*/ 604 w 1214"/>
                  <a:gd name="T99" fmla="*/ 125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14" h="1226">
                    <a:moveTo>
                      <a:pt x="591" y="357"/>
                    </a:moveTo>
                    <a:lnTo>
                      <a:pt x="554" y="361"/>
                    </a:lnTo>
                    <a:lnTo>
                      <a:pt x="519" y="372"/>
                    </a:lnTo>
                    <a:lnTo>
                      <a:pt x="485" y="387"/>
                    </a:lnTo>
                    <a:lnTo>
                      <a:pt x="452" y="408"/>
                    </a:lnTo>
                    <a:lnTo>
                      <a:pt x="424" y="432"/>
                    </a:lnTo>
                    <a:lnTo>
                      <a:pt x="400" y="459"/>
                    </a:lnTo>
                    <a:lnTo>
                      <a:pt x="381" y="490"/>
                    </a:lnTo>
                    <a:lnTo>
                      <a:pt x="366" y="522"/>
                    </a:lnTo>
                    <a:lnTo>
                      <a:pt x="356" y="557"/>
                    </a:lnTo>
                    <a:lnTo>
                      <a:pt x="350" y="592"/>
                    </a:lnTo>
                    <a:lnTo>
                      <a:pt x="349" y="629"/>
                    </a:lnTo>
                    <a:lnTo>
                      <a:pt x="355" y="665"/>
                    </a:lnTo>
                    <a:lnTo>
                      <a:pt x="364" y="700"/>
                    </a:lnTo>
                    <a:lnTo>
                      <a:pt x="380" y="736"/>
                    </a:lnTo>
                    <a:lnTo>
                      <a:pt x="400" y="768"/>
                    </a:lnTo>
                    <a:lnTo>
                      <a:pt x="424" y="796"/>
                    </a:lnTo>
                    <a:lnTo>
                      <a:pt x="452" y="820"/>
                    </a:lnTo>
                    <a:lnTo>
                      <a:pt x="483" y="839"/>
                    </a:lnTo>
                    <a:lnTo>
                      <a:pt x="516" y="854"/>
                    </a:lnTo>
                    <a:lnTo>
                      <a:pt x="550" y="865"/>
                    </a:lnTo>
                    <a:lnTo>
                      <a:pt x="585" y="870"/>
                    </a:lnTo>
                    <a:lnTo>
                      <a:pt x="622" y="870"/>
                    </a:lnTo>
                    <a:lnTo>
                      <a:pt x="657" y="866"/>
                    </a:lnTo>
                    <a:lnTo>
                      <a:pt x="694" y="855"/>
                    </a:lnTo>
                    <a:lnTo>
                      <a:pt x="728" y="840"/>
                    </a:lnTo>
                    <a:lnTo>
                      <a:pt x="760" y="820"/>
                    </a:lnTo>
                    <a:lnTo>
                      <a:pt x="788" y="795"/>
                    </a:lnTo>
                    <a:lnTo>
                      <a:pt x="812" y="768"/>
                    </a:lnTo>
                    <a:lnTo>
                      <a:pt x="832" y="737"/>
                    </a:lnTo>
                    <a:lnTo>
                      <a:pt x="847" y="704"/>
                    </a:lnTo>
                    <a:lnTo>
                      <a:pt x="857" y="670"/>
                    </a:lnTo>
                    <a:lnTo>
                      <a:pt x="862" y="635"/>
                    </a:lnTo>
                    <a:lnTo>
                      <a:pt x="863" y="598"/>
                    </a:lnTo>
                    <a:lnTo>
                      <a:pt x="858" y="562"/>
                    </a:lnTo>
                    <a:lnTo>
                      <a:pt x="849" y="527"/>
                    </a:lnTo>
                    <a:lnTo>
                      <a:pt x="833" y="491"/>
                    </a:lnTo>
                    <a:lnTo>
                      <a:pt x="812" y="459"/>
                    </a:lnTo>
                    <a:lnTo>
                      <a:pt x="788" y="431"/>
                    </a:lnTo>
                    <a:lnTo>
                      <a:pt x="760" y="408"/>
                    </a:lnTo>
                    <a:lnTo>
                      <a:pt x="730" y="388"/>
                    </a:lnTo>
                    <a:lnTo>
                      <a:pt x="697" y="373"/>
                    </a:lnTo>
                    <a:lnTo>
                      <a:pt x="662" y="362"/>
                    </a:lnTo>
                    <a:lnTo>
                      <a:pt x="627" y="357"/>
                    </a:lnTo>
                    <a:lnTo>
                      <a:pt x="591" y="357"/>
                    </a:lnTo>
                    <a:close/>
                    <a:moveTo>
                      <a:pt x="630" y="0"/>
                    </a:moveTo>
                    <a:lnTo>
                      <a:pt x="828" y="42"/>
                    </a:lnTo>
                    <a:lnTo>
                      <a:pt x="802" y="167"/>
                    </a:lnTo>
                    <a:lnTo>
                      <a:pt x="842" y="187"/>
                    </a:lnTo>
                    <a:lnTo>
                      <a:pt x="882" y="211"/>
                    </a:lnTo>
                    <a:lnTo>
                      <a:pt x="918" y="239"/>
                    </a:lnTo>
                    <a:lnTo>
                      <a:pt x="1018" y="160"/>
                    </a:lnTo>
                    <a:lnTo>
                      <a:pt x="1143" y="318"/>
                    </a:lnTo>
                    <a:lnTo>
                      <a:pt x="1043" y="397"/>
                    </a:lnTo>
                    <a:lnTo>
                      <a:pt x="1062" y="439"/>
                    </a:lnTo>
                    <a:lnTo>
                      <a:pt x="1076" y="483"/>
                    </a:lnTo>
                    <a:lnTo>
                      <a:pt x="1087" y="527"/>
                    </a:lnTo>
                    <a:lnTo>
                      <a:pt x="1214" y="531"/>
                    </a:lnTo>
                    <a:lnTo>
                      <a:pt x="1207" y="732"/>
                    </a:lnTo>
                    <a:lnTo>
                      <a:pt x="1081" y="728"/>
                    </a:lnTo>
                    <a:lnTo>
                      <a:pt x="1067" y="772"/>
                    </a:lnTo>
                    <a:lnTo>
                      <a:pt x="1050" y="815"/>
                    </a:lnTo>
                    <a:lnTo>
                      <a:pt x="1030" y="856"/>
                    </a:lnTo>
                    <a:lnTo>
                      <a:pt x="1125" y="940"/>
                    </a:lnTo>
                    <a:lnTo>
                      <a:pt x="991" y="1091"/>
                    </a:lnTo>
                    <a:lnTo>
                      <a:pt x="895" y="1006"/>
                    </a:lnTo>
                    <a:lnTo>
                      <a:pt x="867" y="1026"/>
                    </a:lnTo>
                    <a:lnTo>
                      <a:pt x="837" y="1043"/>
                    </a:lnTo>
                    <a:lnTo>
                      <a:pt x="806" y="1058"/>
                    </a:lnTo>
                    <a:lnTo>
                      <a:pt x="775" y="1071"/>
                    </a:lnTo>
                    <a:lnTo>
                      <a:pt x="793" y="1197"/>
                    </a:lnTo>
                    <a:lnTo>
                      <a:pt x="594" y="1226"/>
                    </a:lnTo>
                    <a:lnTo>
                      <a:pt x="575" y="1101"/>
                    </a:lnTo>
                    <a:lnTo>
                      <a:pt x="529" y="1095"/>
                    </a:lnTo>
                    <a:lnTo>
                      <a:pt x="485" y="1086"/>
                    </a:lnTo>
                    <a:lnTo>
                      <a:pt x="441" y="1072"/>
                    </a:lnTo>
                    <a:lnTo>
                      <a:pt x="374" y="1181"/>
                    </a:lnTo>
                    <a:lnTo>
                      <a:pt x="203" y="1076"/>
                    </a:lnTo>
                    <a:lnTo>
                      <a:pt x="269" y="966"/>
                    </a:lnTo>
                    <a:lnTo>
                      <a:pt x="238" y="934"/>
                    </a:lnTo>
                    <a:lnTo>
                      <a:pt x="210" y="898"/>
                    </a:lnTo>
                    <a:lnTo>
                      <a:pt x="184" y="859"/>
                    </a:lnTo>
                    <a:lnTo>
                      <a:pt x="63" y="899"/>
                    </a:lnTo>
                    <a:lnTo>
                      <a:pt x="0" y="708"/>
                    </a:lnTo>
                    <a:lnTo>
                      <a:pt x="122" y="668"/>
                    </a:lnTo>
                    <a:lnTo>
                      <a:pt x="119" y="622"/>
                    </a:lnTo>
                    <a:lnTo>
                      <a:pt x="120" y="575"/>
                    </a:lnTo>
                    <a:lnTo>
                      <a:pt x="126" y="531"/>
                    </a:lnTo>
                    <a:lnTo>
                      <a:pt x="7" y="483"/>
                    </a:lnTo>
                    <a:lnTo>
                      <a:pt x="81" y="297"/>
                    </a:lnTo>
                    <a:lnTo>
                      <a:pt x="200" y="344"/>
                    </a:lnTo>
                    <a:lnTo>
                      <a:pt x="227" y="307"/>
                    </a:lnTo>
                    <a:lnTo>
                      <a:pt x="257" y="273"/>
                    </a:lnTo>
                    <a:lnTo>
                      <a:pt x="291" y="241"/>
                    </a:lnTo>
                    <a:lnTo>
                      <a:pt x="231" y="128"/>
                    </a:lnTo>
                    <a:lnTo>
                      <a:pt x="408" y="33"/>
                    </a:lnTo>
                    <a:lnTo>
                      <a:pt x="468" y="145"/>
                    </a:lnTo>
                    <a:lnTo>
                      <a:pt x="514" y="135"/>
                    </a:lnTo>
                    <a:lnTo>
                      <a:pt x="558" y="128"/>
                    </a:lnTo>
                    <a:lnTo>
                      <a:pt x="604" y="125"/>
                    </a:lnTo>
                    <a:lnTo>
                      <a:pt x="6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Calibri" panose="020F0502020204030204" pitchFamily="34" charset="0"/>
                </a:endParaRPr>
              </a:p>
            </p:txBody>
          </p:sp>
        </p:grpSp>
        <p:sp>
          <p:nvSpPr>
            <p:cNvPr id="53" name="TextBox 52">
              <a:extLst>
                <a:ext uri="{FF2B5EF4-FFF2-40B4-BE49-F238E27FC236}">
                  <a16:creationId xmlns:a16="http://schemas.microsoft.com/office/drawing/2014/main" id="{181926BA-59A3-82E5-6334-F20D54056FCF}"/>
                </a:ext>
              </a:extLst>
            </p:cNvPr>
            <p:cNvSpPr txBox="1"/>
            <p:nvPr/>
          </p:nvSpPr>
          <p:spPr>
            <a:xfrm>
              <a:off x="8916395" y="3940887"/>
              <a:ext cx="1253869" cy="261610"/>
            </a:xfrm>
            <a:prstGeom prst="rect">
              <a:avLst/>
            </a:prstGeom>
            <a:noFill/>
          </p:spPr>
          <p:txBody>
            <a:bodyPr wrap="none" rtlCol="0">
              <a:spAutoFit/>
            </a:bodyPr>
            <a:lstStyle/>
            <a:p>
              <a:pPr algn="ctr"/>
              <a:r>
                <a:rPr lang="en-IN" sz="1100" b="1" i="0" spc="200" dirty="0">
                  <a:solidFill>
                    <a:schemeClr val="bg1"/>
                  </a:solidFill>
                  <a:latin typeface="Calibri" panose="020F0502020204030204" pitchFamily="34" charset="0"/>
                </a:rPr>
                <a:t>TECHNOLOGY</a:t>
              </a:r>
            </a:p>
          </p:txBody>
        </p:sp>
        <p:sp>
          <p:nvSpPr>
            <p:cNvPr id="54" name="TextBox 53">
              <a:extLst>
                <a:ext uri="{FF2B5EF4-FFF2-40B4-BE49-F238E27FC236}">
                  <a16:creationId xmlns:a16="http://schemas.microsoft.com/office/drawing/2014/main" id="{C8772062-085B-C2E7-76F2-161D750F1002}"/>
                </a:ext>
              </a:extLst>
            </p:cNvPr>
            <p:cNvSpPr txBox="1"/>
            <p:nvPr/>
          </p:nvSpPr>
          <p:spPr>
            <a:xfrm>
              <a:off x="9088718" y="4171341"/>
              <a:ext cx="909223" cy="369332"/>
            </a:xfrm>
            <a:prstGeom prst="rect">
              <a:avLst/>
            </a:prstGeom>
            <a:noFill/>
          </p:spPr>
          <p:txBody>
            <a:bodyPr wrap="none" rtlCol="0">
              <a:spAutoFit/>
            </a:bodyPr>
            <a:lstStyle/>
            <a:p>
              <a:pPr algn="ctr"/>
              <a:r>
                <a:rPr lang="en-IN" b="0" i="0" spc="600" dirty="0">
                  <a:solidFill>
                    <a:schemeClr val="bg1"/>
                  </a:solidFill>
                  <a:latin typeface="Calibri" panose="020F0502020204030204" pitchFamily="34" charset="0"/>
                </a:rPr>
                <a:t>AXIS</a:t>
              </a:r>
              <a:endParaRPr lang="en-US" b="0" i="0" dirty="0">
                <a:latin typeface="Calibri" panose="020F0502020204030204" pitchFamily="34" charset="0"/>
              </a:endParaRPr>
            </a:p>
          </p:txBody>
        </p:sp>
        <p:pic>
          <p:nvPicPr>
            <p:cNvPr id="55" name="Graphic 54" descr="Bar chart">
              <a:extLst>
                <a:ext uri="{FF2B5EF4-FFF2-40B4-BE49-F238E27FC236}">
                  <a16:creationId xmlns:a16="http://schemas.microsoft.com/office/drawing/2014/main" id="{6C945AF0-6E4D-2C2A-95A4-4D97FD441B1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358974" y="2813905"/>
              <a:ext cx="482025" cy="482025"/>
            </a:xfrm>
            <a:prstGeom prst="rect">
              <a:avLst/>
            </a:prstGeom>
          </p:spPr>
        </p:pic>
        <p:pic>
          <p:nvPicPr>
            <p:cNvPr id="56" name="Graphic 55" descr="Internet">
              <a:extLst>
                <a:ext uri="{FF2B5EF4-FFF2-40B4-BE49-F238E27FC236}">
                  <a16:creationId xmlns:a16="http://schemas.microsoft.com/office/drawing/2014/main" id="{ACFEB207-FE30-29FA-B2B7-8CE262E20B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68033" y="4998188"/>
              <a:ext cx="591562" cy="591562"/>
            </a:xfrm>
            <a:prstGeom prst="rect">
              <a:avLst/>
            </a:prstGeom>
          </p:spPr>
        </p:pic>
        <p:pic>
          <p:nvPicPr>
            <p:cNvPr id="57" name="Graphic 56" descr="Syncing cloud">
              <a:extLst>
                <a:ext uri="{FF2B5EF4-FFF2-40B4-BE49-F238E27FC236}">
                  <a16:creationId xmlns:a16="http://schemas.microsoft.com/office/drawing/2014/main" id="{0564F267-770E-AD12-B9A4-C1AA1E48D8DA}"/>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444920" y="4715617"/>
              <a:ext cx="565141" cy="565141"/>
            </a:xfrm>
            <a:prstGeom prst="rect">
              <a:avLst/>
            </a:prstGeom>
          </p:spPr>
        </p:pic>
      </p:grpSp>
      <p:sp>
        <p:nvSpPr>
          <p:cNvPr id="61" name="Title 1">
            <a:extLst>
              <a:ext uri="{FF2B5EF4-FFF2-40B4-BE49-F238E27FC236}">
                <a16:creationId xmlns:a16="http://schemas.microsoft.com/office/drawing/2014/main" id="{216CC4C6-4D8D-BDCA-A112-E9F807DF3054}"/>
              </a:ext>
            </a:extLst>
          </p:cNvPr>
          <p:cNvSpPr>
            <a:spLocks noGrp="1"/>
          </p:cNvSpPr>
          <p:nvPr>
            <p:ph type="ctrTitle"/>
          </p:nvPr>
        </p:nvSpPr>
        <p:spPr>
          <a:xfrm>
            <a:off x="1484245" y="2328137"/>
            <a:ext cx="5221356" cy="1222513"/>
          </a:xfrm>
        </p:spPr>
        <p:txBody>
          <a:bodyPr lIns="0" rIns="90000" anchor="b">
            <a:normAutofit/>
          </a:bodyPr>
          <a:lstStyle>
            <a:lvl1pPr algn="l">
              <a:defRPr sz="4000" b="1" i="0">
                <a:solidFill>
                  <a:schemeClr val="bg1"/>
                </a:solidFill>
                <a:latin typeface="Calibri" panose="020F0502020204030204" pitchFamily="34" charset="0"/>
              </a:defRPr>
            </a:lvl1pPr>
          </a:lstStyle>
          <a:p>
            <a:r>
              <a:rPr lang="en-GB" dirty="0"/>
              <a:t>Click to edit Master title style</a:t>
            </a:r>
            <a:endParaRPr lang="en-US" dirty="0"/>
          </a:p>
        </p:txBody>
      </p:sp>
      <p:pic>
        <p:nvPicPr>
          <p:cNvPr id="62" name="Picture 61">
            <a:extLst>
              <a:ext uri="{FF2B5EF4-FFF2-40B4-BE49-F238E27FC236}">
                <a16:creationId xmlns:a16="http://schemas.microsoft.com/office/drawing/2014/main" id="{B08DF319-3D6E-7EEE-A4D5-CAD609833D82}"/>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1471565" y="1601382"/>
            <a:ext cx="1262831" cy="344816"/>
          </a:xfrm>
          <a:prstGeom prst="rect">
            <a:avLst/>
          </a:prstGeom>
        </p:spPr>
      </p:pic>
      <p:cxnSp>
        <p:nvCxnSpPr>
          <p:cNvPr id="63" name="Straight Connector 62">
            <a:extLst>
              <a:ext uri="{FF2B5EF4-FFF2-40B4-BE49-F238E27FC236}">
                <a16:creationId xmlns:a16="http://schemas.microsoft.com/office/drawing/2014/main" id="{260930C9-C93E-0A37-61A5-6F4090224486}"/>
              </a:ext>
            </a:extLst>
          </p:cNvPr>
          <p:cNvCxnSpPr>
            <a:cxnSpLocks/>
          </p:cNvCxnSpPr>
          <p:nvPr userDrawn="1"/>
        </p:nvCxnSpPr>
        <p:spPr>
          <a:xfrm>
            <a:off x="1495635" y="3763472"/>
            <a:ext cx="520996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926B3F47-6969-D62E-15D5-BFFDDB528593}"/>
              </a:ext>
            </a:extLst>
          </p:cNvPr>
          <p:cNvSpPr txBox="1"/>
          <p:nvPr userDrawn="1"/>
        </p:nvSpPr>
        <p:spPr>
          <a:xfrm rot="16200000">
            <a:off x="-664758" y="3298195"/>
            <a:ext cx="1667443" cy="261610"/>
          </a:xfrm>
          <a:prstGeom prst="rect">
            <a:avLst/>
          </a:prstGeom>
          <a:noFill/>
        </p:spPr>
        <p:txBody>
          <a:bodyPr wrap="none" rtlCol="0">
            <a:spAutoFit/>
          </a:bodyPr>
          <a:lstStyle/>
          <a:p>
            <a:pPr algn="ctr"/>
            <a:r>
              <a:rPr lang="en-US" sz="1100" b="0" i="0" spc="300" dirty="0">
                <a:solidFill>
                  <a:schemeClr val="bg1"/>
                </a:solidFill>
                <a:latin typeface="Calibri Light" panose="020F0302020204030204" pitchFamily="34" charset="0"/>
              </a:rPr>
              <a:t>www.eclerx.com</a:t>
            </a:r>
          </a:p>
        </p:txBody>
      </p:sp>
      <p:sp>
        <p:nvSpPr>
          <p:cNvPr id="65" name="Content Placeholder 16">
            <a:extLst>
              <a:ext uri="{FF2B5EF4-FFF2-40B4-BE49-F238E27FC236}">
                <a16:creationId xmlns:a16="http://schemas.microsoft.com/office/drawing/2014/main" id="{7A06B7C7-0B49-B73C-629C-45A411C3EBD7}"/>
              </a:ext>
            </a:extLst>
          </p:cNvPr>
          <p:cNvSpPr>
            <a:spLocks noGrp="1"/>
          </p:cNvSpPr>
          <p:nvPr>
            <p:ph sz="quarter" idx="10" hasCustomPrompt="1"/>
          </p:nvPr>
        </p:nvSpPr>
        <p:spPr>
          <a:xfrm>
            <a:off x="2572219" y="4425243"/>
            <a:ext cx="3033402" cy="192088"/>
          </a:xfrm>
        </p:spPr>
        <p:txBody>
          <a:bodyPr lIns="0" tIns="0" rIns="0" bIns="0" anchor="ctr">
            <a:noAutofit/>
          </a:bodyPr>
          <a:lstStyle>
            <a:lvl1pPr marL="0" indent="0">
              <a:buNone/>
              <a:defRPr sz="1200" b="0" i="0">
                <a:solidFill>
                  <a:schemeClr val="bg1"/>
                </a:solidFill>
                <a:latin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Enter Client Name</a:t>
            </a:r>
            <a:endParaRPr lang="en-US" dirty="0"/>
          </a:p>
        </p:txBody>
      </p:sp>
      <p:sp>
        <p:nvSpPr>
          <p:cNvPr id="66" name="Content Placeholder 16">
            <a:extLst>
              <a:ext uri="{FF2B5EF4-FFF2-40B4-BE49-F238E27FC236}">
                <a16:creationId xmlns:a16="http://schemas.microsoft.com/office/drawing/2014/main" id="{4C3A4951-37BE-CC50-51C7-AD8E478D57C0}"/>
              </a:ext>
            </a:extLst>
          </p:cNvPr>
          <p:cNvSpPr>
            <a:spLocks noGrp="1"/>
          </p:cNvSpPr>
          <p:nvPr>
            <p:ph sz="quarter" idx="11" hasCustomPrompt="1"/>
          </p:nvPr>
        </p:nvSpPr>
        <p:spPr>
          <a:xfrm>
            <a:off x="2012863" y="4055037"/>
            <a:ext cx="1981199" cy="222704"/>
          </a:xfrm>
          <a:noFill/>
        </p:spPr>
        <p:txBody>
          <a:bodyPr lIns="0" tIns="0" rIns="0" bIns="0" anchor="ctr">
            <a:noAutofit/>
          </a:bodyPr>
          <a:lstStyle>
            <a:lvl1pPr marL="0" indent="0" algn="l">
              <a:buNone/>
              <a:defRPr sz="1200" b="0" i="0">
                <a:solidFill>
                  <a:schemeClr val="bg1"/>
                </a:solidFill>
                <a:latin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MONTH YEAR</a:t>
            </a:r>
            <a:endParaRPr lang="en-US" dirty="0"/>
          </a:p>
        </p:txBody>
      </p:sp>
      <p:sp>
        <p:nvSpPr>
          <p:cNvPr id="67" name="TextBox 66">
            <a:extLst>
              <a:ext uri="{FF2B5EF4-FFF2-40B4-BE49-F238E27FC236}">
                <a16:creationId xmlns:a16="http://schemas.microsoft.com/office/drawing/2014/main" id="{379895FD-93DB-FE10-A90F-35D5F6F3383B}"/>
              </a:ext>
            </a:extLst>
          </p:cNvPr>
          <p:cNvSpPr txBox="1"/>
          <p:nvPr userDrawn="1"/>
        </p:nvSpPr>
        <p:spPr>
          <a:xfrm>
            <a:off x="1487488" y="4417603"/>
            <a:ext cx="910314" cy="184666"/>
          </a:xfrm>
          <a:prstGeom prst="rect">
            <a:avLst/>
          </a:prstGeom>
          <a:noFill/>
        </p:spPr>
        <p:txBody>
          <a:bodyPr wrap="none" lIns="0" tIns="0" rIns="0" bIns="0" rtlCol="0">
            <a:spAutoFit/>
          </a:bodyPr>
          <a:lstStyle/>
          <a:p>
            <a:r>
              <a:rPr lang="en-US" sz="1200" b="0" i="0" dirty="0">
                <a:solidFill>
                  <a:schemeClr val="bg1"/>
                </a:solidFill>
                <a:latin typeface="Calibri" panose="020F0502020204030204" pitchFamily="34" charset="0"/>
              </a:rPr>
              <a:t>Presented to : </a:t>
            </a:r>
          </a:p>
        </p:txBody>
      </p:sp>
      <p:sp>
        <p:nvSpPr>
          <p:cNvPr id="68" name="TextBox 67">
            <a:extLst>
              <a:ext uri="{FF2B5EF4-FFF2-40B4-BE49-F238E27FC236}">
                <a16:creationId xmlns:a16="http://schemas.microsoft.com/office/drawing/2014/main" id="{3DAC9045-5378-6761-8AF6-EBDE8C2B1BF1}"/>
              </a:ext>
            </a:extLst>
          </p:cNvPr>
          <p:cNvSpPr txBox="1"/>
          <p:nvPr userDrawn="1"/>
        </p:nvSpPr>
        <p:spPr>
          <a:xfrm>
            <a:off x="1487488" y="4057563"/>
            <a:ext cx="370422" cy="184666"/>
          </a:xfrm>
          <a:prstGeom prst="rect">
            <a:avLst/>
          </a:prstGeom>
          <a:noFill/>
        </p:spPr>
        <p:txBody>
          <a:bodyPr wrap="none" lIns="0" tIns="0" rIns="0" bIns="0" rtlCol="0">
            <a:spAutoFit/>
          </a:bodyPr>
          <a:lstStyle/>
          <a:p>
            <a:r>
              <a:rPr lang="en-US" sz="1200" b="0" i="0" dirty="0">
                <a:solidFill>
                  <a:schemeClr val="bg1"/>
                </a:solidFill>
                <a:latin typeface="Calibri" panose="020F0502020204030204" pitchFamily="34" charset="0"/>
              </a:rPr>
              <a:t>Date :</a:t>
            </a:r>
          </a:p>
        </p:txBody>
      </p:sp>
    </p:spTree>
    <p:extLst>
      <p:ext uri="{BB962C8B-B14F-4D97-AF65-F5344CB8AC3E}">
        <p14:creationId xmlns:p14="http://schemas.microsoft.com/office/powerpoint/2010/main" val="42851064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6573E92-06C8-474B-C335-08226405051F}"/>
              </a:ext>
            </a:extLst>
          </p:cNvPr>
          <p:cNvSpPr>
            <a:spLocks noGrp="1"/>
          </p:cNvSpPr>
          <p:nvPr>
            <p:ph type="title"/>
          </p:nvPr>
        </p:nvSpPr>
        <p:spPr>
          <a:xfrm>
            <a:off x="838200" y="393334"/>
            <a:ext cx="10515600" cy="448367"/>
          </a:xfrm>
        </p:spPr>
        <p:txBody>
          <a:bodyPr vert="horz" lIns="91440" tIns="45720" rIns="91440" bIns="45720" rtlCol="0" anchor="ctr">
            <a:normAutofit/>
          </a:bodyPr>
          <a:lstStyle>
            <a:lvl1pPr>
              <a:defRPr lang="en-US" sz="2400" b="0" i="0" dirty="0">
                <a:solidFill>
                  <a:srgbClr val="005FC6"/>
                </a:solidFill>
                <a:latin typeface="Calibri" panose="020F0502020204030204" pitchFamily="34" charset="0"/>
              </a:defRPr>
            </a:lvl1pPr>
          </a:lstStyle>
          <a:p>
            <a:pPr lvl="0"/>
            <a:r>
              <a:rPr lang="en-GB" dirty="0"/>
              <a:t>Click to edit Master title style</a:t>
            </a:r>
            <a:endParaRPr lang="en-US" dirty="0"/>
          </a:p>
        </p:txBody>
      </p:sp>
      <p:cxnSp>
        <p:nvCxnSpPr>
          <p:cNvPr id="7" name="Straight Connector 6">
            <a:extLst>
              <a:ext uri="{FF2B5EF4-FFF2-40B4-BE49-F238E27FC236}">
                <a16:creationId xmlns:a16="http://schemas.microsoft.com/office/drawing/2014/main" id="{87BC24A6-426C-B285-EDC5-0DEB11006783}"/>
              </a:ext>
            </a:extLst>
          </p:cNvPr>
          <p:cNvCxnSpPr/>
          <p:nvPr/>
        </p:nvCxnSpPr>
        <p:spPr>
          <a:xfrm>
            <a:off x="605642" y="0"/>
            <a:ext cx="0" cy="6858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B3586B8-D61C-213A-5207-1D38319B5D81}"/>
              </a:ext>
            </a:extLst>
          </p:cNvPr>
          <p:cNvSpPr/>
          <p:nvPr/>
        </p:nvSpPr>
        <p:spPr>
          <a:xfrm>
            <a:off x="268464" y="5305782"/>
            <a:ext cx="56342" cy="1046818"/>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053671"/>
              </a:solidFill>
              <a:latin typeface="Calibri Light" panose="020F0302020204030204" pitchFamily="34" charset="0"/>
            </a:endParaRPr>
          </a:p>
        </p:txBody>
      </p:sp>
      <p:sp>
        <p:nvSpPr>
          <p:cNvPr id="11" name="Rectangle 10">
            <a:extLst>
              <a:ext uri="{FF2B5EF4-FFF2-40B4-BE49-F238E27FC236}">
                <a16:creationId xmlns:a16="http://schemas.microsoft.com/office/drawing/2014/main" id="{BAA0CC8C-4C1C-359B-D4D5-57513F81A9A5}"/>
              </a:ext>
            </a:extLst>
          </p:cNvPr>
          <p:cNvSpPr/>
          <p:nvPr/>
        </p:nvSpPr>
        <p:spPr>
          <a:xfrm>
            <a:off x="612714"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005FC6"/>
              </a:solidFill>
              <a:latin typeface="Calibri Light" panose="020F0302020204030204" pitchFamily="34" charset="0"/>
            </a:endParaRPr>
          </a:p>
        </p:txBody>
      </p:sp>
      <p:sp>
        <p:nvSpPr>
          <p:cNvPr id="13" name="Text Placeholder 2">
            <a:extLst>
              <a:ext uri="{FF2B5EF4-FFF2-40B4-BE49-F238E27FC236}">
                <a16:creationId xmlns:a16="http://schemas.microsoft.com/office/drawing/2014/main" id="{98B1DF40-208F-1996-9157-94B8F9DC5D09}"/>
              </a:ext>
            </a:extLst>
          </p:cNvPr>
          <p:cNvSpPr>
            <a:spLocks noGrp="1"/>
          </p:cNvSpPr>
          <p:nvPr>
            <p:ph type="body" idx="1"/>
          </p:nvPr>
        </p:nvSpPr>
        <p:spPr>
          <a:xfrm>
            <a:off x="851577" y="863786"/>
            <a:ext cx="10515600" cy="330275"/>
          </a:xfrm>
        </p:spPr>
        <p:txBody>
          <a:bodyPr anchor="ctr">
            <a:normAutofit/>
          </a:bodyPr>
          <a:lstStyle>
            <a:lvl1pPr marL="0" indent="0">
              <a:buNone/>
              <a:defRPr sz="1400" b="0" i="0">
                <a:solidFill>
                  <a:schemeClr val="tx1">
                    <a:lumMod val="50000"/>
                  </a:schemeClr>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cxnSp>
        <p:nvCxnSpPr>
          <p:cNvPr id="15" name="Straight Connector 14">
            <a:extLst>
              <a:ext uri="{FF2B5EF4-FFF2-40B4-BE49-F238E27FC236}">
                <a16:creationId xmlns:a16="http://schemas.microsoft.com/office/drawing/2014/main" id="{A83B8071-EA3E-C3C1-081F-60F19EF9AF09}"/>
              </a:ext>
            </a:extLst>
          </p:cNvPr>
          <p:cNvCxnSpPr>
            <a:cxnSpLocks/>
          </p:cNvCxnSpPr>
          <p:nvPr/>
        </p:nvCxnSpPr>
        <p:spPr>
          <a:xfrm>
            <a:off x="840259" y="852617"/>
            <a:ext cx="109674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95E1913-9362-05F1-5ABB-0EE29A8E14C6}"/>
              </a:ext>
            </a:extLst>
          </p:cNvPr>
          <p:cNvSpPr/>
          <p:nvPr userDrawn="1"/>
        </p:nvSpPr>
        <p:spPr>
          <a:xfrm rot="16200000">
            <a:off x="-1286060" y="3551444"/>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2024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cxnSp>
        <p:nvCxnSpPr>
          <p:cNvPr id="3" name="Straight Connector 2">
            <a:extLst>
              <a:ext uri="{FF2B5EF4-FFF2-40B4-BE49-F238E27FC236}">
                <a16:creationId xmlns:a16="http://schemas.microsoft.com/office/drawing/2014/main" id="{3F19DD3E-C3BD-F1DB-5C05-11ED555B151B}"/>
              </a:ext>
            </a:extLst>
          </p:cNvPr>
          <p:cNvCxnSpPr/>
          <p:nvPr userDrawn="1"/>
        </p:nvCxnSpPr>
        <p:spPr>
          <a:xfrm>
            <a:off x="605642" y="0"/>
            <a:ext cx="0" cy="6858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7A46E6F-E940-254A-D09D-4130DCC142EE}"/>
              </a:ext>
            </a:extLst>
          </p:cNvPr>
          <p:cNvSpPr/>
          <p:nvPr userDrawn="1"/>
        </p:nvSpPr>
        <p:spPr>
          <a:xfrm>
            <a:off x="268464" y="5305782"/>
            <a:ext cx="56342" cy="1046818"/>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053671"/>
              </a:solidFill>
              <a:latin typeface="Calibri Light" panose="020F0302020204030204" pitchFamily="34" charset="0"/>
            </a:endParaRPr>
          </a:p>
        </p:txBody>
      </p:sp>
      <p:sp>
        <p:nvSpPr>
          <p:cNvPr id="14" name="Rectangle 13">
            <a:extLst>
              <a:ext uri="{FF2B5EF4-FFF2-40B4-BE49-F238E27FC236}">
                <a16:creationId xmlns:a16="http://schemas.microsoft.com/office/drawing/2014/main" id="{3ECA7EC5-A668-4A2D-8421-334BFB2E1D90}"/>
              </a:ext>
            </a:extLst>
          </p:cNvPr>
          <p:cNvSpPr/>
          <p:nvPr userDrawn="1"/>
        </p:nvSpPr>
        <p:spPr>
          <a:xfrm>
            <a:off x="612714"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005FC6"/>
              </a:solidFill>
              <a:latin typeface="Calibri Light" panose="020F0302020204030204" pitchFamily="34" charset="0"/>
            </a:endParaRPr>
          </a:p>
        </p:txBody>
      </p:sp>
      <p:cxnSp>
        <p:nvCxnSpPr>
          <p:cNvPr id="16" name="Straight Connector 15">
            <a:extLst>
              <a:ext uri="{FF2B5EF4-FFF2-40B4-BE49-F238E27FC236}">
                <a16:creationId xmlns:a16="http://schemas.microsoft.com/office/drawing/2014/main" id="{E6D06B29-1751-8020-5EAE-BA2676471A17}"/>
              </a:ext>
            </a:extLst>
          </p:cNvPr>
          <p:cNvCxnSpPr>
            <a:cxnSpLocks/>
          </p:cNvCxnSpPr>
          <p:nvPr userDrawn="1"/>
        </p:nvCxnSpPr>
        <p:spPr>
          <a:xfrm>
            <a:off x="840259" y="852617"/>
            <a:ext cx="109674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1C69E1C-B4DC-231D-406A-EB886B286E3D}"/>
              </a:ext>
            </a:extLst>
          </p:cNvPr>
          <p:cNvSpPr/>
          <p:nvPr userDrawn="1"/>
        </p:nvSpPr>
        <p:spPr>
          <a:xfrm>
            <a:off x="0"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22" name="Slide Number Placeholder 4">
            <a:extLst>
              <a:ext uri="{FF2B5EF4-FFF2-40B4-BE49-F238E27FC236}">
                <a16:creationId xmlns:a16="http://schemas.microsoft.com/office/drawing/2014/main" id="{9861D62C-CB39-0B95-0B31-145EBA4D0E34}"/>
              </a:ext>
            </a:extLst>
          </p:cNvPr>
          <p:cNvSpPr txBox="1">
            <a:spLocks/>
          </p:cNvSpPr>
          <p:nvPr userDrawn="1"/>
        </p:nvSpPr>
        <p:spPr>
          <a:xfrm>
            <a:off x="67302" y="6420810"/>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mtClean="0"/>
              <a:pPr algn="ctr"/>
              <a:t>‹#›</a:t>
            </a:fld>
            <a:endParaRPr lang="en-IN" dirty="0"/>
          </a:p>
        </p:txBody>
      </p:sp>
    </p:spTree>
    <p:extLst>
      <p:ext uri="{BB962C8B-B14F-4D97-AF65-F5344CB8AC3E}">
        <p14:creationId xmlns:p14="http://schemas.microsoft.com/office/powerpoint/2010/main" val="15750440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oter_No_Title">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7BC24A6-426C-B285-EDC5-0DEB11006783}"/>
              </a:ext>
            </a:extLst>
          </p:cNvPr>
          <p:cNvCxnSpPr/>
          <p:nvPr/>
        </p:nvCxnSpPr>
        <p:spPr>
          <a:xfrm>
            <a:off x="605642" y="0"/>
            <a:ext cx="0" cy="6858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24ACB95-AC41-FC91-2B97-3F8696B271DB}"/>
              </a:ext>
            </a:extLst>
          </p:cNvPr>
          <p:cNvSpPr/>
          <p:nvPr/>
        </p:nvSpPr>
        <p:spPr>
          <a:xfrm>
            <a:off x="0"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9" name="Rectangle 8">
            <a:extLst>
              <a:ext uri="{FF2B5EF4-FFF2-40B4-BE49-F238E27FC236}">
                <a16:creationId xmlns:a16="http://schemas.microsoft.com/office/drawing/2014/main" id="{8B3586B8-D61C-213A-5207-1D38319B5D81}"/>
              </a:ext>
            </a:extLst>
          </p:cNvPr>
          <p:cNvSpPr/>
          <p:nvPr/>
        </p:nvSpPr>
        <p:spPr>
          <a:xfrm>
            <a:off x="268464" y="5305782"/>
            <a:ext cx="56342" cy="1046818"/>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053671"/>
              </a:solidFill>
              <a:latin typeface="Calibri Light" panose="020F0302020204030204" pitchFamily="34" charset="0"/>
            </a:endParaRPr>
          </a:p>
        </p:txBody>
      </p:sp>
      <p:sp>
        <p:nvSpPr>
          <p:cNvPr id="11" name="Rectangle 10">
            <a:extLst>
              <a:ext uri="{FF2B5EF4-FFF2-40B4-BE49-F238E27FC236}">
                <a16:creationId xmlns:a16="http://schemas.microsoft.com/office/drawing/2014/main" id="{C8C3F807-C158-6967-37BE-D99AA1E792D3}"/>
              </a:ext>
            </a:extLst>
          </p:cNvPr>
          <p:cNvSpPr/>
          <p:nvPr userDrawn="1"/>
        </p:nvSpPr>
        <p:spPr>
          <a:xfrm rot="16200000">
            <a:off x="-1286060" y="3551444"/>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2024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sp>
        <p:nvSpPr>
          <p:cNvPr id="5" name="Rectangle 4">
            <a:extLst>
              <a:ext uri="{FF2B5EF4-FFF2-40B4-BE49-F238E27FC236}">
                <a16:creationId xmlns:a16="http://schemas.microsoft.com/office/drawing/2014/main" id="{530A6875-497C-3829-ECC0-5B62E4A4F247}"/>
              </a:ext>
            </a:extLst>
          </p:cNvPr>
          <p:cNvSpPr/>
          <p:nvPr userDrawn="1"/>
        </p:nvSpPr>
        <p:spPr>
          <a:xfrm>
            <a:off x="268464" y="5305782"/>
            <a:ext cx="56342" cy="1046818"/>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053671"/>
              </a:solidFill>
              <a:latin typeface="Calibri Light" panose="020F0302020204030204" pitchFamily="34" charset="0"/>
            </a:endParaRPr>
          </a:p>
        </p:txBody>
      </p:sp>
      <p:sp>
        <p:nvSpPr>
          <p:cNvPr id="10" name="Slide Number Placeholder 4">
            <a:extLst>
              <a:ext uri="{FF2B5EF4-FFF2-40B4-BE49-F238E27FC236}">
                <a16:creationId xmlns:a16="http://schemas.microsoft.com/office/drawing/2014/main" id="{7256DB72-AD27-5A67-2FFD-7705DC28F60C}"/>
              </a:ext>
            </a:extLst>
          </p:cNvPr>
          <p:cNvSpPr txBox="1">
            <a:spLocks/>
          </p:cNvSpPr>
          <p:nvPr userDrawn="1"/>
        </p:nvSpPr>
        <p:spPr>
          <a:xfrm>
            <a:off x="67302" y="6420810"/>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mtClean="0"/>
              <a:pPr algn="ctr"/>
              <a:t>‹#›</a:t>
            </a:fld>
            <a:endParaRPr lang="en-IN" dirty="0"/>
          </a:p>
        </p:txBody>
      </p:sp>
      <p:sp>
        <p:nvSpPr>
          <p:cNvPr id="14" name="Rectangle 13">
            <a:extLst>
              <a:ext uri="{FF2B5EF4-FFF2-40B4-BE49-F238E27FC236}">
                <a16:creationId xmlns:a16="http://schemas.microsoft.com/office/drawing/2014/main" id="{8DEEB528-BECA-C154-1D6C-8BFE354E99FB}"/>
              </a:ext>
            </a:extLst>
          </p:cNvPr>
          <p:cNvSpPr/>
          <p:nvPr userDrawn="1"/>
        </p:nvSpPr>
        <p:spPr>
          <a:xfrm>
            <a:off x="612714"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005FC6"/>
              </a:solidFill>
              <a:latin typeface="Calibri Light" panose="020F0302020204030204" pitchFamily="34" charset="0"/>
            </a:endParaRPr>
          </a:p>
        </p:txBody>
      </p:sp>
    </p:spTree>
    <p:extLst>
      <p:ext uri="{BB962C8B-B14F-4D97-AF65-F5344CB8AC3E}">
        <p14:creationId xmlns:p14="http://schemas.microsoft.com/office/powerpoint/2010/main" val="26497923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Footer_No_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4BAE63-A9F6-E64C-9886-53AD1DBA2665}"/>
              </a:ext>
            </a:extLst>
          </p:cNvPr>
          <p:cNvSpPr/>
          <p:nvPr/>
        </p:nvSpPr>
        <p:spPr>
          <a:xfrm>
            <a:off x="0" y="0"/>
            <a:ext cx="12192000" cy="6858000"/>
          </a:xfrm>
          <a:prstGeom prst="rect">
            <a:avLst/>
          </a:prstGeom>
          <a:gradFill flip="none" rotWithShape="1">
            <a:gsLst>
              <a:gs pos="0">
                <a:schemeClr val="accent1">
                  <a:lumMod val="89000"/>
                </a:schemeClr>
              </a:gs>
              <a:gs pos="97000">
                <a:srgbClr val="002D58"/>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cxnSp>
        <p:nvCxnSpPr>
          <p:cNvPr id="10" name="Straight Connector 9">
            <a:extLst>
              <a:ext uri="{FF2B5EF4-FFF2-40B4-BE49-F238E27FC236}">
                <a16:creationId xmlns:a16="http://schemas.microsoft.com/office/drawing/2014/main" id="{7DDAC9E3-8858-9240-9A87-071EBA8CE22B}"/>
              </a:ext>
            </a:extLst>
          </p:cNvPr>
          <p:cNvCxnSpPr>
            <a:cxnSpLocks/>
          </p:cNvCxnSpPr>
          <p:nvPr/>
        </p:nvCxnSpPr>
        <p:spPr>
          <a:xfrm flipH="1">
            <a:off x="605641" y="6353299"/>
            <a:ext cx="115863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A764E83-8B4F-CB40-ABE7-BFDCD73777AA}"/>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solidFill>
                <a:latin typeface="Calibri Light" panose="020F0302020204030204" pitchFamily="34" charset="0"/>
                <a:ea typeface="Open Sans Light" panose="020B0306030504020204" pitchFamily="34" charset="0"/>
                <a:cs typeface="Gill Sans Light" panose="020B0302020104020203" pitchFamily="34" charset="-79"/>
              </a:rPr>
              <a:t>COPYRIGHTS 2022 eClerx</a:t>
            </a:r>
            <a:endParaRPr lang="en-US" sz="900" b="0" i="0" spc="50" baseline="0" noProof="1">
              <a:solidFill>
                <a:schemeClr val="bg1"/>
              </a:solidFill>
              <a:latin typeface="Calibri Light" panose="020F0302020204030204" pitchFamily="34" charset="0"/>
              <a:ea typeface="Open Sans Light" panose="020B0306030504020204" pitchFamily="34" charset="0"/>
              <a:cs typeface="Gill Sans SemiBold" panose="020B0502020104020203" pitchFamily="34" charset="-79"/>
            </a:endParaRPr>
          </a:p>
        </p:txBody>
      </p:sp>
      <p:sp>
        <p:nvSpPr>
          <p:cNvPr id="2" name="Rectangle 1">
            <a:extLst>
              <a:ext uri="{FF2B5EF4-FFF2-40B4-BE49-F238E27FC236}">
                <a16:creationId xmlns:a16="http://schemas.microsoft.com/office/drawing/2014/main" id="{0FC109B8-BFEC-2446-6EBD-3D6964A83F4D}"/>
              </a:ext>
            </a:extLst>
          </p:cNvPr>
          <p:cNvSpPr/>
          <p:nvPr userDrawn="1"/>
        </p:nvSpPr>
        <p:spPr>
          <a:xfrm>
            <a:off x="0" y="0"/>
            <a:ext cx="12192000" cy="6858000"/>
          </a:xfrm>
          <a:prstGeom prst="rect">
            <a:avLst/>
          </a:prstGeom>
          <a:gradFill flip="none" rotWithShape="1">
            <a:gsLst>
              <a:gs pos="0">
                <a:schemeClr val="accent1">
                  <a:lumMod val="89000"/>
                </a:schemeClr>
              </a:gs>
              <a:gs pos="97000">
                <a:srgbClr val="002D58"/>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cxnSp>
        <p:nvCxnSpPr>
          <p:cNvPr id="4" name="Straight Connector 3">
            <a:extLst>
              <a:ext uri="{FF2B5EF4-FFF2-40B4-BE49-F238E27FC236}">
                <a16:creationId xmlns:a16="http://schemas.microsoft.com/office/drawing/2014/main" id="{AA8DD951-0701-3A61-7AE5-EB4351C0C4A1}"/>
              </a:ext>
            </a:extLst>
          </p:cNvPr>
          <p:cNvCxnSpPr>
            <a:cxnSpLocks/>
          </p:cNvCxnSpPr>
          <p:nvPr userDrawn="1"/>
        </p:nvCxnSpPr>
        <p:spPr>
          <a:xfrm flipH="1">
            <a:off x="605641" y="6353299"/>
            <a:ext cx="115863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67C2710-5BD2-3B87-B3B2-1A70A59DC5CF}"/>
              </a:ext>
            </a:extLst>
          </p:cNvPr>
          <p:cNvSpPr/>
          <p:nvPr userDrawn="1"/>
        </p:nvSpPr>
        <p:spPr>
          <a:xfrm>
            <a:off x="675623" y="6489882"/>
            <a:ext cx="3190790" cy="230832"/>
          </a:xfrm>
          <a:prstGeom prst="rect">
            <a:avLst/>
          </a:prstGeom>
        </p:spPr>
        <p:txBody>
          <a:bodyPr wrap="square">
            <a:spAutoFit/>
          </a:bodyPr>
          <a:lstStyle/>
          <a:p>
            <a:r>
              <a:rPr lang="en-US" sz="900" b="0" i="0" spc="50" baseline="0" noProof="1">
                <a:solidFill>
                  <a:schemeClr val="bg1"/>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solidFill>
                <a:latin typeface="Calibri Light" panose="020F0302020204030204" pitchFamily="34" charset="0"/>
                <a:ea typeface="Open Sans Light" panose="020B0306030504020204" pitchFamily="34" charset="0"/>
                <a:cs typeface="Gill Sans Light" panose="020B0302020104020203" pitchFamily="34" charset="-79"/>
              </a:rPr>
              <a:t>COPYRIGHTS 2024 eClerx</a:t>
            </a:r>
            <a:endParaRPr lang="en-US" sz="900" b="0" i="0" spc="50" baseline="0" noProof="1">
              <a:solidFill>
                <a:schemeClr val="bg1"/>
              </a:solidFill>
              <a:latin typeface="Calibri Light" panose="020F0302020204030204" pitchFamily="34" charset="0"/>
              <a:ea typeface="Open Sans Light" panose="020B0306030504020204" pitchFamily="34" charset="0"/>
              <a:cs typeface="Gill Sans SemiBold" panose="020B0502020104020203" pitchFamily="34" charset="-79"/>
            </a:endParaRPr>
          </a:p>
        </p:txBody>
      </p:sp>
      <p:sp>
        <p:nvSpPr>
          <p:cNvPr id="8" name="Rectangle 7">
            <a:extLst>
              <a:ext uri="{FF2B5EF4-FFF2-40B4-BE49-F238E27FC236}">
                <a16:creationId xmlns:a16="http://schemas.microsoft.com/office/drawing/2014/main" id="{237F0317-EBF8-20F0-2946-9C5A64253FE7}"/>
              </a:ext>
            </a:extLst>
          </p:cNvPr>
          <p:cNvSpPr/>
          <p:nvPr userDrawn="1"/>
        </p:nvSpPr>
        <p:spPr>
          <a:xfrm>
            <a:off x="0"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9" name="Slide Number Placeholder 4">
            <a:extLst>
              <a:ext uri="{FF2B5EF4-FFF2-40B4-BE49-F238E27FC236}">
                <a16:creationId xmlns:a16="http://schemas.microsoft.com/office/drawing/2014/main" id="{B7755310-F41F-5E86-A752-F3D2AC2E3949}"/>
              </a:ext>
            </a:extLst>
          </p:cNvPr>
          <p:cNvSpPr txBox="1">
            <a:spLocks/>
          </p:cNvSpPr>
          <p:nvPr userDrawn="1"/>
        </p:nvSpPr>
        <p:spPr>
          <a:xfrm>
            <a:off x="67302" y="6420810"/>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mtClean="0"/>
              <a:pPr algn="ctr"/>
              <a:t>‹#›</a:t>
            </a:fld>
            <a:endParaRPr lang="en-IN" dirty="0"/>
          </a:p>
        </p:txBody>
      </p:sp>
    </p:spTree>
    <p:extLst>
      <p:ext uri="{BB962C8B-B14F-4D97-AF65-F5344CB8AC3E}">
        <p14:creationId xmlns:p14="http://schemas.microsoft.com/office/powerpoint/2010/main" val="2955925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_No Titl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EB14C8E-FA3D-E767-99C3-7A068D94C0EE}"/>
              </a:ext>
            </a:extLst>
          </p:cNvPr>
          <p:cNvCxnSpPr>
            <a:cxnSpLocks/>
          </p:cNvCxnSpPr>
          <p:nvPr/>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73EB30-B623-FC14-D4A7-C774EE359D72}"/>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2024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cxnSp>
        <p:nvCxnSpPr>
          <p:cNvPr id="2" name="Straight Connector 1">
            <a:extLst>
              <a:ext uri="{FF2B5EF4-FFF2-40B4-BE49-F238E27FC236}">
                <a16:creationId xmlns:a16="http://schemas.microsoft.com/office/drawing/2014/main" id="{4A271D29-9D00-FFA5-8FEF-34FBD3277F28}"/>
              </a:ext>
            </a:extLst>
          </p:cNvPr>
          <p:cNvCxnSpPr>
            <a:cxnSpLocks/>
          </p:cNvCxnSpPr>
          <p:nvPr userDrawn="1"/>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3F4DD1C-58A5-A9FC-66FC-C8C2A608154F}"/>
              </a:ext>
            </a:extLst>
          </p:cNvPr>
          <p:cNvSpPr/>
          <p:nvPr userDrawn="1"/>
        </p:nvSpPr>
        <p:spPr>
          <a:xfrm>
            <a:off x="0"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7" name="Slide Number Placeholder 4">
            <a:extLst>
              <a:ext uri="{FF2B5EF4-FFF2-40B4-BE49-F238E27FC236}">
                <a16:creationId xmlns:a16="http://schemas.microsoft.com/office/drawing/2014/main" id="{F7926399-D0E6-FC9A-3D89-0550779A3409}"/>
              </a:ext>
            </a:extLst>
          </p:cNvPr>
          <p:cNvSpPr txBox="1">
            <a:spLocks/>
          </p:cNvSpPr>
          <p:nvPr userDrawn="1"/>
        </p:nvSpPr>
        <p:spPr>
          <a:xfrm>
            <a:off x="67302" y="6420810"/>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mtClean="0"/>
              <a:pPr algn="ctr"/>
              <a:t>‹#›</a:t>
            </a:fld>
            <a:endParaRPr lang="en-IN" dirty="0"/>
          </a:p>
        </p:txBody>
      </p:sp>
    </p:spTree>
    <p:extLst>
      <p:ext uri="{BB962C8B-B14F-4D97-AF65-F5344CB8AC3E}">
        <p14:creationId xmlns:p14="http://schemas.microsoft.com/office/powerpoint/2010/main" val="7514506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_Title_Horizontal">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EB14C8E-FA3D-E767-99C3-7A068D94C0EE}"/>
              </a:ext>
            </a:extLst>
          </p:cNvPr>
          <p:cNvCxnSpPr>
            <a:cxnSpLocks/>
          </p:cNvCxnSpPr>
          <p:nvPr/>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73EB30-B623-FC14-D4A7-C774EE359D72}"/>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2024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sp>
        <p:nvSpPr>
          <p:cNvPr id="7" name="Title 1">
            <a:extLst>
              <a:ext uri="{FF2B5EF4-FFF2-40B4-BE49-F238E27FC236}">
                <a16:creationId xmlns:a16="http://schemas.microsoft.com/office/drawing/2014/main" id="{2C944958-D030-D9CF-7879-50B865DAA180}"/>
              </a:ext>
            </a:extLst>
          </p:cNvPr>
          <p:cNvSpPr>
            <a:spLocks noGrp="1"/>
          </p:cNvSpPr>
          <p:nvPr>
            <p:ph type="title"/>
          </p:nvPr>
        </p:nvSpPr>
        <p:spPr>
          <a:xfrm>
            <a:off x="225486" y="393334"/>
            <a:ext cx="10515600" cy="448367"/>
          </a:xfrm>
        </p:spPr>
        <p:txBody>
          <a:bodyPr vert="horz" lIns="91440" tIns="45720" rIns="91440" bIns="45720" rtlCol="0" anchor="ctr">
            <a:normAutofit/>
          </a:bodyPr>
          <a:lstStyle>
            <a:lvl1pPr>
              <a:defRPr lang="en-US" sz="2400" b="0" i="0" dirty="0">
                <a:solidFill>
                  <a:srgbClr val="005FC6"/>
                </a:solidFill>
                <a:latin typeface="Calibri" panose="020F0502020204030204" pitchFamily="34" charset="0"/>
              </a:defRPr>
            </a:lvl1pPr>
          </a:lstStyle>
          <a:p>
            <a:pPr lvl="0"/>
            <a:r>
              <a:rPr lang="en-GB" dirty="0"/>
              <a:t>Click to edit Master title style</a:t>
            </a:r>
            <a:endParaRPr lang="en-US" dirty="0"/>
          </a:p>
        </p:txBody>
      </p:sp>
      <p:sp>
        <p:nvSpPr>
          <p:cNvPr id="9" name="Rectangle 8">
            <a:extLst>
              <a:ext uri="{FF2B5EF4-FFF2-40B4-BE49-F238E27FC236}">
                <a16:creationId xmlns:a16="http://schemas.microsoft.com/office/drawing/2014/main" id="{25AE628B-C962-9E5A-3A9C-00BB1F77DDB5}"/>
              </a:ext>
            </a:extLst>
          </p:cNvPr>
          <p:cNvSpPr/>
          <p:nvPr/>
        </p:nvSpPr>
        <p:spPr>
          <a:xfrm>
            <a:off x="0"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sp>
        <p:nvSpPr>
          <p:cNvPr id="11" name="Text Placeholder 2">
            <a:extLst>
              <a:ext uri="{FF2B5EF4-FFF2-40B4-BE49-F238E27FC236}">
                <a16:creationId xmlns:a16="http://schemas.microsoft.com/office/drawing/2014/main" id="{9523C02F-A9C5-BD99-8804-AFF3779BCF6C}"/>
              </a:ext>
            </a:extLst>
          </p:cNvPr>
          <p:cNvSpPr>
            <a:spLocks noGrp="1"/>
          </p:cNvSpPr>
          <p:nvPr>
            <p:ph type="body" idx="1"/>
          </p:nvPr>
        </p:nvSpPr>
        <p:spPr>
          <a:xfrm>
            <a:off x="238863" y="863786"/>
            <a:ext cx="10515600" cy="330275"/>
          </a:xfrm>
        </p:spPr>
        <p:txBody>
          <a:bodyPr anchor="ctr">
            <a:normAutofit/>
          </a:bodyPr>
          <a:lstStyle>
            <a:lvl1pPr marL="0" indent="0">
              <a:buNone/>
              <a:defRPr sz="1400" b="0" i="0">
                <a:solidFill>
                  <a:schemeClr val="tx1">
                    <a:lumMod val="50000"/>
                  </a:schemeClr>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cxnSp>
        <p:nvCxnSpPr>
          <p:cNvPr id="13" name="Straight Connector 12">
            <a:extLst>
              <a:ext uri="{FF2B5EF4-FFF2-40B4-BE49-F238E27FC236}">
                <a16:creationId xmlns:a16="http://schemas.microsoft.com/office/drawing/2014/main" id="{EE5BA23A-F0DB-5B0E-0D54-CF328B29B8D8}"/>
              </a:ext>
            </a:extLst>
          </p:cNvPr>
          <p:cNvCxnSpPr>
            <a:cxnSpLocks/>
          </p:cNvCxnSpPr>
          <p:nvPr userDrawn="1"/>
        </p:nvCxnSpPr>
        <p:spPr>
          <a:xfrm>
            <a:off x="227545" y="852617"/>
            <a:ext cx="1155363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00E01295-651B-3AE3-D921-8CEF960CDC88}"/>
              </a:ext>
            </a:extLst>
          </p:cNvPr>
          <p:cNvCxnSpPr>
            <a:cxnSpLocks/>
          </p:cNvCxnSpPr>
          <p:nvPr userDrawn="1"/>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E07DBF4-505F-4C13-0061-C6AA5C19E05F}"/>
              </a:ext>
            </a:extLst>
          </p:cNvPr>
          <p:cNvSpPr/>
          <p:nvPr userDrawn="1"/>
        </p:nvSpPr>
        <p:spPr>
          <a:xfrm>
            <a:off x="0"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cxnSp>
        <p:nvCxnSpPr>
          <p:cNvPr id="5" name="Straight Connector 4">
            <a:extLst>
              <a:ext uri="{FF2B5EF4-FFF2-40B4-BE49-F238E27FC236}">
                <a16:creationId xmlns:a16="http://schemas.microsoft.com/office/drawing/2014/main" id="{ADB321A6-2289-3A7A-89E2-ECD6B828FC91}"/>
              </a:ext>
            </a:extLst>
          </p:cNvPr>
          <p:cNvCxnSpPr>
            <a:cxnSpLocks/>
          </p:cNvCxnSpPr>
          <p:nvPr userDrawn="1"/>
        </p:nvCxnSpPr>
        <p:spPr>
          <a:xfrm>
            <a:off x="227545" y="852617"/>
            <a:ext cx="1155363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3ADA5F2-C65A-DB06-18DD-64ADDD3B52E5}"/>
              </a:ext>
            </a:extLst>
          </p:cNvPr>
          <p:cNvSpPr/>
          <p:nvPr userDrawn="1"/>
        </p:nvSpPr>
        <p:spPr>
          <a:xfrm>
            <a:off x="0"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16" name="Slide Number Placeholder 4">
            <a:extLst>
              <a:ext uri="{FF2B5EF4-FFF2-40B4-BE49-F238E27FC236}">
                <a16:creationId xmlns:a16="http://schemas.microsoft.com/office/drawing/2014/main" id="{D63B4FE7-8B50-72A9-D3ED-8A7832C19B33}"/>
              </a:ext>
            </a:extLst>
          </p:cNvPr>
          <p:cNvSpPr txBox="1">
            <a:spLocks/>
          </p:cNvSpPr>
          <p:nvPr userDrawn="1"/>
        </p:nvSpPr>
        <p:spPr>
          <a:xfrm>
            <a:off x="67302" y="6420810"/>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mtClean="0"/>
              <a:pPr algn="ctr"/>
              <a:t>‹#›</a:t>
            </a:fld>
            <a:endParaRPr lang="en-IN" dirty="0"/>
          </a:p>
        </p:txBody>
      </p:sp>
    </p:spTree>
    <p:extLst>
      <p:ext uri="{BB962C8B-B14F-4D97-AF65-F5344CB8AC3E}">
        <p14:creationId xmlns:p14="http://schemas.microsoft.com/office/powerpoint/2010/main" val="37311272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ase_Study_4">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EB14C8E-FA3D-E767-99C3-7A068D94C0EE}"/>
              </a:ext>
            </a:extLst>
          </p:cNvPr>
          <p:cNvCxnSpPr>
            <a:cxnSpLocks/>
          </p:cNvCxnSpPr>
          <p:nvPr/>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73EB30-B623-FC14-D4A7-C774EE359D72}"/>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 COPYRIGHTS 2024 eClerx</a:t>
            </a:r>
          </a:p>
        </p:txBody>
      </p:sp>
      <p:sp>
        <p:nvSpPr>
          <p:cNvPr id="7" name="Title 1">
            <a:extLst>
              <a:ext uri="{FF2B5EF4-FFF2-40B4-BE49-F238E27FC236}">
                <a16:creationId xmlns:a16="http://schemas.microsoft.com/office/drawing/2014/main" id="{2C944958-D030-D9CF-7879-50B865DAA180}"/>
              </a:ext>
            </a:extLst>
          </p:cNvPr>
          <p:cNvSpPr>
            <a:spLocks noGrp="1"/>
          </p:cNvSpPr>
          <p:nvPr>
            <p:ph type="title"/>
          </p:nvPr>
        </p:nvSpPr>
        <p:spPr>
          <a:xfrm>
            <a:off x="225486" y="393334"/>
            <a:ext cx="10515600" cy="448367"/>
          </a:xfrm>
        </p:spPr>
        <p:txBody>
          <a:bodyPr vert="horz" lIns="91440" tIns="45720" rIns="91440" bIns="45720" rtlCol="0" anchor="ctr">
            <a:normAutofit/>
          </a:bodyPr>
          <a:lstStyle>
            <a:lvl1pPr>
              <a:defRPr lang="en-US" sz="2400" b="0" i="0" dirty="0">
                <a:solidFill>
                  <a:srgbClr val="005FC6"/>
                </a:solidFill>
                <a:latin typeface="Calibri" panose="020F0502020204030204" pitchFamily="34" charset="0"/>
              </a:defRPr>
            </a:lvl1pPr>
          </a:lstStyle>
          <a:p>
            <a:pPr lvl="0"/>
            <a:r>
              <a:rPr lang="en-GB" dirty="0"/>
              <a:t>Click to edit Master title style</a:t>
            </a:r>
            <a:endParaRPr lang="en-US" dirty="0"/>
          </a:p>
        </p:txBody>
      </p:sp>
      <p:sp>
        <p:nvSpPr>
          <p:cNvPr id="9" name="Rectangle 8">
            <a:extLst>
              <a:ext uri="{FF2B5EF4-FFF2-40B4-BE49-F238E27FC236}">
                <a16:creationId xmlns:a16="http://schemas.microsoft.com/office/drawing/2014/main" id="{25AE628B-C962-9E5A-3A9C-00BB1F77DDB5}"/>
              </a:ext>
            </a:extLst>
          </p:cNvPr>
          <p:cNvSpPr/>
          <p:nvPr/>
        </p:nvSpPr>
        <p:spPr>
          <a:xfrm>
            <a:off x="0"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sp>
        <p:nvSpPr>
          <p:cNvPr id="11" name="Text Placeholder 2">
            <a:extLst>
              <a:ext uri="{FF2B5EF4-FFF2-40B4-BE49-F238E27FC236}">
                <a16:creationId xmlns:a16="http://schemas.microsoft.com/office/drawing/2014/main" id="{9523C02F-A9C5-BD99-8804-AFF3779BCF6C}"/>
              </a:ext>
            </a:extLst>
          </p:cNvPr>
          <p:cNvSpPr>
            <a:spLocks noGrp="1"/>
          </p:cNvSpPr>
          <p:nvPr>
            <p:ph type="body" idx="1"/>
          </p:nvPr>
        </p:nvSpPr>
        <p:spPr>
          <a:xfrm>
            <a:off x="238863" y="863786"/>
            <a:ext cx="10515600" cy="330275"/>
          </a:xfrm>
        </p:spPr>
        <p:txBody>
          <a:bodyPr anchor="ctr">
            <a:normAutofit/>
          </a:bodyPr>
          <a:lstStyle>
            <a:lvl1pPr marL="0" indent="0">
              <a:buNone/>
              <a:defRPr sz="1400" b="0" i="0">
                <a:solidFill>
                  <a:schemeClr val="tx1">
                    <a:lumMod val="50000"/>
                  </a:schemeClr>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18" name="Rectangle 17">
            <a:extLst>
              <a:ext uri="{FF2B5EF4-FFF2-40B4-BE49-F238E27FC236}">
                <a16:creationId xmlns:a16="http://schemas.microsoft.com/office/drawing/2014/main" id="{D7762CF2-485A-CA40-6D1D-DEAB6ABD1453}"/>
              </a:ext>
            </a:extLst>
          </p:cNvPr>
          <p:cNvSpPr/>
          <p:nvPr/>
        </p:nvSpPr>
        <p:spPr>
          <a:xfrm>
            <a:off x="3379290" y="1343162"/>
            <a:ext cx="1492747"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CHALLENGES</a:t>
            </a:r>
          </a:p>
        </p:txBody>
      </p:sp>
      <p:sp>
        <p:nvSpPr>
          <p:cNvPr id="19" name="Rectangle 18">
            <a:extLst>
              <a:ext uri="{FF2B5EF4-FFF2-40B4-BE49-F238E27FC236}">
                <a16:creationId xmlns:a16="http://schemas.microsoft.com/office/drawing/2014/main" id="{DA472BDB-3119-8A42-65AE-71A5480F4F88}"/>
              </a:ext>
            </a:extLst>
          </p:cNvPr>
          <p:cNvSpPr/>
          <p:nvPr/>
        </p:nvSpPr>
        <p:spPr>
          <a:xfrm>
            <a:off x="6472261" y="1343162"/>
            <a:ext cx="1731790"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SOLUTIONS</a:t>
            </a:r>
          </a:p>
        </p:txBody>
      </p:sp>
      <p:sp>
        <p:nvSpPr>
          <p:cNvPr id="20" name="Rectangle 19">
            <a:extLst>
              <a:ext uri="{FF2B5EF4-FFF2-40B4-BE49-F238E27FC236}">
                <a16:creationId xmlns:a16="http://schemas.microsoft.com/office/drawing/2014/main" id="{7F5B5C08-6899-89CF-8E5C-79BC9FF3E4C7}"/>
              </a:ext>
            </a:extLst>
          </p:cNvPr>
          <p:cNvSpPr/>
          <p:nvPr/>
        </p:nvSpPr>
        <p:spPr>
          <a:xfrm>
            <a:off x="9609845" y="1343162"/>
            <a:ext cx="1191184"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BENEFITS</a:t>
            </a:r>
          </a:p>
        </p:txBody>
      </p:sp>
      <p:pic>
        <p:nvPicPr>
          <p:cNvPr id="21" name="Picture 20">
            <a:extLst>
              <a:ext uri="{FF2B5EF4-FFF2-40B4-BE49-F238E27FC236}">
                <a16:creationId xmlns:a16="http://schemas.microsoft.com/office/drawing/2014/main" id="{FDF8E577-0B9E-D2A2-E5D1-9AE3EB145FF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37049" y="1268328"/>
            <a:ext cx="348082" cy="348082"/>
          </a:xfrm>
          <a:prstGeom prst="rect">
            <a:avLst/>
          </a:prstGeom>
        </p:spPr>
      </p:pic>
      <p:pic>
        <p:nvPicPr>
          <p:cNvPr id="22" name="Picture 21">
            <a:extLst>
              <a:ext uri="{FF2B5EF4-FFF2-40B4-BE49-F238E27FC236}">
                <a16:creationId xmlns:a16="http://schemas.microsoft.com/office/drawing/2014/main" id="{D2C23B7E-2305-543E-548F-D741042A68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43633" y="1257914"/>
            <a:ext cx="386682" cy="386683"/>
          </a:xfrm>
          <a:prstGeom prst="rect">
            <a:avLst/>
          </a:prstGeom>
        </p:spPr>
      </p:pic>
      <p:grpSp>
        <p:nvGrpSpPr>
          <p:cNvPr id="4" name="Group 3">
            <a:extLst>
              <a:ext uri="{FF2B5EF4-FFF2-40B4-BE49-F238E27FC236}">
                <a16:creationId xmlns:a16="http://schemas.microsoft.com/office/drawing/2014/main" id="{1519F2BB-6C29-2E45-6D2D-A66F7A82A586}"/>
              </a:ext>
            </a:extLst>
          </p:cNvPr>
          <p:cNvGrpSpPr/>
          <p:nvPr/>
        </p:nvGrpSpPr>
        <p:grpSpPr>
          <a:xfrm>
            <a:off x="5785598" y="1470453"/>
            <a:ext cx="3064975" cy="5009859"/>
            <a:chOff x="5785598" y="1470454"/>
            <a:chExt cx="3064975" cy="2619632"/>
          </a:xfrm>
        </p:grpSpPr>
        <p:cxnSp>
          <p:nvCxnSpPr>
            <p:cNvPr id="27" name="Straight Connector 26">
              <a:extLst>
                <a:ext uri="{FF2B5EF4-FFF2-40B4-BE49-F238E27FC236}">
                  <a16:creationId xmlns:a16="http://schemas.microsoft.com/office/drawing/2014/main" id="{01A2AAB2-E858-FCB9-C207-8C5EAAE9C7D0}"/>
                </a:ext>
              </a:extLst>
            </p:cNvPr>
            <p:cNvCxnSpPr/>
            <p:nvPr/>
          </p:nvCxnSpPr>
          <p:spPr>
            <a:xfrm>
              <a:off x="5785598"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0A3744-9081-76EA-C798-64C35574F1D9}"/>
                </a:ext>
              </a:extLst>
            </p:cNvPr>
            <p:cNvCxnSpPr/>
            <p:nvPr/>
          </p:nvCxnSpPr>
          <p:spPr>
            <a:xfrm>
              <a:off x="8850573"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grpSp>
      <p:pic>
        <p:nvPicPr>
          <p:cNvPr id="32" name="Picture 31">
            <a:extLst>
              <a:ext uri="{FF2B5EF4-FFF2-40B4-BE49-F238E27FC236}">
                <a16:creationId xmlns:a16="http://schemas.microsoft.com/office/drawing/2014/main" id="{1A3FCC6E-858A-1275-656F-FAD23DE4C64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06162" y="1279747"/>
            <a:ext cx="366368" cy="366368"/>
          </a:xfrm>
          <a:prstGeom prst="rect">
            <a:avLst/>
          </a:prstGeom>
        </p:spPr>
      </p:pic>
      <p:cxnSp>
        <p:nvCxnSpPr>
          <p:cNvPr id="2" name="Straight Connector 1">
            <a:extLst>
              <a:ext uri="{FF2B5EF4-FFF2-40B4-BE49-F238E27FC236}">
                <a16:creationId xmlns:a16="http://schemas.microsoft.com/office/drawing/2014/main" id="{A979939A-BB25-D7D4-6A2C-A7BD7CA084A7}"/>
              </a:ext>
            </a:extLst>
          </p:cNvPr>
          <p:cNvCxnSpPr>
            <a:cxnSpLocks/>
          </p:cNvCxnSpPr>
          <p:nvPr userDrawn="1"/>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027BE52-66DA-46FC-8493-FC7653624FFC}"/>
              </a:ext>
            </a:extLst>
          </p:cNvPr>
          <p:cNvSpPr/>
          <p:nvPr userDrawn="1"/>
        </p:nvSpPr>
        <p:spPr>
          <a:xfrm>
            <a:off x="0"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sp>
        <p:nvSpPr>
          <p:cNvPr id="30" name="Rectangle 29">
            <a:extLst>
              <a:ext uri="{FF2B5EF4-FFF2-40B4-BE49-F238E27FC236}">
                <a16:creationId xmlns:a16="http://schemas.microsoft.com/office/drawing/2014/main" id="{C3100271-269B-34A5-3EA3-AC709BCECA44}"/>
              </a:ext>
            </a:extLst>
          </p:cNvPr>
          <p:cNvSpPr/>
          <p:nvPr userDrawn="1"/>
        </p:nvSpPr>
        <p:spPr>
          <a:xfrm>
            <a:off x="3379290" y="1343162"/>
            <a:ext cx="1492747"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CHALLENGES</a:t>
            </a:r>
          </a:p>
        </p:txBody>
      </p:sp>
      <p:sp>
        <p:nvSpPr>
          <p:cNvPr id="31" name="Rectangle 30">
            <a:extLst>
              <a:ext uri="{FF2B5EF4-FFF2-40B4-BE49-F238E27FC236}">
                <a16:creationId xmlns:a16="http://schemas.microsoft.com/office/drawing/2014/main" id="{250B7C13-8144-19F3-320A-412E9BCAEF21}"/>
              </a:ext>
            </a:extLst>
          </p:cNvPr>
          <p:cNvSpPr/>
          <p:nvPr userDrawn="1"/>
        </p:nvSpPr>
        <p:spPr>
          <a:xfrm>
            <a:off x="6472261" y="1343162"/>
            <a:ext cx="1731790"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SOLUTIONS</a:t>
            </a:r>
          </a:p>
        </p:txBody>
      </p:sp>
      <p:sp>
        <p:nvSpPr>
          <p:cNvPr id="33" name="Rectangle 32">
            <a:extLst>
              <a:ext uri="{FF2B5EF4-FFF2-40B4-BE49-F238E27FC236}">
                <a16:creationId xmlns:a16="http://schemas.microsoft.com/office/drawing/2014/main" id="{030F14A0-FC49-21C0-7815-B63C68A63CE4}"/>
              </a:ext>
            </a:extLst>
          </p:cNvPr>
          <p:cNvSpPr/>
          <p:nvPr userDrawn="1"/>
        </p:nvSpPr>
        <p:spPr>
          <a:xfrm>
            <a:off x="9609845" y="1343162"/>
            <a:ext cx="1191184"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BENEFITS</a:t>
            </a:r>
          </a:p>
        </p:txBody>
      </p:sp>
      <p:pic>
        <p:nvPicPr>
          <p:cNvPr id="34" name="Picture 33">
            <a:extLst>
              <a:ext uri="{FF2B5EF4-FFF2-40B4-BE49-F238E27FC236}">
                <a16:creationId xmlns:a16="http://schemas.microsoft.com/office/drawing/2014/main" id="{ED3824A8-721C-6570-A37F-1BF383BFEBD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7049" y="1268328"/>
            <a:ext cx="348082" cy="348082"/>
          </a:xfrm>
          <a:prstGeom prst="rect">
            <a:avLst/>
          </a:prstGeom>
        </p:spPr>
      </p:pic>
      <p:pic>
        <p:nvPicPr>
          <p:cNvPr id="35" name="Picture 34">
            <a:extLst>
              <a:ext uri="{FF2B5EF4-FFF2-40B4-BE49-F238E27FC236}">
                <a16:creationId xmlns:a16="http://schemas.microsoft.com/office/drawing/2014/main" id="{6F3AF06E-C02F-BE33-00E9-EF787D13C21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43633" y="1257914"/>
            <a:ext cx="386682" cy="386683"/>
          </a:xfrm>
          <a:prstGeom prst="rect">
            <a:avLst/>
          </a:prstGeom>
        </p:spPr>
      </p:pic>
      <p:grpSp>
        <p:nvGrpSpPr>
          <p:cNvPr id="37" name="Group 36">
            <a:extLst>
              <a:ext uri="{FF2B5EF4-FFF2-40B4-BE49-F238E27FC236}">
                <a16:creationId xmlns:a16="http://schemas.microsoft.com/office/drawing/2014/main" id="{F36717EF-297D-35AD-8F2D-95C6811AC86C}"/>
              </a:ext>
            </a:extLst>
          </p:cNvPr>
          <p:cNvGrpSpPr/>
          <p:nvPr userDrawn="1"/>
        </p:nvGrpSpPr>
        <p:grpSpPr>
          <a:xfrm>
            <a:off x="5785598" y="1470453"/>
            <a:ext cx="3064975" cy="5009859"/>
            <a:chOff x="5785598" y="1470454"/>
            <a:chExt cx="3064975" cy="2619632"/>
          </a:xfrm>
        </p:grpSpPr>
        <p:cxnSp>
          <p:nvCxnSpPr>
            <p:cNvPr id="38" name="Straight Connector 37">
              <a:extLst>
                <a:ext uri="{FF2B5EF4-FFF2-40B4-BE49-F238E27FC236}">
                  <a16:creationId xmlns:a16="http://schemas.microsoft.com/office/drawing/2014/main" id="{7431AC98-6AE2-018D-A59C-ED10561DC065}"/>
                </a:ext>
              </a:extLst>
            </p:cNvPr>
            <p:cNvCxnSpPr/>
            <p:nvPr userDrawn="1"/>
          </p:nvCxnSpPr>
          <p:spPr>
            <a:xfrm>
              <a:off x="5785598"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943054-A3BD-A14E-061E-1B76AA208D88}"/>
                </a:ext>
              </a:extLst>
            </p:cNvPr>
            <p:cNvCxnSpPr/>
            <p:nvPr userDrawn="1"/>
          </p:nvCxnSpPr>
          <p:spPr>
            <a:xfrm>
              <a:off x="8850573"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grpSp>
      <p:pic>
        <p:nvPicPr>
          <p:cNvPr id="41" name="Picture 40">
            <a:extLst>
              <a:ext uri="{FF2B5EF4-FFF2-40B4-BE49-F238E27FC236}">
                <a16:creationId xmlns:a16="http://schemas.microsoft.com/office/drawing/2014/main" id="{FFBD08CC-442C-6A66-C0F8-15D7E498A41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06162" y="1279747"/>
            <a:ext cx="366368" cy="366368"/>
          </a:xfrm>
          <a:prstGeom prst="rect">
            <a:avLst/>
          </a:prstGeom>
        </p:spPr>
      </p:pic>
      <p:pic>
        <p:nvPicPr>
          <p:cNvPr id="42" name="Picture 41">
            <a:extLst>
              <a:ext uri="{FF2B5EF4-FFF2-40B4-BE49-F238E27FC236}">
                <a16:creationId xmlns:a16="http://schemas.microsoft.com/office/drawing/2014/main" id="{23105F0B-482A-B8C3-8149-C3026006A5E6}"/>
              </a:ext>
            </a:extLst>
          </p:cNvPr>
          <p:cNvPicPr>
            <a:picLocks noChangeAspect="1"/>
          </p:cNvPicPr>
          <p:nvPr userDrawn="1"/>
        </p:nvPicPr>
        <p:blipFill rotWithShape="1">
          <a:blip r:embed="rId5" cstate="email">
            <a:duotone>
              <a:schemeClr val="bg2">
                <a:shade val="45000"/>
                <a:satMod val="135000"/>
              </a:schemeClr>
              <a:prstClr val="white"/>
            </a:duotone>
            <a:extLst>
              <a:ext uri="{28A0092B-C50C-407E-A947-70E740481C1C}">
                <a14:useLocalDpi xmlns:a14="http://schemas.microsoft.com/office/drawing/2010/main"/>
              </a:ext>
            </a:extLst>
          </a:blip>
          <a:srcRect t="-4665"/>
          <a:stretch/>
        </p:blipFill>
        <p:spPr>
          <a:xfrm>
            <a:off x="0" y="1257283"/>
            <a:ext cx="2560320" cy="3009257"/>
          </a:xfrm>
          <a:prstGeom prst="rect">
            <a:avLst/>
          </a:prstGeom>
        </p:spPr>
      </p:pic>
      <p:sp>
        <p:nvSpPr>
          <p:cNvPr id="43" name="Rectangle 42">
            <a:extLst>
              <a:ext uri="{FF2B5EF4-FFF2-40B4-BE49-F238E27FC236}">
                <a16:creationId xmlns:a16="http://schemas.microsoft.com/office/drawing/2014/main" id="{432765FE-5764-EED3-4A27-8EFFFA9D5A61}"/>
              </a:ext>
            </a:extLst>
          </p:cNvPr>
          <p:cNvSpPr/>
          <p:nvPr userDrawn="1"/>
        </p:nvSpPr>
        <p:spPr>
          <a:xfrm>
            <a:off x="0" y="4287795"/>
            <a:ext cx="2557849" cy="2069462"/>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44" name="Rectangle 43">
            <a:extLst>
              <a:ext uri="{FF2B5EF4-FFF2-40B4-BE49-F238E27FC236}">
                <a16:creationId xmlns:a16="http://schemas.microsoft.com/office/drawing/2014/main" id="{6A4C208C-48C1-3590-ABFD-D7EC5CF2DD33}"/>
              </a:ext>
            </a:extLst>
          </p:cNvPr>
          <p:cNvSpPr/>
          <p:nvPr userDrawn="1"/>
        </p:nvSpPr>
        <p:spPr>
          <a:xfrm>
            <a:off x="0" y="1231392"/>
            <a:ext cx="2560320" cy="5119981"/>
          </a:xfrm>
          <a:prstGeom prst="rect">
            <a:avLst/>
          </a:prstGeom>
          <a:gradFill>
            <a:gsLst>
              <a:gs pos="29000">
                <a:srgbClr val="002E88">
                  <a:alpha val="89000"/>
                </a:srgbClr>
              </a:gs>
              <a:gs pos="100000">
                <a:srgbClr val="005FC6">
                  <a:alpha val="71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45" name="object 17">
            <a:extLst>
              <a:ext uri="{FF2B5EF4-FFF2-40B4-BE49-F238E27FC236}">
                <a16:creationId xmlns:a16="http://schemas.microsoft.com/office/drawing/2014/main" id="{ED381A62-1396-681D-D3C4-613ECF575B06}"/>
              </a:ext>
            </a:extLst>
          </p:cNvPr>
          <p:cNvSpPr txBox="1"/>
          <p:nvPr userDrawn="1"/>
        </p:nvSpPr>
        <p:spPr>
          <a:xfrm>
            <a:off x="484153" y="5379051"/>
            <a:ext cx="1845220" cy="603370"/>
          </a:xfrm>
          <a:prstGeom prst="rect">
            <a:avLst/>
          </a:prstGeom>
        </p:spPr>
        <p:txBody>
          <a:bodyPr vert="horz" wrap="square" lIns="0" tIns="12700" rIns="0" bIns="0" rtlCol="0">
            <a:spAutoFit/>
          </a:bodyPr>
          <a:lstStyle/>
          <a:p>
            <a:pPr marL="12700">
              <a:lnSpc>
                <a:spcPts val="2400"/>
              </a:lnSpc>
              <a:spcBef>
                <a:spcPts val="100"/>
              </a:spcBef>
            </a:pPr>
            <a:r>
              <a:rPr lang="en-US" sz="2400" b="1" i="0" spc="-5" dirty="0">
                <a:solidFill>
                  <a:schemeClr val="bg1"/>
                </a:solidFill>
                <a:latin typeface="Calibri" panose="020F0502020204030204" pitchFamily="34" charset="0"/>
                <a:cs typeface="Arial Black"/>
              </a:rPr>
              <a:t>BUSINESS</a:t>
            </a:r>
            <a:endParaRPr lang="en-US" sz="2400" b="1" i="0" dirty="0">
              <a:solidFill>
                <a:schemeClr val="bg1"/>
              </a:solidFill>
              <a:latin typeface="Calibri" panose="020F0502020204030204" pitchFamily="34" charset="0"/>
              <a:cs typeface="Arial Black"/>
            </a:endParaRPr>
          </a:p>
          <a:p>
            <a:pPr marL="12700">
              <a:lnSpc>
                <a:spcPts val="2400"/>
              </a:lnSpc>
              <a:spcBef>
                <a:spcPts val="45"/>
              </a:spcBef>
            </a:pPr>
            <a:r>
              <a:rPr lang="en-US" sz="1600" b="0" i="0" spc="-5" dirty="0">
                <a:solidFill>
                  <a:schemeClr val="bg1"/>
                </a:solidFill>
                <a:latin typeface="Calibri" panose="020F0502020204030204" pitchFamily="34" charset="0"/>
                <a:cs typeface="Calibri" panose="020F0502020204030204" pitchFamily="34" charset="0"/>
              </a:rPr>
              <a:t>OUTCOME</a:t>
            </a:r>
            <a:endParaRPr lang="en-US" sz="1600" b="0" i="0" dirty="0">
              <a:solidFill>
                <a:schemeClr val="bg1"/>
              </a:solidFill>
              <a:latin typeface="Calibri" panose="020F0502020204030204" pitchFamily="34" charset="0"/>
              <a:cs typeface="Calibri" panose="020F0502020204030204" pitchFamily="34" charset="0"/>
            </a:endParaRPr>
          </a:p>
        </p:txBody>
      </p:sp>
      <p:pic>
        <p:nvPicPr>
          <p:cNvPr id="46" name="Graphic 45">
            <a:extLst>
              <a:ext uri="{FF2B5EF4-FFF2-40B4-BE49-F238E27FC236}">
                <a16:creationId xmlns:a16="http://schemas.microsoft.com/office/drawing/2014/main" id="{C40430F3-8DD9-6F4E-C943-59C182C1667B}"/>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15006" y="4634566"/>
            <a:ext cx="617817" cy="617817"/>
          </a:xfrm>
          <a:prstGeom prst="rect">
            <a:avLst/>
          </a:prstGeom>
        </p:spPr>
      </p:pic>
      <p:sp>
        <p:nvSpPr>
          <p:cNvPr id="48" name="Rectangle 47">
            <a:extLst>
              <a:ext uri="{FF2B5EF4-FFF2-40B4-BE49-F238E27FC236}">
                <a16:creationId xmlns:a16="http://schemas.microsoft.com/office/drawing/2014/main" id="{A326CB61-839E-B166-D6D9-624CA587AFFB}"/>
              </a:ext>
            </a:extLst>
          </p:cNvPr>
          <p:cNvSpPr/>
          <p:nvPr userDrawn="1"/>
        </p:nvSpPr>
        <p:spPr>
          <a:xfrm>
            <a:off x="0"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49" name="Slide Number Placeholder 4">
            <a:extLst>
              <a:ext uri="{FF2B5EF4-FFF2-40B4-BE49-F238E27FC236}">
                <a16:creationId xmlns:a16="http://schemas.microsoft.com/office/drawing/2014/main" id="{F4FFF544-9327-4DD7-98DF-83847C9BC800}"/>
              </a:ext>
            </a:extLst>
          </p:cNvPr>
          <p:cNvSpPr txBox="1">
            <a:spLocks/>
          </p:cNvSpPr>
          <p:nvPr userDrawn="1"/>
        </p:nvSpPr>
        <p:spPr>
          <a:xfrm>
            <a:off x="67302" y="6420810"/>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mtClean="0"/>
              <a:pPr algn="ctr"/>
              <a:t>‹#›</a:t>
            </a:fld>
            <a:endParaRPr lang="en-IN" dirty="0"/>
          </a:p>
        </p:txBody>
      </p:sp>
      <p:cxnSp>
        <p:nvCxnSpPr>
          <p:cNvPr id="40" name="Straight Connector 39">
            <a:extLst>
              <a:ext uri="{FF2B5EF4-FFF2-40B4-BE49-F238E27FC236}">
                <a16:creationId xmlns:a16="http://schemas.microsoft.com/office/drawing/2014/main" id="{E6D06B29-1751-8020-5EAE-BA2676471A17}"/>
              </a:ext>
            </a:extLst>
          </p:cNvPr>
          <p:cNvCxnSpPr>
            <a:cxnSpLocks/>
          </p:cNvCxnSpPr>
          <p:nvPr userDrawn="1"/>
        </p:nvCxnSpPr>
        <p:spPr>
          <a:xfrm>
            <a:off x="225486" y="852617"/>
            <a:ext cx="1158220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1276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ase_Study_3">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EB14C8E-FA3D-E767-99C3-7A068D94C0EE}"/>
              </a:ext>
            </a:extLst>
          </p:cNvPr>
          <p:cNvCxnSpPr>
            <a:cxnSpLocks/>
          </p:cNvCxnSpPr>
          <p:nvPr/>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73EB30-B623-FC14-D4A7-C774EE359D72}"/>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2024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sp>
        <p:nvSpPr>
          <p:cNvPr id="7" name="Title 1">
            <a:extLst>
              <a:ext uri="{FF2B5EF4-FFF2-40B4-BE49-F238E27FC236}">
                <a16:creationId xmlns:a16="http://schemas.microsoft.com/office/drawing/2014/main" id="{2C944958-D030-D9CF-7879-50B865DAA180}"/>
              </a:ext>
            </a:extLst>
          </p:cNvPr>
          <p:cNvSpPr>
            <a:spLocks noGrp="1"/>
          </p:cNvSpPr>
          <p:nvPr>
            <p:ph type="title"/>
          </p:nvPr>
        </p:nvSpPr>
        <p:spPr>
          <a:xfrm>
            <a:off x="225486" y="393334"/>
            <a:ext cx="10515600" cy="448367"/>
          </a:xfrm>
        </p:spPr>
        <p:txBody>
          <a:bodyPr vert="horz" lIns="91440" tIns="45720" rIns="91440" bIns="45720" rtlCol="0" anchor="ctr">
            <a:normAutofit/>
          </a:bodyPr>
          <a:lstStyle>
            <a:lvl1pPr>
              <a:defRPr lang="en-US" sz="2400" b="0" i="0" dirty="0">
                <a:solidFill>
                  <a:srgbClr val="005FC6"/>
                </a:solidFill>
                <a:latin typeface="Calibri" panose="020F0502020204030204" pitchFamily="34" charset="0"/>
              </a:defRPr>
            </a:lvl1pPr>
          </a:lstStyle>
          <a:p>
            <a:pPr lvl="0"/>
            <a:r>
              <a:rPr lang="en-GB" dirty="0"/>
              <a:t>Click to edit Master title style</a:t>
            </a:r>
            <a:endParaRPr lang="en-US" dirty="0"/>
          </a:p>
        </p:txBody>
      </p:sp>
      <p:sp>
        <p:nvSpPr>
          <p:cNvPr id="9" name="Rectangle 8">
            <a:extLst>
              <a:ext uri="{FF2B5EF4-FFF2-40B4-BE49-F238E27FC236}">
                <a16:creationId xmlns:a16="http://schemas.microsoft.com/office/drawing/2014/main" id="{25AE628B-C962-9E5A-3A9C-00BB1F77DDB5}"/>
              </a:ext>
            </a:extLst>
          </p:cNvPr>
          <p:cNvSpPr/>
          <p:nvPr/>
        </p:nvSpPr>
        <p:spPr>
          <a:xfrm>
            <a:off x="0"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sp>
        <p:nvSpPr>
          <p:cNvPr id="11" name="Text Placeholder 2">
            <a:extLst>
              <a:ext uri="{FF2B5EF4-FFF2-40B4-BE49-F238E27FC236}">
                <a16:creationId xmlns:a16="http://schemas.microsoft.com/office/drawing/2014/main" id="{9523C02F-A9C5-BD99-8804-AFF3779BCF6C}"/>
              </a:ext>
            </a:extLst>
          </p:cNvPr>
          <p:cNvSpPr>
            <a:spLocks noGrp="1"/>
          </p:cNvSpPr>
          <p:nvPr>
            <p:ph type="body" idx="1"/>
          </p:nvPr>
        </p:nvSpPr>
        <p:spPr>
          <a:xfrm>
            <a:off x="238863" y="863786"/>
            <a:ext cx="10515600" cy="330275"/>
          </a:xfrm>
        </p:spPr>
        <p:txBody>
          <a:bodyPr anchor="ctr">
            <a:normAutofit/>
          </a:bodyPr>
          <a:lstStyle>
            <a:lvl1pPr marL="0" indent="0">
              <a:buNone/>
              <a:defRPr sz="1400" b="0" i="0">
                <a:solidFill>
                  <a:schemeClr val="tx1">
                    <a:lumMod val="50000"/>
                  </a:schemeClr>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cxnSp>
        <p:nvCxnSpPr>
          <p:cNvPr id="2" name="Straight Connector 1">
            <a:extLst>
              <a:ext uri="{FF2B5EF4-FFF2-40B4-BE49-F238E27FC236}">
                <a16:creationId xmlns:a16="http://schemas.microsoft.com/office/drawing/2014/main" id="{7AA839E5-BEF4-0ED6-55C0-3A185BF36690}"/>
              </a:ext>
            </a:extLst>
          </p:cNvPr>
          <p:cNvCxnSpPr>
            <a:cxnSpLocks/>
          </p:cNvCxnSpPr>
          <p:nvPr userDrawn="1"/>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ED218AB-C87E-FEBB-7453-FBE8C9580A5E}"/>
              </a:ext>
            </a:extLst>
          </p:cNvPr>
          <p:cNvSpPr/>
          <p:nvPr userDrawn="1"/>
        </p:nvSpPr>
        <p:spPr>
          <a:xfrm>
            <a:off x="0"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pic>
        <p:nvPicPr>
          <p:cNvPr id="42" name="Picture 41">
            <a:extLst>
              <a:ext uri="{FF2B5EF4-FFF2-40B4-BE49-F238E27FC236}">
                <a16:creationId xmlns:a16="http://schemas.microsoft.com/office/drawing/2014/main" id="{73EBE7FC-D27A-53F4-42FB-A775BAB37102}"/>
              </a:ext>
            </a:extLst>
          </p:cNvPr>
          <p:cNvPicPr>
            <a:picLocks noChangeAspect="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t="-4665"/>
          <a:stretch/>
        </p:blipFill>
        <p:spPr>
          <a:xfrm>
            <a:off x="0" y="3342116"/>
            <a:ext cx="2560320" cy="3009257"/>
          </a:xfrm>
          <a:prstGeom prst="rect">
            <a:avLst/>
          </a:prstGeom>
        </p:spPr>
      </p:pic>
      <p:sp>
        <p:nvSpPr>
          <p:cNvPr id="44" name="Rectangle 43">
            <a:extLst>
              <a:ext uri="{FF2B5EF4-FFF2-40B4-BE49-F238E27FC236}">
                <a16:creationId xmlns:a16="http://schemas.microsoft.com/office/drawing/2014/main" id="{3A1A9DE9-DF7D-3C00-FADF-20F6BD5A966D}"/>
              </a:ext>
            </a:extLst>
          </p:cNvPr>
          <p:cNvSpPr/>
          <p:nvPr userDrawn="1"/>
        </p:nvSpPr>
        <p:spPr>
          <a:xfrm>
            <a:off x="0" y="1231392"/>
            <a:ext cx="2560320" cy="5119981"/>
          </a:xfrm>
          <a:prstGeom prst="rect">
            <a:avLst/>
          </a:prstGeom>
          <a:gradFill>
            <a:gsLst>
              <a:gs pos="29000">
                <a:srgbClr val="002E88">
                  <a:alpha val="89000"/>
                </a:srgbClr>
              </a:gs>
              <a:gs pos="100000">
                <a:srgbClr val="005FC6">
                  <a:alpha val="71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48" name="Rectangle 47">
            <a:extLst>
              <a:ext uri="{FF2B5EF4-FFF2-40B4-BE49-F238E27FC236}">
                <a16:creationId xmlns:a16="http://schemas.microsoft.com/office/drawing/2014/main" id="{90B725F2-4143-9AB4-E353-D7019D70CE73}"/>
              </a:ext>
            </a:extLst>
          </p:cNvPr>
          <p:cNvSpPr/>
          <p:nvPr userDrawn="1"/>
        </p:nvSpPr>
        <p:spPr>
          <a:xfrm>
            <a:off x="0"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49" name="Slide Number Placeholder 4">
            <a:extLst>
              <a:ext uri="{FF2B5EF4-FFF2-40B4-BE49-F238E27FC236}">
                <a16:creationId xmlns:a16="http://schemas.microsoft.com/office/drawing/2014/main" id="{EB8D7703-87F6-509F-22B4-2E9A06DF0053}"/>
              </a:ext>
            </a:extLst>
          </p:cNvPr>
          <p:cNvSpPr txBox="1">
            <a:spLocks/>
          </p:cNvSpPr>
          <p:nvPr userDrawn="1"/>
        </p:nvSpPr>
        <p:spPr>
          <a:xfrm>
            <a:off x="67302" y="6420810"/>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mtClean="0"/>
              <a:pPr algn="ctr"/>
              <a:t>‹#›</a:t>
            </a:fld>
            <a:endParaRPr lang="en-IN" dirty="0"/>
          </a:p>
        </p:txBody>
      </p:sp>
      <p:cxnSp>
        <p:nvCxnSpPr>
          <p:cNvPr id="40" name="Straight Connector 39">
            <a:extLst>
              <a:ext uri="{FF2B5EF4-FFF2-40B4-BE49-F238E27FC236}">
                <a16:creationId xmlns:a16="http://schemas.microsoft.com/office/drawing/2014/main" id="{E6D06B29-1751-8020-5EAE-BA2676471A17}"/>
              </a:ext>
            </a:extLst>
          </p:cNvPr>
          <p:cNvCxnSpPr>
            <a:cxnSpLocks/>
          </p:cNvCxnSpPr>
          <p:nvPr userDrawn="1"/>
        </p:nvCxnSpPr>
        <p:spPr>
          <a:xfrm>
            <a:off x="225486" y="852617"/>
            <a:ext cx="1158220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315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ank with Title">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646A4272-08F6-C74B-B3A3-9DD6551E35C2}"/>
              </a:ext>
            </a:extLst>
          </p:cNvPr>
          <p:cNvSpPr>
            <a:spLocks noGrp="1"/>
          </p:cNvSpPr>
          <p:nvPr>
            <p:ph type="title"/>
          </p:nvPr>
        </p:nvSpPr>
        <p:spPr/>
        <p:txBody>
          <a:bodyPr/>
          <a:lstStyle>
            <a:lvl1pPr>
              <a:defRPr>
                <a:solidFill>
                  <a:srgbClr val="31313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8" name="TextBox 7">
            <a:extLst>
              <a:ext uri="{FF2B5EF4-FFF2-40B4-BE49-F238E27FC236}">
                <a16:creationId xmlns:a16="http://schemas.microsoft.com/office/drawing/2014/main" id="{852C6093-AB94-A34F-93FF-9BF3B45BED92}"/>
              </a:ext>
            </a:extLst>
          </p:cNvPr>
          <p:cNvSpPr txBox="1"/>
          <p:nvPr userDrawn="1"/>
        </p:nvSpPr>
        <p:spPr>
          <a:xfrm>
            <a:off x="11607082" y="6436203"/>
            <a:ext cx="325815" cy="230832"/>
          </a:xfrm>
          <a:prstGeom prst="rect">
            <a:avLst/>
          </a:prstGeom>
          <a:solidFill>
            <a:srgbClr val="1473BF"/>
          </a:solidFill>
        </p:spPr>
        <p:txBody>
          <a:bodyPr vert="horz" wrap="none" lIns="91440" tIns="45720" rIns="91440" bIns="45720" rtlCol="0" anchor="ctr">
            <a:spAutoFit/>
          </a:bodyPr>
          <a:lstStyle>
            <a:defPPr>
              <a:defRPr lang="en-US"/>
            </a:defPPr>
            <a:lvl1pPr>
              <a:defRPr sz="12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78B5AF-9E1F-4B6F-BFCC-CCB7C3473770}"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Title 4">
            <a:extLst>
              <a:ext uri="{FF2B5EF4-FFF2-40B4-BE49-F238E27FC236}">
                <a16:creationId xmlns:a16="http://schemas.microsoft.com/office/drawing/2014/main" id="{5A333F16-4663-384C-90E0-021E40D7BDDF}"/>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j-ea"/>
              <a:cs typeface="Calibri" panose="020F0502020204030204" pitchFamily="34" charset="0"/>
            </a:endParaRPr>
          </a:p>
        </p:txBody>
      </p:sp>
      <p:sp>
        <p:nvSpPr>
          <p:cNvPr id="12" name="Title 4">
            <a:extLst>
              <a:ext uri="{FF2B5EF4-FFF2-40B4-BE49-F238E27FC236}">
                <a16:creationId xmlns:a16="http://schemas.microsoft.com/office/drawing/2014/main" id="{3C184113-DD92-D748-A09C-3C381A10B04A}"/>
              </a:ext>
            </a:extLst>
          </p:cNvPr>
          <p:cNvSpPr txBox="1">
            <a:spLocks/>
          </p:cNvSpPr>
          <p:nvPr userDrawn="1"/>
        </p:nvSpPr>
        <p:spPr>
          <a:xfrm>
            <a:off x="8057527" y="6392346"/>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200" b="0" i="0" u="none" strike="noStrike" kern="1200" cap="none" spc="200" normalizeH="0" baseline="0" noProof="0" dirty="0">
                <a:ln>
                  <a:noFill/>
                </a:ln>
                <a:solidFill>
                  <a:srgbClr val="002B53"/>
                </a:solidFill>
                <a:effectLst/>
                <a:uLnTx/>
                <a:uFillTx/>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10895768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ase_Study_3">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EB14C8E-FA3D-E767-99C3-7A068D94C0EE}"/>
              </a:ext>
            </a:extLst>
          </p:cNvPr>
          <p:cNvCxnSpPr>
            <a:cxnSpLocks/>
          </p:cNvCxnSpPr>
          <p:nvPr/>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73EB30-B623-FC14-D4A7-C774EE359D72}"/>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2024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sp>
        <p:nvSpPr>
          <p:cNvPr id="7" name="Title 1">
            <a:extLst>
              <a:ext uri="{FF2B5EF4-FFF2-40B4-BE49-F238E27FC236}">
                <a16:creationId xmlns:a16="http://schemas.microsoft.com/office/drawing/2014/main" id="{2C944958-D030-D9CF-7879-50B865DAA180}"/>
              </a:ext>
            </a:extLst>
          </p:cNvPr>
          <p:cNvSpPr>
            <a:spLocks noGrp="1"/>
          </p:cNvSpPr>
          <p:nvPr>
            <p:ph type="title"/>
          </p:nvPr>
        </p:nvSpPr>
        <p:spPr>
          <a:xfrm>
            <a:off x="225486" y="393334"/>
            <a:ext cx="10515600" cy="448367"/>
          </a:xfrm>
        </p:spPr>
        <p:txBody>
          <a:bodyPr vert="horz" lIns="91440" tIns="45720" rIns="91440" bIns="45720" rtlCol="0" anchor="ctr">
            <a:normAutofit/>
          </a:bodyPr>
          <a:lstStyle>
            <a:lvl1pPr>
              <a:defRPr lang="en-US" sz="2400" b="0" i="0" dirty="0">
                <a:solidFill>
                  <a:srgbClr val="005FC6"/>
                </a:solidFill>
                <a:latin typeface="Calibri" panose="020F0502020204030204" pitchFamily="34" charset="0"/>
              </a:defRPr>
            </a:lvl1pPr>
          </a:lstStyle>
          <a:p>
            <a:pPr lvl="0"/>
            <a:r>
              <a:rPr lang="en-GB" dirty="0"/>
              <a:t>Click to edit Master title style</a:t>
            </a:r>
            <a:endParaRPr lang="en-US" dirty="0"/>
          </a:p>
        </p:txBody>
      </p:sp>
      <p:sp>
        <p:nvSpPr>
          <p:cNvPr id="9" name="Rectangle 8">
            <a:extLst>
              <a:ext uri="{FF2B5EF4-FFF2-40B4-BE49-F238E27FC236}">
                <a16:creationId xmlns:a16="http://schemas.microsoft.com/office/drawing/2014/main" id="{25AE628B-C962-9E5A-3A9C-00BB1F77DDB5}"/>
              </a:ext>
            </a:extLst>
          </p:cNvPr>
          <p:cNvSpPr/>
          <p:nvPr/>
        </p:nvSpPr>
        <p:spPr>
          <a:xfrm>
            <a:off x="0"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sp>
        <p:nvSpPr>
          <p:cNvPr id="11" name="Text Placeholder 2">
            <a:extLst>
              <a:ext uri="{FF2B5EF4-FFF2-40B4-BE49-F238E27FC236}">
                <a16:creationId xmlns:a16="http://schemas.microsoft.com/office/drawing/2014/main" id="{9523C02F-A9C5-BD99-8804-AFF3779BCF6C}"/>
              </a:ext>
            </a:extLst>
          </p:cNvPr>
          <p:cNvSpPr>
            <a:spLocks noGrp="1"/>
          </p:cNvSpPr>
          <p:nvPr>
            <p:ph type="body" idx="1"/>
          </p:nvPr>
        </p:nvSpPr>
        <p:spPr>
          <a:xfrm>
            <a:off x="238863" y="863786"/>
            <a:ext cx="10515600" cy="330275"/>
          </a:xfrm>
        </p:spPr>
        <p:txBody>
          <a:bodyPr anchor="ctr">
            <a:normAutofit/>
          </a:bodyPr>
          <a:lstStyle>
            <a:lvl1pPr marL="0" indent="0">
              <a:buNone/>
              <a:defRPr sz="1400" b="0" i="0">
                <a:solidFill>
                  <a:schemeClr val="tx1">
                    <a:lumMod val="50000"/>
                  </a:schemeClr>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18" name="Rectangle 17">
            <a:extLst>
              <a:ext uri="{FF2B5EF4-FFF2-40B4-BE49-F238E27FC236}">
                <a16:creationId xmlns:a16="http://schemas.microsoft.com/office/drawing/2014/main" id="{D7762CF2-485A-CA40-6D1D-DEAB6ABD1453}"/>
              </a:ext>
            </a:extLst>
          </p:cNvPr>
          <p:cNvSpPr/>
          <p:nvPr/>
        </p:nvSpPr>
        <p:spPr>
          <a:xfrm>
            <a:off x="3379290" y="1343162"/>
            <a:ext cx="1492747"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OBJECTIVES</a:t>
            </a:r>
          </a:p>
        </p:txBody>
      </p:sp>
      <p:sp>
        <p:nvSpPr>
          <p:cNvPr id="19" name="Rectangle 18">
            <a:extLst>
              <a:ext uri="{FF2B5EF4-FFF2-40B4-BE49-F238E27FC236}">
                <a16:creationId xmlns:a16="http://schemas.microsoft.com/office/drawing/2014/main" id="{DA472BDB-3119-8A42-65AE-71A5480F4F88}"/>
              </a:ext>
            </a:extLst>
          </p:cNvPr>
          <p:cNvSpPr/>
          <p:nvPr/>
        </p:nvSpPr>
        <p:spPr>
          <a:xfrm>
            <a:off x="6472261" y="1343162"/>
            <a:ext cx="1731790"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SOLUTIONS</a:t>
            </a:r>
          </a:p>
        </p:txBody>
      </p:sp>
      <p:sp>
        <p:nvSpPr>
          <p:cNvPr id="20" name="Rectangle 19">
            <a:extLst>
              <a:ext uri="{FF2B5EF4-FFF2-40B4-BE49-F238E27FC236}">
                <a16:creationId xmlns:a16="http://schemas.microsoft.com/office/drawing/2014/main" id="{7F5B5C08-6899-89CF-8E5C-79BC9FF3E4C7}"/>
              </a:ext>
            </a:extLst>
          </p:cNvPr>
          <p:cNvSpPr/>
          <p:nvPr/>
        </p:nvSpPr>
        <p:spPr>
          <a:xfrm>
            <a:off x="9609845" y="1343162"/>
            <a:ext cx="1191184"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BENEFITS</a:t>
            </a:r>
          </a:p>
        </p:txBody>
      </p:sp>
      <p:pic>
        <p:nvPicPr>
          <p:cNvPr id="21" name="Picture 20">
            <a:extLst>
              <a:ext uri="{FF2B5EF4-FFF2-40B4-BE49-F238E27FC236}">
                <a16:creationId xmlns:a16="http://schemas.microsoft.com/office/drawing/2014/main" id="{FDF8E577-0B9E-D2A2-E5D1-9AE3EB145FF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37049" y="1268328"/>
            <a:ext cx="348082" cy="348082"/>
          </a:xfrm>
          <a:prstGeom prst="rect">
            <a:avLst/>
          </a:prstGeom>
        </p:spPr>
      </p:pic>
      <p:pic>
        <p:nvPicPr>
          <p:cNvPr id="22" name="Picture 21">
            <a:extLst>
              <a:ext uri="{FF2B5EF4-FFF2-40B4-BE49-F238E27FC236}">
                <a16:creationId xmlns:a16="http://schemas.microsoft.com/office/drawing/2014/main" id="{D2C23B7E-2305-543E-548F-D741042A68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43633" y="1257914"/>
            <a:ext cx="386682" cy="386683"/>
          </a:xfrm>
          <a:prstGeom prst="rect">
            <a:avLst/>
          </a:prstGeom>
        </p:spPr>
      </p:pic>
      <p:grpSp>
        <p:nvGrpSpPr>
          <p:cNvPr id="4" name="Group 3">
            <a:extLst>
              <a:ext uri="{FF2B5EF4-FFF2-40B4-BE49-F238E27FC236}">
                <a16:creationId xmlns:a16="http://schemas.microsoft.com/office/drawing/2014/main" id="{1519F2BB-6C29-2E45-6D2D-A66F7A82A586}"/>
              </a:ext>
            </a:extLst>
          </p:cNvPr>
          <p:cNvGrpSpPr/>
          <p:nvPr/>
        </p:nvGrpSpPr>
        <p:grpSpPr>
          <a:xfrm>
            <a:off x="5785598" y="1470453"/>
            <a:ext cx="3064975" cy="5009859"/>
            <a:chOff x="5785598" y="1470454"/>
            <a:chExt cx="3064975" cy="2619632"/>
          </a:xfrm>
        </p:grpSpPr>
        <p:cxnSp>
          <p:nvCxnSpPr>
            <p:cNvPr id="27" name="Straight Connector 26">
              <a:extLst>
                <a:ext uri="{FF2B5EF4-FFF2-40B4-BE49-F238E27FC236}">
                  <a16:creationId xmlns:a16="http://schemas.microsoft.com/office/drawing/2014/main" id="{01A2AAB2-E858-FCB9-C207-8C5EAAE9C7D0}"/>
                </a:ext>
              </a:extLst>
            </p:cNvPr>
            <p:cNvCxnSpPr/>
            <p:nvPr/>
          </p:nvCxnSpPr>
          <p:spPr>
            <a:xfrm>
              <a:off x="5785598"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0A3744-9081-76EA-C798-64C35574F1D9}"/>
                </a:ext>
              </a:extLst>
            </p:cNvPr>
            <p:cNvCxnSpPr/>
            <p:nvPr/>
          </p:nvCxnSpPr>
          <p:spPr>
            <a:xfrm>
              <a:off x="8850573"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grpSp>
      <p:pic>
        <p:nvPicPr>
          <p:cNvPr id="25" name="Picture 24">
            <a:extLst>
              <a:ext uri="{FF2B5EF4-FFF2-40B4-BE49-F238E27FC236}">
                <a16:creationId xmlns:a16="http://schemas.microsoft.com/office/drawing/2014/main" id="{2E64DD4A-E82A-5D36-8D49-73E017F2662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68955" y="1273078"/>
            <a:ext cx="355227" cy="355227"/>
          </a:xfrm>
          <a:prstGeom prst="rect">
            <a:avLst/>
          </a:prstGeom>
        </p:spPr>
      </p:pic>
      <p:cxnSp>
        <p:nvCxnSpPr>
          <p:cNvPr id="2" name="Straight Connector 1">
            <a:extLst>
              <a:ext uri="{FF2B5EF4-FFF2-40B4-BE49-F238E27FC236}">
                <a16:creationId xmlns:a16="http://schemas.microsoft.com/office/drawing/2014/main" id="{7AA839E5-BEF4-0ED6-55C0-3A185BF36690}"/>
              </a:ext>
            </a:extLst>
          </p:cNvPr>
          <p:cNvCxnSpPr>
            <a:cxnSpLocks/>
          </p:cNvCxnSpPr>
          <p:nvPr userDrawn="1"/>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ED218AB-C87E-FEBB-7453-FBE8C9580A5E}"/>
              </a:ext>
            </a:extLst>
          </p:cNvPr>
          <p:cNvSpPr/>
          <p:nvPr userDrawn="1"/>
        </p:nvSpPr>
        <p:spPr>
          <a:xfrm>
            <a:off x="0"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sp>
        <p:nvSpPr>
          <p:cNvPr id="31" name="Rectangle 30">
            <a:extLst>
              <a:ext uri="{FF2B5EF4-FFF2-40B4-BE49-F238E27FC236}">
                <a16:creationId xmlns:a16="http://schemas.microsoft.com/office/drawing/2014/main" id="{E7B815C6-4436-D811-F82D-3BB18E253CCC}"/>
              </a:ext>
            </a:extLst>
          </p:cNvPr>
          <p:cNvSpPr/>
          <p:nvPr userDrawn="1"/>
        </p:nvSpPr>
        <p:spPr>
          <a:xfrm>
            <a:off x="3379290" y="1343162"/>
            <a:ext cx="1492747"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OBJECTIVES</a:t>
            </a:r>
          </a:p>
        </p:txBody>
      </p:sp>
      <p:sp>
        <p:nvSpPr>
          <p:cNvPr id="32" name="Rectangle 31">
            <a:extLst>
              <a:ext uri="{FF2B5EF4-FFF2-40B4-BE49-F238E27FC236}">
                <a16:creationId xmlns:a16="http://schemas.microsoft.com/office/drawing/2014/main" id="{6E24A924-11E8-43F8-1E71-D254AFB91A64}"/>
              </a:ext>
            </a:extLst>
          </p:cNvPr>
          <p:cNvSpPr/>
          <p:nvPr userDrawn="1"/>
        </p:nvSpPr>
        <p:spPr>
          <a:xfrm>
            <a:off x="6472261" y="1343162"/>
            <a:ext cx="1731790"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SOLUTIONS</a:t>
            </a:r>
          </a:p>
        </p:txBody>
      </p:sp>
      <p:sp>
        <p:nvSpPr>
          <p:cNvPr id="33" name="Rectangle 32">
            <a:extLst>
              <a:ext uri="{FF2B5EF4-FFF2-40B4-BE49-F238E27FC236}">
                <a16:creationId xmlns:a16="http://schemas.microsoft.com/office/drawing/2014/main" id="{9E70CEF4-AD05-6E0A-2392-FE47F396C88B}"/>
              </a:ext>
            </a:extLst>
          </p:cNvPr>
          <p:cNvSpPr/>
          <p:nvPr userDrawn="1"/>
        </p:nvSpPr>
        <p:spPr>
          <a:xfrm>
            <a:off x="9609845" y="1343162"/>
            <a:ext cx="1191184"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BENEFITS</a:t>
            </a:r>
          </a:p>
        </p:txBody>
      </p:sp>
      <p:pic>
        <p:nvPicPr>
          <p:cNvPr id="34" name="Picture 33">
            <a:extLst>
              <a:ext uri="{FF2B5EF4-FFF2-40B4-BE49-F238E27FC236}">
                <a16:creationId xmlns:a16="http://schemas.microsoft.com/office/drawing/2014/main" id="{19846DF6-54AF-FBAD-3BC6-1E8B365C053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7049" y="1268328"/>
            <a:ext cx="348082" cy="348082"/>
          </a:xfrm>
          <a:prstGeom prst="rect">
            <a:avLst/>
          </a:prstGeom>
        </p:spPr>
      </p:pic>
      <p:pic>
        <p:nvPicPr>
          <p:cNvPr id="35" name="Picture 34">
            <a:extLst>
              <a:ext uri="{FF2B5EF4-FFF2-40B4-BE49-F238E27FC236}">
                <a16:creationId xmlns:a16="http://schemas.microsoft.com/office/drawing/2014/main" id="{39341732-19FE-5A88-3191-D2E858D29D5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43633" y="1257914"/>
            <a:ext cx="386682" cy="386683"/>
          </a:xfrm>
          <a:prstGeom prst="rect">
            <a:avLst/>
          </a:prstGeom>
        </p:spPr>
      </p:pic>
      <p:grpSp>
        <p:nvGrpSpPr>
          <p:cNvPr id="37" name="Group 36">
            <a:extLst>
              <a:ext uri="{FF2B5EF4-FFF2-40B4-BE49-F238E27FC236}">
                <a16:creationId xmlns:a16="http://schemas.microsoft.com/office/drawing/2014/main" id="{90572D50-9E1D-3E97-06FE-AC3C0E62DC26}"/>
              </a:ext>
            </a:extLst>
          </p:cNvPr>
          <p:cNvGrpSpPr/>
          <p:nvPr userDrawn="1"/>
        </p:nvGrpSpPr>
        <p:grpSpPr>
          <a:xfrm>
            <a:off x="5785598" y="1470453"/>
            <a:ext cx="3064975" cy="5009859"/>
            <a:chOff x="5785598" y="1470454"/>
            <a:chExt cx="3064975" cy="2619632"/>
          </a:xfrm>
        </p:grpSpPr>
        <p:cxnSp>
          <p:nvCxnSpPr>
            <p:cNvPr id="38" name="Straight Connector 37">
              <a:extLst>
                <a:ext uri="{FF2B5EF4-FFF2-40B4-BE49-F238E27FC236}">
                  <a16:creationId xmlns:a16="http://schemas.microsoft.com/office/drawing/2014/main" id="{FCF3D62E-F21E-6AA7-CFF0-1939F5DAF42B}"/>
                </a:ext>
              </a:extLst>
            </p:cNvPr>
            <p:cNvCxnSpPr/>
            <p:nvPr userDrawn="1"/>
          </p:nvCxnSpPr>
          <p:spPr>
            <a:xfrm>
              <a:off x="5785598"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B893220-06FB-9F84-1039-FBD98DE957E8}"/>
                </a:ext>
              </a:extLst>
            </p:cNvPr>
            <p:cNvCxnSpPr/>
            <p:nvPr userDrawn="1"/>
          </p:nvCxnSpPr>
          <p:spPr>
            <a:xfrm>
              <a:off x="8850573"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grpSp>
      <p:pic>
        <p:nvPicPr>
          <p:cNvPr id="41" name="Picture 40">
            <a:extLst>
              <a:ext uri="{FF2B5EF4-FFF2-40B4-BE49-F238E27FC236}">
                <a16:creationId xmlns:a16="http://schemas.microsoft.com/office/drawing/2014/main" id="{3B3B5728-CACF-A59E-1A83-FEC32942D81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68955" y="1273078"/>
            <a:ext cx="355227" cy="355227"/>
          </a:xfrm>
          <a:prstGeom prst="rect">
            <a:avLst/>
          </a:prstGeom>
        </p:spPr>
      </p:pic>
      <p:pic>
        <p:nvPicPr>
          <p:cNvPr id="42" name="Picture 41">
            <a:extLst>
              <a:ext uri="{FF2B5EF4-FFF2-40B4-BE49-F238E27FC236}">
                <a16:creationId xmlns:a16="http://schemas.microsoft.com/office/drawing/2014/main" id="{73EBE7FC-D27A-53F4-42FB-A775BAB37102}"/>
              </a:ext>
            </a:extLst>
          </p:cNvPr>
          <p:cNvPicPr>
            <a:picLocks noChangeAspect="1"/>
          </p:cNvPicPr>
          <p:nvPr userDrawn="1"/>
        </p:nvPicPr>
        <p:blipFill rotWithShape="1">
          <a:blip r:embed="rId5" cstate="email">
            <a:duotone>
              <a:schemeClr val="bg2">
                <a:shade val="45000"/>
                <a:satMod val="135000"/>
              </a:schemeClr>
              <a:prstClr val="white"/>
            </a:duotone>
            <a:extLst>
              <a:ext uri="{28A0092B-C50C-407E-A947-70E740481C1C}">
                <a14:useLocalDpi xmlns:a14="http://schemas.microsoft.com/office/drawing/2010/main"/>
              </a:ext>
            </a:extLst>
          </a:blip>
          <a:srcRect t="-4665"/>
          <a:stretch/>
        </p:blipFill>
        <p:spPr>
          <a:xfrm>
            <a:off x="0" y="1257283"/>
            <a:ext cx="2560320" cy="3009257"/>
          </a:xfrm>
          <a:prstGeom prst="rect">
            <a:avLst/>
          </a:prstGeom>
        </p:spPr>
      </p:pic>
      <p:sp>
        <p:nvSpPr>
          <p:cNvPr id="43" name="Rectangle 42">
            <a:extLst>
              <a:ext uri="{FF2B5EF4-FFF2-40B4-BE49-F238E27FC236}">
                <a16:creationId xmlns:a16="http://schemas.microsoft.com/office/drawing/2014/main" id="{CDC799E7-6E5C-BB69-6820-631D2AFCD3E4}"/>
              </a:ext>
            </a:extLst>
          </p:cNvPr>
          <p:cNvSpPr/>
          <p:nvPr userDrawn="1"/>
        </p:nvSpPr>
        <p:spPr>
          <a:xfrm>
            <a:off x="0" y="4287795"/>
            <a:ext cx="2557849" cy="2069462"/>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44" name="Rectangle 43">
            <a:extLst>
              <a:ext uri="{FF2B5EF4-FFF2-40B4-BE49-F238E27FC236}">
                <a16:creationId xmlns:a16="http://schemas.microsoft.com/office/drawing/2014/main" id="{3A1A9DE9-DF7D-3C00-FADF-20F6BD5A966D}"/>
              </a:ext>
            </a:extLst>
          </p:cNvPr>
          <p:cNvSpPr/>
          <p:nvPr userDrawn="1"/>
        </p:nvSpPr>
        <p:spPr>
          <a:xfrm>
            <a:off x="0" y="1231392"/>
            <a:ext cx="2560320" cy="5119981"/>
          </a:xfrm>
          <a:prstGeom prst="rect">
            <a:avLst/>
          </a:prstGeom>
          <a:gradFill>
            <a:gsLst>
              <a:gs pos="29000">
                <a:srgbClr val="002E88">
                  <a:alpha val="89000"/>
                </a:srgbClr>
              </a:gs>
              <a:gs pos="100000">
                <a:srgbClr val="005FC6">
                  <a:alpha val="71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45" name="object 17">
            <a:extLst>
              <a:ext uri="{FF2B5EF4-FFF2-40B4-BE49-F238E27FC236}">
                <a16:creationId xmlns:a16="http://schemas.microsoft.com/office/drawing/2014/main" id="{425DD91E-011D-78AB-CEBB-537292D9A549}"/>
              </a:ext>
            </a:extLst>
          </p:cNvPr>
          <p:cNvSpPr txBox="1"/>
          <p:nvPr userDrawn="1"/>
        </p:nvSpPr>
        <p:spPr>
          <a:xfrm>
            <a:off x="484153" y="5379051"/>
            <a:ext cx="1845220" cy="603370"/>
          </a:xfrm>
          <a:prstGeom prst="rect">
            <a:avLst/>
          </a:prstGeom>
        </p:spPr>
        <p:txBody>
          <a:bodyPr vert="horz" wrap="square" lIns="0" tIns="12700" rIns="0" bIns="0" rtlCol="0">
            <a:spAutoFit/>
          </a:bodyPr>
          <a:lstStyle/>
          <a:p>
            <a:pPr marL="12700">
              <a:lnSpc>
                <a:spcPts val="2400"/>
              </a:lnSpc>
              <a:spcBef>
                <a:spcPts val="100"/>
              </a:spcBef>
            </a:pPr>
            <a:r>
              <a:rPr lang="en-US" sz="2400" b="1" i="0" spc="-5" dirty="0">
                <a:solidFill>
                  <a:schemeClr val="bg1"/>
                </a:solidFill>
                <a:latin typeface="Calibri" panose="020F0502020204030204" pitchFamily="34" charset="0"/>
                <a:cs typeface="Arial Black"/>
              </a:rPr>
              <a:t>BUSINESS</a:t>
            </a:r>
            <a:endParaRPr lang="en-US" sz="2400" b="1" i="0" dirty="0">
              <a:solidFill>
                <a:schemeClr val="bg1"/>
              </a:solidFill>
              <a:latin typeface="Calibri" panose="020F0502020204030204" pitchFamily="34" charset="0"/>
              <a:cs typeface="Arial Black"/>
            </a:endParaRPr>
          </a:p>
          <a:p>
            <a:pPr marL="12700">
              <a:lnSpc>
                <a:spcPts val="2400"/>
              </a:lnSpc>
              <a:spcBef>
                <a:spcPts val="45"/>
              </a:spcBef>
            </a:pPr>
            <a:r>
              <a:rPr lang="en-US" sz="1600" b="0" i="0" spc="-5" dirty="0">
                <a:solidFill>
                  <a:schemeClr val="bg1"/>
                </a:solidFill>
                <a:latin typeface="Calibri" panose="020F0502020204030204" pitchFamily="34" charset="0"/>
                <a:cs typeface="Calibri" panose="020F0502020204030204" pitchFamily="34" charset="0"/>
              </a:rPr>
              <a:t>OUTCOME</a:t>
            </a:r>
            <a:endParaRPr lang="en-US" sz="1600" b="0" i="0" dirty="0">
              <a:solidFill>
                <a:schemeClr val="bg1"/>
              </a:solidFill>
              <a:latin typeface="Calibri" panose="020F0502020204030204" pitchFamily="34" charset="0"/>
              <a:cs typeface="Calibri" panose="020F0502020204030204" pitchFamily="34" charset="0"/>
            </a:endParaRPr>
          </a:p>
        </p:txBody>
      </p:sp>
      <p:pic>
        <p:nvPicPr>
          <p:cNvPr id="46" name="Graphic 45">
            <a:extLst>
              <a:ext uri="{FF2B5EF4-FFF2-40B4-BE49-F238E27FC236}">
                <a16:creationId xmlns:a16="http://schemas.microsoft.com/office/drawing/2014/main" id="{B87A6E39-3A56-509E-895C-0C11F5FF3672}"/>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15006" y="4634566"/>
            <a:ext cx="617817" cy="617817"/>
          </a:xfrm>
          <a:prstGeom prst="rect">
            <a:avLst/>
          </a:prstGeom>
        </p:spPr>
      </p:pic>
      <p:sp>
        <p:nvSpPr>
          <p:cNvPr id="48" name="Rectangle 47">
            <a:extLst>
              <a:ext uri="{FF2B5EF4-FFF2-40B4-BE49-F238E27FC236}">
                <a16:creationId xmlns:a16="http://schemas.microsoft.com/office/drawing/2014/main" id="{90B725F2-4143-9AB4-E353-D7019D70CE73}"/>
              </a:ext>
            </a:extLst>
          </p:cNvPr>
          <p:cNvSpPr/>
          <p:nvPr userDrawn="1"/>
        </p:nvSpPr>
        <p:spPr>
          <a:xfrm>
            <a:off x="0"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49" name="Slide Number Placeholder 4">
            <a:extLst>
              <a:ext uri="{FF2B5EF4-FFF2-40B4-BE49-F238E27FC236}">
                <a16:creationId xmlns:a16="http://schemas.microsoft.com/office/drawing/2014/main" id="{EB8D7703-87F6-509F-22B4-2E9A06DF0053}"/>
              </a:ext>
            </a:extLst>
          </p:cNvPr>
          <p:cNvSpPr txBox="1">
            <a:spLocks/>
          </p:cNvSpPr>
          <p:nvPr userDrawn="1"/>
        </p:nvSpPr>
        <p:spPr>
          <a:xfrm>
            <a:off x="67302" y="6420810"/>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mtClean="0"/>
              <a:pPr algn="ctr"/>
              <a:t>‹#›</a:t>
            </a:fld>
            <a:endParaRPr lang="en-IN" dirty="0"/>
          </a:p>
        </p:txBody>
      </p:sp>
      <p:cxnSp>
        <p:nvCxnSpPr>
          <p:cNvPr id="40" name="Straight Connector 39">
            <a:extLst>
              <a:ext uri="{FF2B5EF4-FFF2-40B4-BE49-F238E27FC236}">
                <a16:creationId xmlns:a16="http://schemas.microsoft.com/office/drawing/2014/main" id="{E6D06B29-1751-8020-5EAE-BA2676471A17}"/>
              </a:ext>
            </a:extLst>
          </p:cNvPr>
          <p:cNvCxnSpPr>
            <a:cxnSpLocks/>
          </p:cNvCxnSpPr>
          <p:nvPr userDrawn="1"/>
        </p:nvCxnSpPr>
        <p:spPr>
          <a:xfrm>
            <a:off x="225486" y="852617"/>
            <a:ext cx="1158220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6413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ase_Study_2">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164067A-3E22-EFD0-6030-0D747DBA7F5E}"/>
              </a:ext>
            </a:extLst>
          </p:cNvPr>
          <p:cNvPicPr>
            <a:picLocks noChangeAspect="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t="-4665"/>
          <a:stretch/>
        </p:blipFill>
        <p:spPr>
          <a:xfrm>
            <a:off x="0" y="1257283"/>
            <a:ext cx="2560320" cy="3009257"/>
          </a:xfrm>
          <a:prstGeom prst="rect">
            <a:avLst/>
          </a:prstGeom>
        </p:spPr>
      </p:pic>
      <p:sp>
        <p:nvSpPr>
          <p:cNvPr id="24" name="Rectangle 23">
            <a:extLst>
              <a:ext uri="{FF2B5EF4-FFF2-40B4-BE49-F238E27FC236}">
                <a16:creationId xmlns:a16="http://schemas.microsoft.com/office/drawing/2014/main" id="{6070A1A4-E901-33CB-6006-C2482BE63EA6}"/>
              </a:ext>
            </a:extLst>
          </p:cNvPr>
          <p:cNvSpPr/>
          <p:nvPr userDrawn="1"/>
        </p:nvSpPr>
        <p:spPr>
          <a:xfrm>
            <a:off x="0" y="1194061"/>
            <a:ext cx="2557849" cy="5163196"/>
          </a:xfrm>
          <a:prstGeom prst="rect">
            <a:avLst/>
          </a:prstGeom>
          <a:gradFill>
            <a:gsLst>
              <a:gs pos="66000">
                <a:srgbClr val="EAEAEA"/>
              </a:gs>
              <a:gs pos="0">
                <a:schemeClr val="bg1">
                  <a:lumMod val="85000"/>
                  <a:alpha val="7000"/>
                </a:schemeClr>
              </a:gs>
              <a:gs pos="73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5" name="Rectangle 14">
            <a:extLst>
              <a:ext uri="{FF2B5EF4-FFF2-40B4-BE49-F238E27FC236}">
                <a16:creationId xmlns:a16="http://schemas.microsoft.com/office/drawing/2014/main" id="{E2E22F52-19D2-EA75-B179-CA4786E7CBEE}"/>
              </a:ext>
            </a:extLst>
          </p:cNvPr>
          <p:cNvSpPr/>
          <p:nvPr userDrawn="1"/>
        </p:nvSpPr>
        <p:spPr>
          <a:xfrm>
            <a:off x="0" y="4287795"/>
            <a:ext cx="2557849" cy="2069462"/>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Lato" panose="020F0502020204030203" pitchFamily="34" charset="77"/>
            </a:endParaRPr>
          </a:p>
        </p:txBody>
      </p:sp>
      <p:sp>
        <p:nvSpPr>
          <p:cNvPr id="25" name="Rectangle 24">
            <a:extLst>
              <a:ext uri="{FF2B5EF4-FFF2-40B4-BE49-F238E27FC236}">
                <a16:creationId xmlns:a16="http://schemas.microsoft.com/office/drawing/2014/main" id="{36038960-A23E-CFD5-01CE-31208A2DB2D7}"/>
              </a:ext>
            </a:extLst>
          </p:cNvPr>
          <p:cNvSpPr/>
          <p:nvPr userDrawn="1"/>
        </p:nvSpPr>
        <p:spPr>
          <a:xfrm>
            <a:off x="0" y="1238064"/>
            <a:ext cx="2560320" cy="5119981"/>
          </a:xfrm>
          <a:prstGeom prst="rect">
            <a:avLst/>
          </a:prstGeom>
          <a:gradFill>
            <a:gsLst>
              <a:gs pos="29000">
                <a:srgbClr val="002E88">
                  <a:alpha val="89000"/>
                </a:srgbClr>
              </a:gs>
              <a:gs pos="100000">
                <a:srgbClr val="005FC6">
                  <a:alpha val="71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cxnSp>
        <p:nvCxnSpPr>
          <p:cNvPr id="6" name="Straight Connector 5">
            <a:extLst>
              <a:ext uri="{FF2B5EF4-FFF2-40B4-BE49-F238E27FC236}">
                <a16:creationId xmlns:a16="http://schemas.microsoft.com/office/drawing/2014/main" id="{DEB14C8E-FA3D-E767-99C3-7A068D94C0EE}"/>
              </a:ext>
            </a:extLst>
          </p:cNvPr>
          <p:cNvCxnSpPr>
            <a:cxnSpLocks/>
          </p:cNvCxnSpPr>
          <p:nvPr/>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73EB30-B623-FC14-D4A7-C774EE359D72}"/>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2024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sp>
        <p:nvSpPr>
          <p:cNvPr id="7" name="Title 1">
            <a:extLst>
              <a:ext uri="{FF2B5EF4-FFF2-40B4-BE49-F238E27FC236}">
                <a16:creationId xmlns:a16="http://schemas.microsoft.com/office/drawing/2014/main" id="{2C944958-D030-D9CF-7879-50B865DAA180}"/>
              </a:ext>
            </a:extLst>
          </p:cNvPr>
          <p:cNvSpPr>
            <a:spLocks noGrp="1"/>
          </p:cNvSpPr>
          <p:nvPr>
            <p:ph type="title"/>
          </p:nvPr>
        </p:nvSpPr>
        <p:spPr>
          <a:xfrm>
            <a:off x="225486" y="393334"/>
            <a:ext cx="10515600" cy="448367"/>
          </a:xfrm>
        </p:spPr>
        <p:txBody>
          <a:bodyPr vert="horz" lIns="91440" tIns="45720" rIns="91440" bIns="45720" rtlCol="0" anchor="ctr">
            <a:normAutofit/>
          </a:bodyPr>
          <a:lstStyle>
            <a:lvl1pPr>
              <a:defRPr lang="en-US" sz="2400" b="0" i="0" dirty="0">
                <a:solidFill>
                  <a:srgbClr val="005FC6"/>
                </a:solidFill>
                <a:latin typeface="Calibri" panose="020F0502020204030204" pitchFamily="34" charset="0"/>
              </a:defRPr>
            </a:lvl1pPr>
          </a:lstStyle>
          <a:p>
            <a:pPr lvl="0"/>
            <a:r>
              <a:rPr lang="en-GB" dirty="0"/>
              <a:t>Click to edit Master title style</a:t>
            </a:r>
            <a:endParaRPr lang="en-US" dirty="0"/>
          </a:p>
        </p:txBody>
      </p:sp>
      <p:sp>
        <p:nvSpPr>
          <p:cNvPr id="9" name="Rectangle 8">
            <a:extLst>
              <a:ext uri="{FF2B5EF4-FFF2-40B4-BE49-F238E27FC236}">
                <a16:creationId xmlns:a16="http://schemas.microsoft.com/office/drawing/2014/main" id="{25AE628B-C962-9E5A-3A9C-00BB1F77DDB5}"/>
              </a:ext>
            </a:extLst>
          </p:cNvPr>
          <p:cNvSpPr/>
          <p:nvPr/>
        </p:nvSpPr>
        <p:spPr>
          <a:xfrm>
            <a:off x="0"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sp>
        <p:nvSpPr>
          <p:cNvPr id="11" name="Text Placeholder 2">
            <a:extLst>
              <a:ext uri="{FF2B5EF4-FFF2-40B4-BE49-F238E27FC236}">
                <a16:creationId xmlns:a16="http://schemas.microsoft.com/office/drawing/2014/main" id="{9523C02F-A9C5-BD99-8804-AFF3779BCF6C}"/>
              </a:ext>
            </a:extLst>
          </p:cNvPr>
          <p:cNvSpPr>
            <a:spLocks noGrp="1"/>
          </p:cNvSpPr>
          <p:nvPr>
            <p:ph type="body" idx="1"/>
          </p:nvPr>
        </p:nvSpPr>
        <p:spPr>
          <a:xfrm>
            <a:off x="238863" y="863786"/>
            <a:ext cx="10515600" cy="330275"/>
          </a:xfrm>
        </p:spPr>
        <p:txBody>
          <a:bodyPr anchor="ctr">
            <a:normAutofit/>
          </a:bodyPr>
          <a:lstStyle>
            <a:lvl1pPr marL="0" indent="0">
              <a:buNone/>
              <a:defRPr sz="1400" b="0" i="0">
                <a:solidFill>
                  <a:schemeClr val="tx1">
                    <a:lumMod val="50000"/>
                  </a:schemeClr>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cxnSp>
        <p:nvCxnSpPr>
          <p:cNvPr id="2" name="Straight Connector 1">
            <a:extLst>
              <a:ext uri="{FF2B5EF4-FFF2-40B4-BE49-F238E27FC236}">
                <a16:creationId xmlns:a16="http://schemas.microsoft.com/office/drawing/2014/main" id="{71A6F716-9874-67A9-692C-E4ECBB52FDCD}"/>
              </a:ext>
            </a:extLst>
          </p:cNvPr>
          <p:cNvCxnSpPr>
            <a:cxnSpLocks/>
          </p:cNvCxnSpPr>
          <p:nvPr userDrawn="1"/>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8B36331-CDA6-DC11-7F25-3FBC6E57EA81}"/>
              </a:ext>
            </a:extLst>
          </p:cNvPr>
          <p:cNvSpPr/>
          <p:nvPr userDrawn="1"/>
        </p:nvSpPr>
        <p:spPr>
          <a:xfrm>
            <a:off x="0"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sp>
        <p:nvSpPr>
          <p:cNvPr id="52" name="Rectangle 51">
            <a:extLst>
              <a:ext uri="{FF2B5EF4-FFF2-40B4-BE49-F238E27FC236}">
                <a16:creationId xmlns:a16="http://schemas.microsoft.com/office/drawing/2014/main" id="{2FF85C33-764D-DED2-C225-4A831C748BB7}"/>
              </a:ext>
            </a:extLst>
          </p:cNvPr>
          <p:cNvSpPr/>
          <p:nvPr userDrawn="1"/>
        </p:nvSpPr>
        <p:spPr>
          <a:xfrm>
            <a:off x="0"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53" name="Slide Number Placeholder 4">
            <a:extLst>
              <a:ext uri="{FF2B5EF4-FFF2-40B4-BE49-F238E27FC236}">
                <a16:creationId xmlns:a16="http://schemas.microsoft.com/office/drawing/2014/main" id="{4CFC3572-C454-5559-B1C3-785E67E272D4}"/>
              </a:ext>
            </a:extLst>
          </p:cNvPr>
          <p:cNvSpPr txBox="1">
            <a:spLocks/>
          </p:cNvSpPr>
          <p:nvPr userDrawn="1"/>
        </p:nvSpPr>
        <p:spPr>
          <a:xfrm>
            <a:off x="67302" y="6420810"/>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mtClean="0"/>
              <a:pPr algn="ctr"/>
              <a:t>‹#›</a:t>
            </a:fld>
            <a:endParaRPr lang="en-IN" dirty="0"/>
          </a:p>
        </p:txBody>
      </p:sp>
      <p:sp>
        <p:nvSpPr>
          <p:cNvPr id="3" name="Rectangle 2">
            <a:extLst>
              <a:ext uri="{FF2B5EF4-FFF2-40B4-BE49-F238E27FC236}">
                <a16:creationId xmlns:a16="http://schemas.microsoft.com/office/drawing/2014/main" id="{2E25E17C-5D3D-463D-6C1A-063CA280C889}"/>
              </a:ext>
            </a:extLst>
          </p:cNvPr>
          <p:cNvSpPr/>
          <p:nvPr userDrawn="1"/>
        </p:nvSpPr>
        <p:spPr>
          <a:xfrm>
            <a:off x="2560319" y="4287795"/>
            <a:ext cx="9604175" cy="1841544"/>
          </a:xfrm>
          <a:prstGeom prst="rect">
            <a:avLst/>
          </a:prstGeom>
          <a:gradFill flip="none" rotWithShape="1">
            <a:gsLst>
              <a:gs pos="34000">
                <a:srgbClr val="FFFFFF"/>
              </a:gs>
              <a:gs pos="100000">
                <a:srgbClr val="FFFFFF">
                  <a:lumMod val="9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10" name="Rectangle 9">
            <a:extLst>
              <a:ext uri="{FF2B5EF4-FFF2-40B4-BE49-F238E27FC236}">
                <a16:creationId xmlns:a16="http://schemas.microsoft.com/office/drawing/2014/main" id="{2D59860F-4347-455A-D5C6-FA899B616120}"/>
              </a:ext>
            </a:extLst>
          </p:cNvPr>
          <p:cNvSpPr/>
          <p:nvPr userDrawn="1"/>
        </p:nvSpPr>
        <p:spPr>
          <a:xfrm>
            <a:off x="12099447" y="4286405"/>
            <a:ext cx="104433" cy="2062937"/>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cxnSp>
        <p:nvCxnSpPr>
          <p:cNvPr id="26" name="Straight Connector 25">
            <a:extLst>
              <a:ext uri="{FF2B5EF4-FFF2-40B4-BE49-F238E27FC236}">
                <a16:creationId xmlns:a16="http://schemas.microsoft.com/office/drawing/2014/main" id="{E6D06B29-1751-8020-5EAE-BA2676471A17}"/>
              </a:ext>
            </a:extLst>
          </p:cNvPr>
          <p:cNvCxnSpPr>
            <a:cxnSpLocks/>
          </p:cNvCxnSpPr>
          <p:nvPr userDrawn="1"/>
        </p:nvCxnSpPr>
        <p:spPr>
          <a:xfrm>
            <a:off x="225486" y="852617"/>
            <a:ext cx="1158220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object 17">
            <a:extLst>
              <a:ext uri="{FF2B5EF4-FFF2-40B4-BE49-F238E27FC236}">
                <a16:creationId xmlns:a16="http://schemas.microsoft.com/office/drawing/2014/main" id="{EE2958EA-0F84-765A-B01E-E709B30A5F48}"/>
              </a:ext>
            </a:extLst>
          </p:cNvPr>
          <p:cNvSpPr txBox="1"/>
          <p:nvPr userDrawn="1"/>
        </p:nvSpPr>
        <p:spPr>
          <a:xfrm>
            <a:off x="484153" y="5379051"/>
            <a:ext cx="1845220" cy="603370"/>
          </a:xfrm>
          <a:prstGeom prst="rect">
            <a:avLst/>
          </a:prstGeom>
        </p:spPr>
        <p:txBody>
          <a:bodyPr vert="horz" wrap="square" lIns="0" tIns="12700" rIns="0" bIns="0" rtlCol="0">
            <a:spAutoFit/>
          </a:bodyPr>
          <a:lstStyle/>
          <a:p>
            <a:pPr marL="12700">
              <a:lnSpc>
                <a:spcPts val="2400"/>
              </a:lnSpc>
              <a:spcBef>
                <a:spcPts val="100"/>
              </a:spcBef>
            </a:pPr>
            <a:r>
              <a:rPr lang="en-US" sz="2400" b="1" i="0" spc="-5" dirty="0">
                <a:solidFill>
                  <a:schemeClr val="bg1"/>
                </a:solidFill>
                <a:latin typeface="Calibri" panose="020F0502020204030204" pitchFamily="34" charset="0"/>
                <a:cs typeface="Arial Black"/>
              </a:rPr>
              <a:t>BUSINESS</a:t>
            </a:r>
            <a:endParaRPr lang="en-US" sz="2400" b="1" i="0" dirty="0">
              <a:solidFill>
                <a:schemeClr val="bg1"/>
              </a:solidFill>
              <a:latin typeface="Calibri" panose="020F0502020204030204" pitchFamily="34" charset="0"/>
              <a:cs typeface="Arial Black"/>
            </a:endParaRPr>
          </a:p>
          <a:p>
            <a:pPr marL="12700">
              <a:lnSpc>
                <a:spcPts val="2400"/>
              </a:lnSpc>
              <a:spcBef>
                <a:spcPts val="45"/>
              </a:spcBef>
            </a:pPr>
            <a:r>
              <a:rPr lang="en-US" sz="1600" b="0" i="0" spc="-5" dirty="0">
                <a:solidFill>
                  <a:schemeClr val="bg1"/>
                </a:solidFill>
                <a:latin typeface="Calibri" panose="020F0502020204030204" pitchFamily="34" charset="0"/>
                <a:cs typeface="Calibri" panose="020F0502020204030204" pitchFamily="34" charset="0"/>
              </a:rPr>
              <a:t>OUTCOME</a:t>
            </a:r>
            <a:endParaRPr lang="en-US" sz="1600" b="0" i="0" dirty="0">
              <a:solidFill>
                <a:schemeClr val="bg1"/>
              </a:solidFill>
              <a:latin typeface="Calibri" panose="020F0502020204030204" pitchFamily="34" charset="0"/>
              <a:cs typeface="Calibri" panose="020F0502020204030204" pitchFamily="34" charset="0"/>
            </a:endParaRPr>
          </a:p>
        </p:txBody>
      </p:sp>
      <p:pic>
        <p:nvPicPr>
          <p:cNvPr id="19" name="Graphic 13">
            <a:extLst>
              <a:ext uri="{FF2B5EF4-FFF2-40B4-BE49-F238E27FC236}">
                <a16:creationId xmlns:a16="http://schemas.microsoft.com/office/drawing/2014/main" id="{1BED931A-361E-F501-5B1D-EA9CB7FB6836}"/>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15006" y="4634566"/>
            <a:ext cx="617817" cy="617817"/>
          </a:xfrm>
          <a:prstGeom prst="rect">
            <a:avLst/>
          </a:prstGeom>
        </p:spPr>
      </p:pic>
    </p:spTree>
    <p:extLst>
      <p:ext uri="{BB962C8B-B14F-4D97-AF65-F5344CB8AC3E}">
        <p14:creationId xmlns:p14="http://schemas.microsoft.com/office/powerpoint/2010/main" val="36933305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Case_Study_2">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164067A-3E22-EFD0-6030-0D747DBA7F5E}"/>
              </a:ext>
            </a:extLst>
          </p:cNvPr>
          <p:cNvPicPr>
            <a:picLocks noChangeAspect="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t="-4665"/>
          <a:stretch/>
        </p:blipFill>
        <p:spPr>
          <a:xfrm>
            <a:off x="0" y="1257283"/>
            <a:ext cx="2560320" cy="3009257"/>
          </a:xfrm>
          <a:prstGeom prst="rect">
            <a:avLst/>
          </a:prstGeom>
        </p:spPr>
      </p:pic>
      <p:sp>
        <p:nvSpPr>
          <p:cNvPr id="24" name="Rectangle 23">
            <a:extLst>
              <a:ext uri="{FF2B5EF4-FFF2-40B4-BE49-F238E27FC236}">
                <a16:creationId xmlns:a16="http://schemas.microsoft.com/office/drawing/2014/main" id="{6070A1A4-E901-33CB-6006-C2482BE63EA6}"/>
              </a:ext>
            </a:extLst>
          </p:cNvPr>
          <p:cNvSpPr/>
          <p:nvPr userDrawn="1"/>
        </p:nvSpPr>
        <p:spPr>
          <a:xfrm>
            <a:off x="0" y="1194061"/>
            <a:ext cx="2557849" cy="5163196"/>
          </a:xfrm>
          <a:prstGeom prst="rect">
            <a:avLst/>
          </a:prstGeom>
          <a:gradFill>
            <a:gsLst>
              <a:gs pos="66000">
                <a:srgbClr val="EAEAEA"/>
              </a:gs>
              <a:gs pos="0">
                <a:schemeClr val="bg1">
                  <a:lumMod val="85000"/>
                  <a:alpha val="7000"/>
                </a:schemeClr>
              </a:gs>
              <a:gs pos="73000">
                <a:schemeClr val="bg1">
                  <a:lumMod val="9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sp>
        <p:nvSpPr>
          <p:cNvPr id="15" name="Rectangle 14">
            <a:extLst>
              <a:ext uri="{FF2B5EF4-FFF2-40B4-BE49-F238E27FC236}">
                <a16:creationId xmlns:a16="http://schemas.microsoft.com/office/drawing/2014/main" id="{E2E22F52-19D2-EA75-B179-CA4786E7CBEE}"/>
              </a:ext>
            </a:extLst>
          </p:cNvPr>
          <p:cNvSpPr/>
          <p:nvPr userDrawn="1"/>
        </p:nvSpPr>
        <p:spPr>
          <a:xfrm>
            <a:off x="0" y="4287795"/>
            <a:ext cx="2557849" cy="2069462"/>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Lato" panose="020F0502020204030203" pitchFamily="34" charset="77"/>
            </a:endParaRPr>
          </a:p>
        </p:txBody>
      </p:sp>
      <p:sp>
        <p:nvSpPr>
          <p:cNvPr id="25" name="Rectangle 24">
            <a:extLst>
              <a:ext uri="{FF2B5EF4-FFF2-40B4-BE49-F238E27FC236}">
                <a16:creationId xmlns:a16="http://schemas.microsoft.com/office/drawing/2014/main" id="{36038960-A23E-CFD5-01CE-31208A2DB2D7}"/>
              </a:ext>
            </a:extLst>
          </p:cNvPr>
          <p:cNvSpPr/>
          <p:nvPr userDrawn="1"/>
        </p:nvSpPr>
        <p:spPr>
          <a:xfrm>
            <a:off x="0" y="1238064"/>
            <a:ext cx="2560320" cy="5119981"/>
          </a:xfrm>
          <a:prstGeom prst="rect">
            <a:avLst/>
          </a:prstGeom>
          <a:gradFill>
            <a:gsLst>
              <a:gs pos="29000">
                <a:srgbClr val="002E88">
                  <a:alpha val="89000"/>
                </a:srgbClr>
              </a:gs>
              <a:gs pos="100000">
                <a:srgbClr val="005FC6">
                  <a:alpha val="71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panose="020F0502020204030203" pitchFamily="34" charset="0"/>
            </a:endParaRPr>
          </a:p>
        </p:txBody>
      </p:sp>
      <p:cxnSp>
        <p:nvCxnSpPr>
          <p:cNvPr id="6" name="Straight Connector 5">
            <a:extLst>
              <a:ext uri="{FF2B5EF4-FFF2-40B4-BE49-F238E27FC236}">
                <a16:creationId xmlns:a16="http://schemas.microsoft.com/office/drawing/2014/main" id="{DEB14C8E-FA3D-E767-99C3-7A068D94C0EE}"/>
              </a:ext>
            </a:extLst>
          </p:cNvPr>
          <p:cNvCxnSpPr>
            <a:cxnSpLocks/>
          </p:cNvCxnSpPr>
          <p:nvPr/>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73EB30-B623-FC14-D4A7-C774EE359D72}"/>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2024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sp>
        <p:nvSpPr>
          <p:cNvPr id="7" name="Title 1">
            <a:extLst>
              <a:ext uri="{FF2B5EF4-FFF2-40B4-BE49-F238E27FC236}">
                <a16:creationId xmlns:a16="http://schemas.microsoft.com/office/drawing/2014/main" id="{2C944958-D030-D9CF-7879-50B865DAA180}"/>
              </a:ext>
            </a:extLst>
          </p:cNvPr>
          <p:cNvSpPr>
            <a:spLocks noGrp="1"/>
          </p:cNvSpPr>
          <p:nvPr>
            <p:ph type="title"/>
          </p:nvPr>
        </p:nvSpPr>
        <p:spPr>
          <a:xfrm>
            <a:off x="225486" y="393334"/>
            <a:ext cx="10515600" cy="448367"/>
          </a:xfrm>
        </p:spPr>
        <p:txBody>
          <a:bodyPr vert="horz" lIns="91440" tIns="45720" rIns="91440" bIns="45720" rtlCol="0" anchor="ctr">
            <a:normAutofit/>
          </a:bodyPr>
          <a:lstStyle>
            <a:lvl1pPr>
              <a:defRPr lang="en-US" sz="2400" b="0" i="0" dirty="0">
                <a:solidFill>
                  <a:srgbClr val="005FC6"/>
                </a:solidFill>
                <a:latin typeface="Calibri" panose="020F0502020204030204" pitchFamily="34" charset="0"/>
              </a:defRPr>
            </a:lvl1pPr>
          </a:lstStyle>
          <a:p>
            <a:pPr lvl="0"/>
            <a:r>
              <a:rPr lang="en-GB" dirty="0"/>
              <a:t>Click to edit Master title style</a:t>
            </a:r>
            <a:endParaRPr lang="en-US" dirty="0"/>
          </a:p>
        </p:txBody>
      </p:sp>
      <p:sp>
        <p:nvSpPr>
          <p:cNvPr id="9" name="Rectangle 8">
            <a:extLst>
              <a:ext uri="{FF2B5EF4-FFF2-40B4-BE49-F238E27FC236}">
                <a16:creationId xmlns:a16="http://schemas.microsoft.com/office/drawing/2014/main" id="{25AE628B-C962-9E5A-3A9C-00BB1F77DDB5}"/>
              </a:ext>
            </a:extLst>
          </p:cNvPr>
          <p:cNvSpPr/>
          <p:nvPr/>
        </p:nvSpPr>
        <p:spPr>
          <a:xfrm>
            <a:off x="0"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sp>
        <p:nvSpPr>
          <p:cNvPr id="11" name="Text Placeholder 2">
            <a:extLst>
              <a:ext uri="{FF2B5EF4-FFF2-40B4-BE49-F238E27FC236}">
                <a16:creationId xmlns:a16="http://schemas.microsoft.com/office/drawing/2014/main" id="{9523C02F-A9C5-BD99-8804-AFF3779BCF6C}"/>
              </a:ext>
            </a:extLst>
          </p:cNvPr>
          <p:cNvSpPr>
            <a:spLocks noGrp="1"/>
          </p:cNvSpPr>
          <p:nvPr>
            <p:ph type="body" idx="1"/>
          </p:nvPr>
        </p:nvSpPr>
        <p:spPr>
          <a:xfrm>
            <a:off x="238863" y="863786"/>
            <a:ext cx="10515600" cy="330275"/>
          </a:xfrm>
        </p:spPr>
        <p:txBody>
          <a:bodyPr anchor="ctr">
            <a:normAutofit/>
          </a:bodyPr>
          <a:lstStyle>
            <a:lvl1pPr marL="0" indent="0">
              <a:buNone/>
              <a:defRPr sz="1400" b="0" i="0">
                <a:solidFill>
                  <a:schemeClr val="tx1">
                    <a:lumMod val="50000"/>
                  </a:schemeClr>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cxnSp>
        <p:nvCxnSpPr>
          <p:cNvPr id="2" name="Straight Connector 1">
            <a:extLst>
              <a:ext uri="{FF2B5EF4-FFF2-40B4-BE49-F238E27FC236}">
                <a16:creationId xmlns:a16="http://schemas.microsoft.com/office/drawing/2014/main" id="{71A6F716-9874-67A9-692C-E4ECBB52FDCD}"/>
              </a:ext>
            </a:extLst>
          </p:cNvPr>
          <p:cNvCxnSpPr>
            <a:cxnSpLocks/>
          </p:cNvCxnSpPr>
          <p:nvPr userDrawn="1"/>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8B36331-CDA6-DC11-7F25-3FBC6E57EA81}"/>
              </a:ext>
            </a:extLst>
          </p:cNvPr>
          <p:cNvSpPr/>
          <p:nvPr userDrawn="1"/>
        </p:nvSpPr>
        <p:spPr>
          <a:xfrm>
            <a:off x="0"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sp>
        <p:nvSpPr>
          <p:cNvPr id="52" name="Rectangle 51">
            <a:extLst>
              <a:ext uri="{FF2B5EF4-FFF2-40B4-BE49-F238E27FC236}">
                <a16:creationId xmlns:a16="http://schemas.microsoft.com/office/drawing/2014/main" id="{2FF85C33-764D-DED2-C225-4A831C748BB7}"/>
              </a:ext>
            </a:extLst>
          </p:cNvPr>
          <p:cNvSpPr/>
          <p:nvPr userDrawn="1"/>
        </p:nvSpPr>
        <p:spPr>
          <a:xfrm>
            <a:off x="0"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53" name="Slide Number Placeholder 4">
            <a:extLst>
              <a:ext uri="{FF2B5EF4-FFF2-40B4-BE49-F238E27FC236}">
                <a16:creationId xmlns:a16="http://schemas.microsoft.com/office/drawing/2014/main" id="{4CFC3572-C454-5559-B1C3-785E67E272D4}"/>
              </a:ext>
            </a:extLst>
          </p:cNvPr>
          <p:cNvSpPr txBox="1">
            <a:spLocks/>
          </p:cNvSpPr>
          <p:nvPr userDrawn="1"/>
        </p:nvSpPr>
        <p:spPr>
          <a:xfrm>
            <a:off x="67302" y="6420810"/>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mtClean="0"/>
              <a:pPr algn="ctr"/>
              <a:t>‹#›</a:t>
            </a:fld>
            <a:endParaRPr lang="en-IN" dirty="0"/>
          </a:p>
        </p:txBody>
      </p:sp>
      <p:sp>
        <p:nvSpPr>
          <p:cNvPr id="3" name="Rectangle 2">
            <a:extLst>
              <a:ext uri="{FF2B5EF4-FFF2-40B4-BE49-F238E27FC236}">
                <a16:creationId xmlns:a16="http://schemas.microsoft.com/office/drawing/2014/main" id="{2E25E17C-5D3D-463D-6C1A-063CA280C889}"/>
              </a:ext>
            </a:extLst>
          </p:cNvPr>
          <p:cNvSpPr/>
          <p:nvPr userDrawn="1"/>
        </p:nvSpPr>
        <p:spPr>
          <a:xfrm>
            <a:off x="2560319" y="4287795"/>
            <a:ext cx="9604175" cy="1841544"/>
          </a:xfrm>
          <a:prstGeom prst="rect">
            <a:avLst/>
          </a:prstGeom>
          <a:gradFill flip="none" rotWithShape="1">
            <a:gsLst>
              <a:gs pos="34000">
                <a:srgbClr val="FFFFFF"/>
              </a:gs>
              <a:gs pos="100000">
                <a:srgbClr val="FFFFFF">
                  <a:lumMod val="9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10" name="Rectangle 9">
            <a:extLst>
              <a:ext uri="{FF2B5EF4-FFF2-40B4-BE49-F238E27FC236}">
                <a16:creationId xmlns:a16="http://schemas.microsoft.com/office/drawing/2014/main" id="{2D59860F-4347-455A-D5C6-FA899B616120}"/>
              </a:ext>
            </a:extLst>
          </p:cNvPr>
          <p:cNvSpPr/>
          <p:nvPr userDrawn="1"/>
        </p:nvSpPr>
        <p:spPr>
          <a:xfrm>
            <a:off x="12099447" y="4286405"/>
            <a:ext cx="104433" cy="2062937"/>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cxnSp>
        <p:nvCxnSpPr>
          <p:cNvPr id="26" name="Straight Connector 25">
            <a:extLst>
              <a:ext uri="{FF2B5EF4-FFF2-40B4-BE49-F238E27FC236}">
                <a16:creationId xmlns:a16="http://schemas.microsoft.com/office/drawing/2014/main" id="{E6D06B29-1751-8020-5EAE-BA2676471A17}"/>
              </a:ext>
            </a:extLst>
          </p:cNvPr>
          <p:cNvCxnSpPr>
            <a:cxnSpLocks/>
          </p:cNvCxnSpPr>
          <p:nvPr userDrawn="1"/>
        </p:nvCxnSpPr>
        <p:spPr>
          <a:xfrm>
            <a:off x="225486" y="852617"/>
            <a:ext cx="11582201"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object 17">
            <a:extLst>
              <a:ext uri="{FF2B5EF4-FFF2-40B4-BE49-F238E27FC236}">
                <a16:creationId xmlns:a16="http://schemas.microsoft.com/office/drawing/2014/main" id="{EE2958EA-0F84-765A-B01E-E709B30A5F48}"/>
              </a:ext>
            </a:extLst>
          </p:cNvPr>
          <p:cNvSpPr txBox="1"/>
          <p:nvPr userDrawn="1"/>
        </p:nvSpPr>
        <p:spPr>
          <a:xfrm>
            <a:off x="484153" y="5379051"/>
            <a:ext cx="1845220" cy="324897"/>
          </a:xfrm>
          <a:prstGeom prst="rect">
            <a:avLst/>
          </a:prstGeom>
        </p:spPr>
        <p:txBody>
          <a:bodyPr vert="horz" wrap="square" lIns="0" tIns="12700" rIns="0" bIns="0" rtlCol="0">
            <a:spAutoFit/>
          </a:bodyPr>
          <a:lstStyle/>
          <a:p>
            <a:pPr marL="12700">
              <a:lnSpc>
                <a:spcPts val="2400"/>
              </a:lnSpc>
              <a:spcBef>
                <a:spcPts val="100"/>
              </a:spcBef>
            </a:pPr>
            <a:r>
              <a:rPr lang="en-US" sz="2400" b="1" i="0" spc="-5" dirty="0">
                <a:solidFill>
                  <a:schemeClr val="bg1"/>
                </a:solidFill>
                <a:latin typeface="Calibri" panose="020F0502020204030204" pitchFamily="34" charset="0"/>
                <a:cs typeface="Arial Black"/>
              </a:rPr>
              <a:t>BENEFITS</a:t>
            </a:r>
            <a:endParaRPr lang="en-US" sz="1600" b="0" i="0" dirty="0">
              <a:solidFill>
                <a:schemeClr val="bg1"/>
              </a:solidFill>
              <a:latin typeface="Calibri" panose="020F0502020204030204" pitchFamily="34" charset="0"/>
              <a:cs typeface="Calibri" panose="020F0502020204030204" pitchFamily="34" charset="0"/>
            </a:endParaRPr>
          </a:p>
        </p:txBody>
      </p:sp>
      <p:pic>
        <p:nvPicPr>
          <p:cNvPr id="21" name="Picture 20"/>
          <p:cNvPicPr>
            <a:picLocks noChangeAspect="1"/>
          </p:cNvPicPr>
          <p:nvPr userDrawn="1"/>
        </p:nvPicPr>
        <p:blipFill>
          <a:blip r:embed="rId3" cstate="print">
            <a:duotone>
              <a:schemeClr val="accent3">
                <a:shade val="45000"/>
                <a:satMod val="135000"/>
              </a:schemeClr>
              <a:prstClr val="white"/>
            </a:duotone>
            <a:extLst>
              <a:ext uri="{BEBA8EAE-BF5A-486C-A8C5-ECC9F3942E4B}">
                <a14:imgProps xmlns:a14="http://schemas.microsoft.com/office/drawing/2010/main">
                  <a14:imgLayer r:embed="rId4">
                    <a14:imgEffect>
                      <a14:brightnessContrast bright="48000" contrast="-77000"/>
                    </a14:imgEffect>
                  </a14:imgLayer>
                </a14:imgProps>
              </a:ext>
              <a:ext uri="{28A0092B-C50C-407E-A947-70E740481C1C}">
                <a14:useLocalDpi xmlns:a14="http://schemas.microsoft.com/office/drawing/2010/main" val="0"/>
              </a:ext>
            </a:extLst>
          </a:blip>
          <a:stretch>
            <a:fillRect/>
          </a:stretch>
        </p:blipFill>
        <p:spPr>
          <a:xfrm>
            <a:off x="424844" y="4517550"/>
            <a:ext cx="797463" cy="797463"/>
          </a:xfrm>
          <a:prstGeom prst="rect">
            <a:avLst/>
          </a:prstGeom>
        </p:spPr>
      </p:pic>
    </p:spTree>
    <p:extLst>
      <p:ext uri="{BB962C8B-B14F-4D97-AF65-F5344CB8AC3E}">
        <p14:creationId xmlns:p14="http://schemas.microsoft.com/office/powerpoint/2010/main" val="8880783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se_Study_1">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EB14C8E-FA3D-E767-99C3-7A068D94C0EE}"/>
              </a:ext>
            </a:extLst>
          </p:cNvPr>
          <p:cNvCxnSpPr>
            <a:cxnSpLocks/>
          </p:cNvCxnSpPr>
          <p:nvPr/>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73EB30-B623-FC14-D4A7-C774EE359D72}"/>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2024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cxnSp>
        <p:nvCxnSpPr>
          <p:cNvPr id="2" name="Straight Connector 1">
            <a:extLst>
              <a:ext uri="{FF2B5EF4-FFF2-40B4-BE49-F238E27FC236}">
                <a16:creationId xmlns:a16="http://schemas.microsoft.com/office/drawing/2014/main" id="{1820D994-8741-993B-836A-83A672567E3B}"/>
              </a:ext>
            </a:extLst>
          </p:cNvPr>
          <p:cNvCxnSpPr>
            <a:cxnSpLocks/>
          </p:cNvCxnSpPr>
          <p:nvPr userDrawn="1"/>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0A61E39-0246-94D0-AFB5-5861A9BE5BF0}"/>
              </a:ext>
            </a:extLst>
          </p:cNvPr>
          <p:cNvSpPr/>
          <p:nvPr userDrawn="1"/>
        </p:nvSpPr>
        <p:spPr>
          <a:xfrm>
            <a:off x="0"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pic>
        <p:nvPicPr>
          <p:cNvPr id="19" name="Picture 18">
            <a:extLst>
              <a:ext uri="{FF2B5EF4-FFF2-40B4-BE49-F238E27FC236}">
                <a16:creationId xmlns:a16="http://schemas.microsoft.com/office/drawing/2014/main" id="{3E643BEC-15C8-30C0-F4C2-EF8B0369FD3E}"/>
              </a:ext>
            </a:extLst>
          </p:cNvPr>
          <p:cNvPicPr>
            <a:picLocks noChangeAspect="1"/>
          </p:cNvPicPr>
          <p:nvPr userDrawn="1"/>
        </p:nvPicPr>
        <p:blipFill rotWithShape="1">
          <a:blip r:embed="rId2" cstate="email">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0" y="1618735"/>
            <a:ext cx="4448432" cy="4732638"/>
          </a:xfrm>
          <a:prstGeom prst="rect">
            <a:avLst/>
          </a:prstGeom>
        </p:spPr>
      </p:pic>
      <p:sp>
        <p:nvSpPr>
          <p:cNvPr id="20" name="Rectangle 19">
            <a:extLst>
              <a:ext uri="{FF2B5EF4-FFF2-40B4-BE49-F238E27FC236}">
                <a16:creationId xmlns:a16="http://schemas.microsoft.com/office/drawing/2014/main" id="{957D8570-AC9A-699B-C5B3-68A8308F17F8}"/>
              </a:ext>
            </a:extLst>
          </p:cNvPr>
          <p:cNvSpPr/>
          <p:nvPr userDrawn="1"/>
        </p:nvSpPr>
        <p:spPr>
          <a:xfrm>
            <a:off x="0" y="0"/>
            <a:ext cx="4460789" cy="6351373"/>
          </a:xfrm>
          <a:prstGeom prst="rect">
            <a:avLst/>
          </a:prstGeom>
          <a:gradFill>
            <a:gsLst>
              <a:gs pos="29000">
                <a:srgbClr val="002E88">
                  <a:alpha val="89000"/>
                </a:srgbClr>
              </a:gs>
              <a:gs pos="100000">
                <a:srgbClr val="005FC6">
                  <a:alpha val="71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21" name="Rectangle 20">
            <a:extLst>
              <a:ext uri="{FF2B5EF4-FFF2-40B4-BE49-F238E27FC236}">
                <a16:creationId xmlns:a16="http://schemas.microsoft.com/office/drawing/2014/main" id="{D2816E04-25A6-8F48-66B4-8E79E6CD2402}"/>
              </a:ext>
            </a:extLst>
          </p:cNvPr>
          <p:cNvSpPr/>
          <p:nvPr userDrawn="1"/>
        </p:nvSpPr>
        <p:spPr>
          <a:xfrm>
            <a:off x="0" y="0"/>
            <a:ext cx="68239" cy="1567543"/>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22" name="Title 1">
            <a:extLst>
              <a:ext uri="{FF2B5EF4-FFF2-40B4-BE49-F238E27FC236}">
                <a16:creationId xmlns:a16="http://schemas.microsoft.com/office/drawing/2014/main" id="{B105FFD1-5DCF-9DA8-B6B0-7FD5954FDEE7}"/>
              </a:ext>
            </a:extLst>
          </p:cNvPr>
          <p:cNvSpPr>
            <a:spLocks noGrp="1"/>
          </p:cNvSpPr>
          <p:nvPr>
            <p:ph type="title" hasCustomPrompt="1"/>
          </p:nvPr>
        </p:nvSpPr>
        <p:spPr>
          <a:xfrm>
            <a:off x="225486" y="421909"/>
            <a:ext cx="4017902" cy="448367"/>
          </a:xfrm>
        </p:spPr>
        <p:txBody>
          <a:bodyPr vert="horz" lIns="91440" tIns="45720" rIns="91440" bIns="45720" rtlCol="0" anchor="ctr">
            <a:noAutofit/>
          </a:bodyPr>
          <a:lstStyle>
            <a:lvl1pPr marL="0" algn="l" defTabSz="914400" rtl="0" eaLnBrk="1" latinLnBrk="0" hangingPunct="1">
              <a:lnSpc>
                <a:spcPct val="90000"/>
              </a:lnSpc>
              <a:spcBef>
                <a:spcPct val="0"/>
              </a:spcBef>
              <a:buNone/>
              <a:defRPr lang="en-US" sz="3600" b="0" i="0" kern="1200" dirty="0">
                <a:solidFill>
                  <a:schemeClr val="bg1"/>
                </a:solidFill>
                <a:latin typeface="Calibri Light" panose="020F0302020204030204" pitchFamily="34" charset="0"/>
                <a:ea typeface="+mj-ea"/>
                <a:cs typeface="+mj-cs"/>
              </a:defRPr>
            </a:lvl1pPr>
          </a:lstStyle>
          <a:p>
            <a:pPr lvl="0"/>
            <a:r>
              <a:rPr lang="en-GB" dirty="0"/>
              <a:t>EDIT TITLE STYLE</a:t>
            </a:r>
            <a:endParaRPr lang="en-US" dirty="0"/>
          </a:p>
        </p:txBody>
      </p:sp>
      <p:sp>
        <p:nvSpPr>
          <p:cNvPr id="23" name="Text Placeholder 2">
            <a:extLst>
              <a:ext uri="{FF2B5EF4-FFF2-40B4-BE49-F238E27FC236}">
                <a16:creationId xmlns:a16="http://schemas.microsoft.com/office/drawing/2014/main" id="{3914F2F0-C869-157C-0710-E2708DF0D88A}"/>
              </a:ext>
            </a:extLst>
          </p:cNvPr>
          <p:cNvSpPr>
            <a:spLocks noGrp="1"/>
          </p:cNvSpPr>
          <p:nvPr>
            <p:ph type="body" idx="1"/>
          </p:nvPr>
        </p:nvSpPr>
        <p:spPr>
          <a:xfrm>
            <a:off x="238863" y="892361"/>
            <a:ext cx="4017902" cy="330275"/>
          </a:xfr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GB" sz="2000" b="0" i="0" kern="1200" dirty="0">
                <a:solidFill>
                  <a:schemeClr val="bg1"/>
                </a:solidFill>
                <a:latin typeface="Calibri" panose="020F0502020204030204" pitchFamily="34" charset="0"/>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25" name="Rectangle 24">
            <a:extLst>
              <a:ext uri="{FF2B5EF4-FFF2-40B4-BE49-F238E27FC236}">
                <a16:creationId xmlns:a16="http://schemas.microsoft.com/office/drawing/2014/main" id="{93DB9A8D-5785-BF3E-F25B-50B9D3FFC9F5}"/>
              </a:ext>
            </a:extLst>
          </p:cNvPr>
          <p:cNvSpPr/>
          <p:nvPr userDrawn="1"/>
        </p:nvSpPr>
        <p:spPr>
          <a:xfrm>
            <a:off x="0"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26" name="Slide Number Placeholder 4">
            <a:extLst>
              <a:ext uri="{FF2B5EF4-FFF2-40B4-BE49-F238E27FC236}">
                <a16:creationId xmlns:a16="http://schemas.microsoft.com/office/drawing/2014/main" id="{9C456002-537C-8A6E-2472-58BF45F0B33C}"/>
              </a:ext>
            </a:extLst>
          </p:cNvPr>
          <p:cNvSpPr txBox="1">
            <a:spLocks/>
          </p:cNvSpPr>
          <p:nvPr userDrawn="1"/>
        </p:nvSpPr>
        <p:spPr>
          <a:xfrm>
            <a:off x="67302" y="6420810"/>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mtClean="0"/>
              <a:pPr algn="ctr"/>
              <a:t>‹#›</a:t>
            </a:fld>
            <a:endParaRPr lang="en-IN" dirty="0"/>
          </a:p>
        </p:txBody>
      </p:sp>
    </p:spTree>
    <p:extLst>
      <p:ext uri="{BB962C8B-B14F-4D97-AF65-F5344CB8AC3E}">
        <p14:creationId xmlns:p14="http://schemas.microsoft.com/office/powerpoint/2010/main" val="38375294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_Title">
    <p:spTree>
      <p:nvGrpSpPr>
        <p:cNvPr id="1" name=""/>
        <p:cNvGrpSpPr/>
        <p:nvPr/>
      </p:nvGrpSpPr>
      <p:grpSpPr>
        <a:xfrm>
          <a:off x="0" y="0"/>
          <a:ext cx="0" cy="0"/>
          <a:chOff x="0" y="0"/>
          <a:chExt cx="0" cy="0"/>
        </a:xfrm>
      </p:grpSpPr>
      <p:pic>
        <p:nvPicPr>
          <p:cNvPr id="12" name="Picture 4" descr="Gray abstract wireframe technology background Free Photo">
            <a:extLst>
              <a:ext uri="{FF2B5EF4-FFF2-40B4-BE49-F238E27FC236}">
                <a16:creationId xmlns:a16="http://schemas.microsoft.com/office/drawing/2014/main" id="{35916A45-FC3A-5688-5795-E24483393740}"/>
              </a:ext>
            </a:extLst>
          </p:cNvPr>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sharpenSoften amount="50000"/>
                    </a14:imgEffect>
                    <a14:imgEffect>
                      <a14:brightnessContrast bright="20000" contrast="20000"/>
                    </a14:imgEffect>
                  </a14:imgLayer>
                </a14:imgProps>
              </a:ext>
              <a:ext uri="{28A0092B-C50C-407E-A947-70E740481C1C}">
                <a14:useLocalDpi xmlns:a14="http://schemas.microsoft.com/office/drawing/2010/main"/>
              </a:ext>
            </a:extLst>
          </a:blip>
          <a:srcRect b="15590"/>
          <a:stretch/>
        </p:blipFill>
        <p:spPr bwMode="auto">
          <a:xfrm>
            <a:off x="-4745" y="-1"/>
            <a:ext cx="12196745"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8FE87209-7BCF-D040-C74E-491727EBD074}"/>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0" y="0"/>
            <a:ext cx="5230906" cy="6858000"/>
          </a:xfrm>
          <a:prstGeom prst="rect">
            <a:avLst/>
          </a:prstGeom>
        </p:spPr>
      </p:pic>
      <p:sp>
        <p:nvSpPr>
          <p:cNvPr id="18" name="Title 1">
            <a:extLst>
              <a:ext uri="{FF2B5EF4-FFF2-40B4-BE49-F238E27FC236}">
                <a16:creationId xmlns:a16="http://schemas.microsoft.com/office/drawing/2014/main" id="{AED827A5-2F3F-E310-BFC0-AF3B076CF071}"/>
              </a:ext>
            </a:extLst>
          </p:cNvPr>
          <p:cNvSpPr>
            <a:spLocks noGrp="1"/>
          </p:cNvSpPr>
          <p:nvPr>
            <p:ph type="title" hasCustomPrompt="1"/>
          </p:nvPr>
        </p:nvSpPr>
        <p:spPr>
          <a:xfrm>
            <a:off x="5786293" y="3139440"/>
            <a:ext cx="5489514" cy="552141"/>
          </a:xfrm>
        </p:spPr>
        <p:txBody>
          <a:bodyPr vert="horz" lIns="91440" tIns="45720" rIns="91440" bIns="45720" rtlCol="0" anchor="b">
            <a:noAutofit/>
          </a:bodyPr>
          <a:lstStyle>
            <a:lvl1pPr>
              <a:defRPr lang="en-US" sz="3200" b="0" i="0" dirty="0">
                <a:solidFill>
                  <a:srgbClr val="005FC6"/>
                </a:solidFill>
                <a:latin typeface="Calibri" panose="020F0502020204030204" pitchFamily="34" charset="0"/>
              </a:defRPr>
            </a:lvl1pPr>
          </a:lstStyle>
          <a:p>
            <a:pPr lvl="0"/>
            <a:r>
              <a:rPr lang="en-GB" dirty="0"/>
              <a:t>Section Title</a:t>
            </a:r>
            <a:endParaRPr lang="en-US" dirty="0"/>
          </a:p>
        </p:txBody>
      </p:sp>
      <p:sp>
        <p:nvSpPr>
          <p:cNvPr id="19" name="Text Placeholder 2">
            <a:extLst>
              <a:ext uri="{FF2B5EF4-FFF2-40B4-BE49-F238E27FC236}">
                <a16:creationId xmlns:a16="http://schemas.microsoft.com/office/drawing/2014/main" id="{14EBF317-D8DF-F320-93B6-52A04251B00C}"/>
              </a:ext>
            </a:extLst>
          </p:cNvPr>
          <p:cNvSpPr>
            <a:spLocks noGrp="1"/>
          </p:cNvSpPr>
          <p:nvPr>
            <p:ph type="body" idx="1" hasCustomPrompt="1"/>
          </p:nvPr>
        </p:nvSpPr>
        <p:spPr>
          <a:xfrm>
            <a:off x="5799670" y="3845447"/>
            <a:ext cx="5460897" cy="340174"/>
          </a:xfrm>
        </p:spPr>
        <p:txBody>
          <a:bodyPr anchor="ctr">
            <a:noAutofit/>
          </a:bodyPr>
          <a:lstStyle>
            <a:lvl1pPr marL="0" indent="0">
              <a:buNone/>
              <a:defRPr sz="1800" b="0" i="0">
                <a:solidFill>
                  <a:schemeClr val="tx1">
                    <a:tint val="75000"/>
                  </a:schemeClr>
                </a:solidFill>
                <a:latin typeface="Calibri Light" panose="020F03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Sub Section Title</a:t>
            </a:r>
          </a:p>
        </p:txBody>
      </p:sp>
      <p:cxnSp>
        <p:nvCxnSpPr>
          <p:cNvPr id="20" name="Straight Connector 19">
            <a:extLst>
              <a:ext uri="{FF2B5EF4-FFF2-40B4-BE49-F238E27FC236}">
                <a16:creationId xmlns:a16="http://schemas.microsoft.com/office/drawing/2014/main" id="{77DD1B88-1025-1D52-3FDC-C1C182A453BA}"/>
              </a:ext>
            </a:extLst>
          </p:cNvPr>
          <p:cNvCxnSpPr>
            <a:cxnSpLocks/>
          </p:cNvCxnSpPr>
          <p:nvPr userDrawn="1"/>
        </p:nvCxnSpPr>
        <p:spPr>
          <a:xfrm>
            <a:off x="5788352" y="3748991"/>
            <a:ext cx="551441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700DA40-C3AB-D6F4-0CE8-1571E703BC9E}"/>
              </a:ext>
            </a:extLst>
          </p:cNvPr>
          <p:cNvSpPr/>
          <p:nvPr userDrawn="1"/>
        </p:nvSpPr>
        <p:spPr>
          <a:xfrm>
            <a:off x="5276795" y="0"/>
            <a:ext cx="138545" cy="6858000"/>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22" name="Rectangle 21">
            <a:extLst>
              <a:ext uri="{FF2B5EF4-FFF2-40B4-BE49-F238E27FC236}">
                <a16:creationId xmlns:a16="http://schemas.microsoft.com/office/drawing/2014/main" id="{7C854D7A-B29C-A313-CC02-F92C1281AE13}"/>
              </a:ext>
            </a:extLst>
          </p:cNvPr>
          <p:cNvSpPr/>
          <p:nvPr userDrawn="1"/>
        </p:nvSpPr>
        <p:spPr>
          <a:xfrm>
            <a:off x="5455160" y="0"/>
            <a:ext cx="78205" cy="6858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Tree>
    <p:extLst>
      <p:ext uri="{BB962C8B-B14F-4D97-AF65-F5344CB8AC3E}">
        <p14:creationId xmlns:p14="http://schemas.microsoft.com/office/powerpoint/2010/main" val="41213664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ase_Study_1">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EB14C8E-FA3D-E767-99C3-7A068D94C0EE}"/>
              </a:ext>
            </a:extLst>
          </p:cNvPr>
          <p:cNvCxnSpPr>
            <a:cxnSpLocks/>
          </p:cNvCxnSpPr>
          <p:nvPr/>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73EB30-B623-FC14-D4A7-C774EE359D72}"/>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Calibri Light" panose="020F0302020204030204" pitchFamily="34" charset="0"/>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Calibri Light" panose="020F0302020204030204" pitchFamily="34" charset="0"/>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Calibri Light" panose="020F0302020204030204" pitchFamily="34" charset="0"/>
              </a:rPr>
              <a:t>COPYRIGHTS 2024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cxnSp>
        <p:nvCxnSpPr>
          <p:cNvPr id="2" name="Straight Connector 1">
            <a:extLst>
              <a:ext uri="{FF2B5EF4-FFF2-40B4-BE49-F238E27FC236}">
                <a16:creationId xmlns:a16="http://schemas.microsoft.com/office/drawing/2014/main" id="{1820D994-8741-993B-836A-83A672567E3B}"/>
              </a:ext>
            </a:extLst>
          </p:cNvPr>
          <p:cNvCxnSpPr>
            <a:cxnSpLocks/>
          </p:cNvCxnSpPr>
          <p:nvPr userDrawn="1"/>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0A61E39-0246-94D0-AFB5-5861A9BE5BF0}"/>
              </a:ext>
            </a:extLst>
          </p:cNvPr>
          <p:cNvSpPr/>
          <p:nvPr userDrawn="1"/>
        </p:nvSpPr>
        <p:spPr>
          <a:xfrm>
            <a:off x="0"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mn-cs"/>
            </a:endParaRPr>
          </a:p>
        </p:txBody>
      </p:sp>
      <p:sp>
        <p:nvSpPr>
          <p:cNvPr id="20" name="Rectangle 19">
            <a:extLst>
              <a:ext uri="{FF2B5EF4-FFF2-40B4-BE49-F238E27FC236}">
                <a16:creationId xmlns:a16="http://schemas.microsoft.com/office/drawing/2014/main" id="{957D8570-AC9A-699B-C5B3-68A8308F17F8}"/>
              </a:ext>
            </a:extLst>
          </p:cNvPr>
          <p:cNvSpPr/>
          <p:nvPr userDrawn="1"/>
        </p:nvSpPr>
        <p:spPr>
          <a:xfrm>
            <a:off x="0" y="0"/>
            <a:ext cx="4460789" cy="1567543"/>
          </a:xfrm>
          <a:prstGeom prst="rect">
            <a:avLst/>
          </a:prstGeom>
          <a:gradFill>
            <a:gsLst>
              <a:gs pos="29000">
                <a:srgbClr val="002E88">
                  <a:alpha val="89000"/>
                </a:srgbClr>
              </a:gs>
              <a:gs pos="100000">
                <a:srgbClr val="005FC6">
                  <a:alpha val="71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21" name="Rectangle 20">
            <a:extLst>
              <a:ext uri="{FF2B5EF4-FFF2-40B4-BE49-F238E27FC236}">
                <a16:creationId xmlns:a16="http://schemas.microsoft.com/office/drawing/2014/main" id="{D2816E04-25A6-8F48-66B4-8E79E6CD2402}"/>
              </a:ext>
            </a:extLst>
          </p:cNvPr>
          <p:cNvSpPr/>
          <p:nvPr userDrawn="1"/>
        </p:nvSpPr>
        <p:spPr>
          <a:xfrm>
            <a:off x="0" y="0"/>
            <a:ext cx="68239" cy="1567543"/>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22" name="Title 1">
            <a:extLst>
              <a:ext uri="{FF2B5EF4-FFF2-40B4-BE49-F238E27FC236}">
                <a16:creationId xmlns:a16="http://schemas.microsoft.com/office/drawing/2014/main" id="{B105FFD1-5DCF-9DA8-B6B0-7FD5954FDEE7}"/>
              </a:ext>
            </a:extLst>
          </p:cNvPr>
          <p:cNvSpPr>
            <a:spLocks noGrp="1"/>
          </p:cNvSpPr>
          <p:nvPr>
            <p:ph type="title" hasCustomPrompt="1"/>
          </p:nvPr>
        </p:nvSpPr>
        <p:spPr>
          <a:xfrm>
            <a:off x="225486" y="421909"/>
            <a:ext cx="4017902" cy="448367"/>
          </a:xfrm>
        </p:spPr>
        <p:txBody>
          <a:bodyPr vert="horz" lIns="91440" tIns="45720" rIns="91440" bIns="45720" rtlCol="0" anchor="ctr">
            <a:noAutofit/>
          </a:bodyPr>
          <a:lstStyle>
            <a:lvl1pPr marL="0" algn="l" defTabSz="914400" rtl="0" eaLnBrk="1" latinLnBrk="0" hangingPunct="1">
              <a:lnSpc>
                <a:spcPct val="90000"/>
              </a:lnSpc>
              <a:spcBef>
                <a:spcPct val="0"/>
              </a:spcBef>
              <a:buNone/>
              <a:defRPr lang="en-US" sz="3600" b="0" i="0" kern="1200" dirty="0">
                <a:solidFill>
                  <a:schemeClr val="bg1"/>
                </a:solidFill>
                <a:latin typeface="Calibri Light" panose="020F0302020204030204" pitchFamily="34" charset="0"/>
                <a:ea typeface="+mj-ea"/>
                <a:cs typeface="+mj-cs"/>
              </a:defRPr>
            </a:lvl1pPr>
          </a:lstStyle>
          <a:p>
            <a:pPr lvl="0"/>
            <a:r>
              <a:rPr lang="en-GB" dirty="0"/>
              <a:t>EDIT TITLE STYLE</a:t>
            </a:r>
            <a:endParaRPr lang="en-US" dirty="0"/>
          </a:p>
        </p:txBody>
      </p:sp>
      <p:sp>
        <p:nvSpPr>
          <p:cNvPr id="23" name="Text Placeholder 2">
            <a:extLst>
              <a:ext uri="{FF2B5EF4-FFF2-40B4-BE49-F238E27FC236}">
                <a16:creationId xmlns:a16="http://schemas.microsoft.com/office/drawing/2014/main" id="{3914F2F0-C869-157C-0710-E2708DF0D88A}"/>
              </a:ext>
            </a:extLst>
          </p:cNvPr>
          <p:cNvSpPr>
            <a:spLocks noGrp="1"/>
          </p:cNvSpPr>
          <p:nvPr>
            <p:ph type="body" idx="1"/>
          </p:nvPr>
        </p:nvSpPr>
        <p:spPr>
          <a:xfrm>
            <a:off x="238863" y="892361"/>
            <a:ext cx="4017902" cy="330275"/>
          </a:xfr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GB" sz="2000" b="0" i="0" kern="1200" dirty="0">
                <a:solidFill>
                  <a:schemeClr val="bg1"/>
                </a:solidFill>
                <a:latin typeface="Calibri" panose="020F0502020204030204" pitchFamily="34" charset="0"/>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25" name="Rectangle 24">
            <a:extLst>
              <a:ext uri="{FF2B5EF4-FFF2-40B4-BE49-F238E27FC236}">
                <a16:creationId xmlns:a16="http://schemas.microsoft.com/office/drawing/2014/main" id="{93DB9A8D-5785-BF3E-F25B-50B9D3FFC9F5}"/>
              </a:ext>
            </a:extLst>
          </p:cNvPr>
          <p:cNvSpPr/>
          <p:nvPr userDrawn="1"/>
        </p:nvSpPr>
        <p:spPr>
          <a:xfrm>
            <a:off x="0"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26" name="Slide Number Placeholder 4">
            <a:extLst>
              <a:ext uri="{FF2B5EF4-FFF2-40B4-BE49-F238E27FC236}">
                <a16:creationId xmlns:a16="http://schemas.microsoft.com/office/drawing/2014/main" id="{9C456002-537C-8A6E-2472-58BF45F0B33C}"/>
              </a:ext>
            </a:extLst>
          </p:cNvPr>
          <p:cNvSpPr txBox="1">
            <a:spLocks/>
          </p:cNvSpPr>
          <p:nvPr userDrawn="1"/>
        </p:nvSpPr>
        <p:spPr>
          <a:xfrm>
            <a:off x="67302" y="6420810"/>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2E974C73-B11C-4742-B509-9626BB5A37FD}" type="slidenum">
              <a:rPr kumimoji="0" lang="en-IN" sz="1600" b="1" i="0" u="none" strike="noStrike" kern="1200" cap="none" spc="0" normalizeH="0" baseline="0" noProof="0" smtClean="0">
                <a:ln>
                  <a:noFill/>
                </a:ln>
                <a:solidFill>
                  <a:srgbClr val="FFFFFF"/>
                </a:solidFill>
                <a:effectLst/>
                <a:uLnTx/>
                <a:uFillTx/>
                <a:latin typeface="Calibri" panose="020F050202020403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IN"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7915472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77045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80D104-C2D8-D399-50BE-B5618480C5A9}"/>
              </a:ext>
            </a:extLst>
          </p:cNvPr>
          <p:cNvSpPr txBox="1"/>
          <p:nvPr userDrawn="1"/>
        </p:nvSpPr>
        <p:spPr>
          <a:xfrm>
            <a:off x="2504616" y="4889583"/>
            <a:ext cx="8944434" cy="1015663"/>
          </a:xfrm>
          <a:prstGeom prst="rect">
            <a:avLst/>
          </a:prstGeom>
          <a:noFill/>
        </p:spPr>
        <p:txBody>
          <a:bodyPr wrap="square" rtlCol="0">
            <a:spAutoFit/>
          </a:bodyPr>
          <a:lstStyle/>
          <a:p>
            <a:pPr algn="l"/>
            <a:r>
              <a:rPr lang="en-IN" sz="1000" b="0" i="0" kern="1200" dirty="0">
                <a:solidFill>
                  <a:schemeClr val="tx1">
                    <a:lumMod val="75000"/>
                    <a:lumOff val="25000"/>
                  </a:schemeClr>
                </a:solidFill>
                <a:effectLst/>
                <a:latin typeface="Calibri Light" panose="020F0302020204030204" pitchFamily="34" charset="0"/>
                <a:ea typeface="+mn-ea"/>
                <a:cs typeface="+mn-cs"/>
              </a:rPr>
              <a:t>eClerx provides a wide range of business process management, automation, strategic advisory, staff augmentation, and analytics services to a number of Fortune 2000 enterprises. Our clients include some of the world's leading financial services, communications, retail, fashion, media &amp; entertainment, manufacturing, travel &amp; leisure, and technology companies.</a:t>
            </a:r>
          </a:p>
          <a:p>
            <a:pPr algn="l"/>
            <a:endParaRPr lang="en-IN" sz="1000" b="0" i="0" kern="1200" dirty="0">
              <a:solidFill>
                <a:schemeClr val="tx1">
                  <a:lumMod val="75000"/>
                  <a:lumOff val="25000"/>
                </a:schemeClr>
              </a:solidFill>
              <a:effectLst/>
              <a:latin typeface="Calibri Light" panose="020F0302020204030204" pitchFamily="34" charset="0"/>
              <a:ea typeface="+mn-ea"/>
              <a:cs typeface="+mn-cs"/>
            </a:endParaRPr>
          </a:p>
          <a:p>
            <a:pPr algn="l"/>
            <a:r>
              <a:rPr lang="en-IN" sz="1000" b="0" i="0" kern="1200" dirty="0">
                <a:solidFill>
                  <a:schemeClr val="tx1">
                    <a:lumMod val="75000"/>
                    <a:lumOff val="25000"/>
                  </a:schemeClr>
                </a:solidFill>
                <a:effectLst/>
                <a:latin typeface="Calibri Light" panose="020F0302020204030204" pitchFamily="34" charset="0"/>
                <a:ea typeface="+mn-ea"/>
                <a:cs typeface="+mn-cs"/>
              </a:rPr>
              <a:t>We help these and many other organizations to optimize their processes, streamline their workflows, and extend their teams to resolve critical business challenges and prepare for future opportunities.</a:t>
            </a:r>
          </a:p>
        </p:txBody>
      </p:sp>
      <p:pic>
        <p:nvPicPr>
          <p:cNvPr id="3" name="Picture 2">
            <a:extLst>
              <a:ext uri="{FF2B5EF4-FFF2-40B4-BE49-F238E27FC236}">
                <a16:creationId xmlns:a16="http://schemas.microsoft.com/office/drawing/2014/main" id="{B08F73EA-B5B1-7960-8A61-94C69DA6932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6599" y="4925587"/>
            <a:ext cx="1255259" cy="342748"/>
          </a:xfrm>
          <a:prstGeom prst="rect">
            <a:avLst/>
          </a:prstGeom>
        </p:spPr>
      </p:pic>
      <p:sp>
        <p:nvSpPr>
          <p:cNvPr id="4" name="Google Shape;12;p1">
            <a:extLst>
              <a:ext uri="{FF2B5EF4-FFF2-40B4-BE49-F238E27FC236}">
                <a16:creationId xmlns:a16="http://schemas.microsoft.com/office/drawing/2014/main" id="{7DDBE3FC-C486-30BB-5253-15AD5990B4CB}"/>
              </a:ext>
            </a:extLst>
          </p:cNvPr>
          <p:cNvSpPr txBox="1"/>
          <p:nvPr userDrawn="1"/>
        </p:nvSpPr>
        <p:spPr>
          <a:xfrm>
            <a:off x="645084" y="5459238"/>
            <a:ext cx="1578289" cy="351012"/>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BFBFBF"/>
              </a:buClr>
              <a:buSzPts val="1067"/>
              <a:buFont typeface="Arial"/>
              <a:buNone/>
            </a:pPr>
            <a:r>
              <a:rPr lang="en-US" sz="1400" b="1" i="0" u="none" strike="noStrike" cap="none" dirty="0">
                <a:solidFill>
                  <a:schemeClr val="tx1">
                    <a:lumMod val="75000"/>
                    <a:lumOff val="25000"/>
                  </a:schemeClr>
                </a:solidFill>
                <a:latin typeface="Calibri" panose="020F0502020204030204" pitchFamily="34" charset="0"/>
                <a:ea typeface="Lato"/>
                <a:cs typeface="Calibri" panose="020F0502020204030204" pitchFamily="34" charset="0"/>
                <a:sym typeface="Lato"/>
              </a:rPr>
              <a:t>TECHNOLOGY</a:t>
            </a:r>
            <a:r>
              <a:rPr lang="en-US" sz="1200" b="0" i="0" u="none" strike="noStrike" cap="none" dirty="0">
                <a:solidFill>
                  <a:schemeClr val="tx1">
                    <a:lumMod val="75000"/>
                    <a:lumOff val="25000"/>
                  </a:schemeClr>
                </a:solidFill>
                <a:latin typeface="Calibri Light" panose="020F0302020204030204" pitchFamily="34" charset="0"/>
                <a:ea typeface="Lato"/>
                <a:cs typeface="Calibri" panose="020F0502020204030204" pitchFamily="34" charset="0"/>
                <a:sym typeface="Lato"/>
              </a:rPr>
              <a:t> </a:t>
            </a:r>
            <a:r>
              <a:rPr lang="en-US" sz="1200" b="0" i="0" u="none" strike="noStrike" cap="none" spc="300" dirty="0">
                <a:solidFill>
                  <a:schemeClr val="tx1">
                    <a:lumMod val="75000"/>
                    <a:lumOff val="25000"/>
                  </a:schemeClr>
                </a:solidFill>
                <a:latin typeface="Calibri Light" panose="020F0302020204030204" pitchFamily="34" charset="0"/>
                <a:ea typeface="Lato"/>
                <a:cs typeface="Calibri" panose="020F0502020204030204" pitchFamily="34" charset="0"/>
                <a:sym typeface="Lato"/>
              </a:rPr>
              <a:t>SERVICES</a:t>
            </a:r>
            <a:endParaRPr lang="en-US" sz="2400" b="0" i="0" spc="300" dirty="0">
              <a:solidFill>
                <a:schemeClr val="tx1">
                  <a:lumMod val="75000"/>
                  <a:lumOff val="25000"/>
                </a:schemeClr>
              </a:solidFill>
              <a:latin typeface="Calibri Light" panose="020F0302020204030204" pitchFamily="34" charset="0"/>
            </a:endParaRPr>
          </a:p>
        </p:txBody>
      </p:sp>
      <p:sp>
        <p:nvSpPr>
          <p:cNvPr id="5" name="TextBox 4">
            <a:extLst>
              <a:ext uri="{FF2B5EF4-FFF2-40B4-BE49-F238E27FC236}">
                <a16:creationId xmlns:a16="http://schemas.microsoft.com/office/drawing/2014/main" id="{D3CDAC0F-BE39-91EA-5A57-0B8879AB9E51}"/>
              </a:ext>
            </a:extLst>
          </p:cNvPr>
          <p:cNvSpPr txBox="1"/>
          <p:nvPr userDrawn="1"/>
        </p:nvSpPr>
        <p:spPr>
          <a:xfrm>
            <a:off x="713092" y="6089096"/>
            <a:ext cx="1442272" cy="261610"/>
          </a:xfrm>
          <a:prstGeom prst="rect">
            <a:avLst/>
          </a:prstGeom>
          <a:noFill/>
        </p:spPr>
        <p:txBody>
          <a:bodyPr wrap="square" rtlCol="0">
            <a:spAutoFit/>
          </a:bodyPr>
          <a:lstStyle/>
          <a:p>
            <a:pPr algn="ctr"/>
            <a:r>
              <a:rPr lang="en-IN" sz="1100" b="0" i="0" kern="1200" spc="0" dirty="0">
                <a:solidFill>
                  <a:schemeClr val="tx1">
                    <a:lumMod val="75000"/>
                    <a:lumOff val="25000"/>
                  </a:schemeClr>
                </a:solidFill>
                <a:effectLst/>
                <a:latin typeface="Calibri Light" panose="020F0302020204030204" pitchFamily="34" charset="0"/>
                <a:ea typeface="+mn-ea"/>
                <a:cs typeface="+mn-cs"/>
              </a:rPr>
              <a:t>www.eClerx.com</a:t>
            </a:r>
            <a:endParaRPr lang="en-US" sz="1100" b="0" i="0" spc="0" dirty="0">
              <a:solidFill>
                <a:schemeClr val="tx1">
                  <a:lumMod val="75000"/>
                  <a:lumOff val="25000"/>
                </a:schemeClr>
              </a:solidFill>
              <a:latin typeface="Calibri Light" panose="020F0302020204030204" pitchFamily="34" charset="0"/>
            </a:endParaRPr>
          </a:p>
        </p:txBody>
      </p:sp>
      <p:cxnSp>
        <p:nvCxnSpPr>
          <p:cNvPr id="6" name="Straight Connector 5">
            <a:extLst>
              <a:ext uri="{FF2B5EF4-FFF2-40B4-BE49-F238E27FC236}">
                <a16:creationId xmlns:a16="http://schemas.microsoft.com/office/drawing/2014/main" id="{101369E9-2A52-D1A4-9714-326BD8F23561}"/>
              </a:ext>
            </a:extLst>
          </p:cNvPr>
          <p:cNvCxnSpPr>
            <a:cxnSpLocks/>
          </p:cNvCxnSpPr>
          <p:nvPr/>
        </p:nvCxnSpPr>
        <p:spPr>
          <a:xfrm>
            <a:off x="2362200" y="4921250"/>
            <a:ext cx="0" cy="100330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6F40B6FE-91CA-1135-B78A-67A23B9508ED}"/>
              </a:ext>
            </a:extLst>
          </p:cNvPr>
          <p:cNvGrpSpPr/>
          <p:nvPr/>
        </p:nvGrpSpPr>
        <p:grpSpPr>
          <a:xfrm>
            <a:off x="2484746" y="6039905"/>
            <a:ext cx="743765" cy="350055"/>
            <a:chOff x="5807272" y="6236755"/>
            <a:chExt cx="743765" cy="350055"/>
          </a:xfrm>
        </p:grpSpPr>
        <p:sp>
          <p:nvSpPr>
            <p:cNvPr id="8" name="Rectangle 7">
              <a:extLst>
                <a:ext uri="{FF2B5EF4-FFF2-40B4-BE49-F238E27FC236}">
                  <a16:creationId xmlns:a16="http://schemas.microsoft.com/office/drawing/2014/main" id="{8CB08977-3828-4A08-9E99-5E6374C54BEF}"/>
                </a:ext>
              </a:extLst>
            </p:cNvPr>
            <p:cNvSpPr/>
            <p:nvPr/>
          </p:nvSpPr>
          <p:spPr>
            <a:xfrm>
              <a:off x="5807272" y="6236755"/>
              <a:ext cx="743765" cy="350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pic>
          <p:nvPicPr>
            <p:cNvPr id="9" name="Graphic 8">
              <a:extLst>
                <a:ext uri="{FF2B5EF4-FFF2-40B4-BE49-F238E27FC236}">
                  <a16:creationId xmlns:a16="http://schemas.microsoft.com/office/drawing/2014/main" id="{995EA0BD-71C5-E99A-7888-E5818BE584AC}"/>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19055" y="6298011"/>
              <a:ext cx="230977" cy="230977"/>
            </a:xfrm>
            <a:prstGeom prst="rect">
              <a:avLst/>
            </a:prstGeom>
          </p:spPr>
        </p:pic>
        <p:pic>
          <p:nvPicPr>
            <p:cNvPr id="10" name="Graphic 9">
              <a:extLst>
                <a:ext uri="{FF2B5EF4-FFF2-40B4-BE49-F238E27FC236}">
                  <a16:creationId xmlns:a16="http://schemas.microsoft.com/office/drawing/2014/main" id="{2A328307-8E6B-A0CA-C4DF-0D99742B17F3}"/>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885808" y="6298011"/>
              <a:ext cx="230977" cy="230977"/>
            </a:xfrm>
            <a:prstGeom prst="rect">
              <a:avLst/>
            </a:prstGeom>
          </p:spPr>
        </p:pic>
      </p:grpSp>
      <p:pic>
        <p:nvPicPr>
          <p:cNvPr id="12" name="Picture 11">
            <a:extLst>
              <a:ext uri="{FF2B5EF4-FFF2-40B4-BE49-F238E27FC236}">
                <a16:creationId xmlns:a16="http://schemas.microsoft.com/office/drawing/2014/main" id="{F3523E43-125A-C90E-FC51-358B4AB91C6D}"/>
              </a:ext>
            </a:extLst>
          </p:cNvPr>
          <p:cNvPicPr>
            <a:picLocks noChangeAspect="1"/>
          </p:cNvPicPr>
          <p:nvPr/>
        </p:nvPicPr>
        <p:blipFill rotWithShape="1">
          <a:blip r:embed="rId7" cstate="email">
            <a:grayscl/>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rcRect/>
          <a:stretch/>
        </p:blipFill>
        <p:spPr>
          <a:xfrm>
            <a:off x="0" y="0"/>
            <a:ext cx="12192000" cy="4102100"/>
          </a:xfrm>
          <a:prstGeom prst="rect">
            <a:avLst/>
          </a:prstGeom>
        </p:spPr>
      </p:pic>
      <p:sp>
        <p:nvSpPr>
          <p:cNvPr id="13" name="Rectangle 12">
            <a:extLst>
              <a:ext uri="{FF2B5EF4-FFF2-40B4-BE49-F238E27FC236}">
                <a16:creationId xmlns:a16="http://schemas.microsoft.com/office/drawing/2014/main" id="{3C19BC58-B12A-72FC-77D7-25FEEEC1465D}"/>
              </a:ext>
            </a:extLst>
          </p:cNvPr>
          <p:cNvSpPr/>
          <p:nvPr/>
        </p:nvSpPr>
        <p:spPr>
          <a:xfrm>
            <a:off x="0" y="2565400"/>
            <a:ext cx="12192000" cy="1549400"/>
          </a:xfrm>
          <a:prstGeom prst="rect">
            <a:avLst/>
          </a:prstGeom>
          <a:solidFill>
            <a:srgbClr val="002E88">
              <a:alpha val="8513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15" name="TextBox 14">
            <a:extLst>
              <a:ext uri="{FF2B5EF4-FFF2-40B4-BE49-F238E27FC236}">
                <a16:creationId xmlns:a16="http://schemas.microsoft.com/office/drawing/2014/main" id="{EA2C1949-D064-09D7-F212-1256B42249FE}"/>
              </a:ext>
            </a:extLst>
          </p:cNvPr>
          <p:cNvSpPr txBox="1"/>
          <p:nvPr/>
        </p:nvSpPr>
        <p:spPr>
          <a:xfrm>
            <a:off x="4855531" y="3076385"/>
            <a:ext cx="2480936" cy="615553"/>
          </a:xfrm>
          <a:prstGeom prst="rect">
            <a:avLst/>
          </a:prstGeom>
          <a:noFill/>
        </p:spPr>
        <p:txBody>
          <a:bodyPr wrap="none" lIns="0" tIns="0" rIns="0" bIns="0" rtlCol="0">
            <a:spAutoFit/>
          </a:bodyPr>
          <a:lstStyle/>
          <a:p>
            <a:pPr algn="ctr"/>
            <a:r>
              <a:rPr lang="en-US" sz="4000" b="0" i="0" dirty="0">
                <a:solidFill>
                  <a:schemeClr val="bg1"/>
                </a:solidFill>
                <a:latin typeface="Calibri" panose="020F0502020204030204" pitchFamily="34" charset="0"/>
              </a:rPr>
              <a:t>THANK YOU</a:t>
            </a:r>
          </a:p>
        </p:txBody>
      </p:sp>
      <p:pic>
        <p:nvPicPr>
          <p:cNvPr id="11" name="Picture 10">
            <a:extLst>
              <a:ext uri="{FF2B5EF4-FFF2-40B4-BE49-F238E27FC236}">
                <a16:creationId xmlns:a16="http://schemas.microsoft.com/office/drawing/2014/main" id="{B64B8C37-822F-770A-14FE-0DC79430A2B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6599" y="4925587"/>
            <a:ext cx="1255259" cy="342748"/>
          </a:xfrm>
          <a:prstGeom prst="rect">
            <a:avLst/>
          </a:prstGeom>
        </p:spPr>
      </p:pic>
      <p:cxnSp>
        <p:nvCxnSpPr>
          <p:cNvPr id="14" name="Straight Connector 13">
            <a:extLst>
              <a:ext uri="{FF2B5EF4-FFF2-40B4-BE49-F238E27FC236}">
                <a16:creationId xmlns:a16="http://schemas.microsoft.com/office/drawing/2014/main" id="{C76263DF-B853-A623-8F85-EA0E5313E62E}"/>
              </a:ext>
            </a:extLst>
          </p:cNvPr>
          <p:cNvCxnSpPr>
            <a:cxnSpLocks/>
          </p:cNvCxnSpPr>
          <p:nvPr userDrawn="1"/>
        </p:nvCxnSpPr>
        <p:spPr>
          <a:xfrm>
            <a:off x="2362200" y="4921250"/>
            <a:ext cx="0" cy="100330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2A12423-2261-C0A3-5D3F-26B62835BDD4}"/>
              </a:ext>
            </a:extLst>
          </p:cNvPr>
          <p:cNvGrpSpPr/>
          <p:nvPr userDrawn="1"/>
        </p:nvGrpSpPr>
        <p:grpSpPr>
          <a:xfrm>
            <a:off x="2484746" y="6039905"/>
            <a:ext cx="743765" cy="350055"/>
            <a:chOff x="5807272" y="6236755"/>
            <a:chExt cx="743765" cy="350055"/>
          </a:xfrm>
        </p:grpSpPr>
        <p:sp>
          <p:nvSpPr>
            <p:cNvPr id="17" name="Rectangle 16">
              <a:extLst>
                <a:ext uri="{FF2B5EF4-FFF2-40B4-BE49-F238E27FC236}">
                  <a16:creationId xmlns:a16="http://schemas.microsoft.com/office/drawing/2014/main" id="{98E22474-4B04-8E43-3DAE-928DB2D77713}"/>
                </a:ext>
              </a:extLst>
            </p:cNvPr>
            <p:cNvSpPr/>
            <p:nvPr userDrawn="1"/>
          </p:nvSpPr>
          <p:spPr>
            <a:xfrm>
              <a:off x="5807272" y="6236755"/>
              <a:ext cx="743765" cy="350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Light" panose="020F0302020204030204" pitchFamily="34" charset="0"/>
              </a:endParaRPr>
            </a:p>
          </p:txBody>
        </p:sp>
        <p:pic>
          <p:nvPicPr>
            <p:cNvPr id="18" name="Graphic 17">
              <a:extLst>
                <a:ext uri="{FF2B5EF4-FFF2-40B4-BE49-F238E27FC236}">
                  <a16:creationId xmlns:a16="http://schemas.microsoft.com/office/drawing/2014/main" id="{86119B7E-614C-CDBF-704B-EBBEB29E9435}"/>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19055" y="6298011"/>
              <a:ext cx="230977" cy="230977"/>
            </a:xfrm>
            <a:prstGeom prst="rect">
              <a:avLst/>
            </a:prstGeom>
          </p:spPr>
        </p:pic>
        <p:pic>
          <p:nvPicPr>
            <p:cNvPr id="19" name="Graphic 18">
              <a:extLst>
                <a:ext uri="{FF2B5EF4-FFF2-40B4-BE49-F238E27FC236}">
                  <a16:creationId xmlns:a16="http://schemas.microsoft.com/office/drawing/2014/main" id="{4EACC5B0-6F8E-67FE-3080-D6E90C099201}"/>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885808" y="6298011"/>
              <a:ext cx="230977" cy="230977"/>
            </a:xfrm>
            <a:prstGeom prst="rect">
              <a:avLst/>
            </a:prstGeom>
          </p:spPr>
        </p:pic>
      </p:grpSp>
      <p:pic>
        <p:nvPicPr>
          <p:cNvPr id="20" name="Picture 19">
            <a:extLst>
              <a:ext uri="{FF2B5EF4-FFF2-40B4-BE49-F238E27FC236}">
                <a16:creationId xmlns:a16="http://schemas.microsoft.com/office/drawing/2014/main" id="{F0385823-7216-DA58-2C45-34101976FEA7}"/>
              </a:ext>
            </a:extLst>
          </p:cNvPr>
          <p:cNvPicPr>
            <a:picLocks noChangeAspect="1"/>
          </p:cNvPicPr>
          <p:nvPr userDrawn="1"/>
        </p:nvPicPr>
        <p:blipFill rotWithShape="1">
          <a:blip r:embed="rId7" cstate="email">
            <a:grayscl/>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rcRect/>
          <a:stretch/>
        </p:blipFill>
        <p:spPr>
          <a:xfrm>
            <a:off x="0" y="0"/>
            <a:ext cx="12192000" cy="4102100"/>
          </a:xfrm>
          <a:prstGeom prst="rect">
            <a:avLst/>
          </a:prstGeom>
        </p:spPr>
      </p:pic>
      <p:sp>
        <p:nvSpPr>
          <p:cNvPr id="21" name="Rectangle 20">
            <a:extLst>
              <a:ext uri="{FF2B5EF4-FFF2-40B4-BE49-F238E27FC236}">
                <a16:creationId xmlns:a16="http://schemas.microsoft.com/office/drawing/2014/main" id="{4EFF3CF7-A8A4-A533-8204-CA474081AA4E}"/>
              </a:ext>
            </a:extLst>
          </p:cNvPr>
          <p:cNvSpPr/>
          <p:nvPr userDrawn="1"/>
        </p:nvSpPr>
        <p:spPr>
          <a:xfrm>
            <a:off x="0" y="2565400"/>
            <a:ext cx="12192000" cy="1549400"/>
          </a:xfrm>
          <a:prstGeom prst="rect">
            <a:avLst/>
          </a:prstGeom>
          <a:solidFill>
            <a:srgbClr val="002E88">
              <a:alpha val="8513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22" name="TextBox 21">
            <a:extLst>
              <a:ext uri="{FF2B5EF4-FFF2-40B4-BE49-F238E27FC236}">
                <a16:creationId xmlns:a16="http://schemas.microsoft.com/office/drawing/2014/main" id="{8FDDBBF3-8766-E3F6-F28F-A0E6B9840854}"/>
              </a:ext>
            </a:extLst>
          </p:cNvPr>
          <p:cNvSpPr txBox="1"/>
          <p:nvPr userDrawn="1"/>
        </p:nvSpPr>
        <p:spPr>
          <a:xfrm>
            <a:off x="4820842" y="3076385"/>
            <a:ext cx="2550314" cy="615553"/>
          </a:xfrm>
          <a:prstGeom prst="rect">
            <a:avLst/>
          </a:prstGeom>
          <a:noFill/>
        </p:spPr>
        <p:txBody>
          <a:bodyPr wrap="none" lIns="0" tIns="0" rIns="0" bIns="0" rtlCol="0">
            <a:spAutoFit/>
          </a:bodyPr>
          <a:lstStyle/>
          <a:p>
            <a:pPr algn="ctr"/>
            <a:r>
              <a:rPr lang="en-US" sz="4000" b="1" i="0" dirty="0">
                <a:solidFill>
                  <a:schemeClr val="bg1"/>
                </a:solidFill>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0832593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Blank_No Titl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EB14C8E-FA3D-E767-99C3-7A068D94C0EE}"/>
              </a:ext>
            </a:extLst>
          </p:cNvPr>
          <p:cNvCxnSpPr>
            <a:cxnSpLocks/>
          </p:cNvCxnSpPr>
          <p:nvPr/>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73EB30-B623-FC14-D4A7-C774EE359D72}"/>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a:t>
            </a:r>
            <a:fld id="{E98168AA-ED79-9C45-BD0F-784677D905DA}" type="datetime6">
              <a:rPr lang="en-IN" sz="900" b="0" i="0" spc="50" baseline="0" noProof="1" smtClean="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December 24</a:t>
            </a:fld>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sp>
        <p:nvSpPr>
          <p:cNvPr id="10" name="Rectangle 9">
            <a:extLst>
              <a:ext uri="{FF2B5EF4-FFF2-40B4-BE49-F238E27FC236}">
                <a16:creationId xmlns:a16="http://schemas.microsoft.com/office/drawing/2014/main" id="{471A14BD-2E26-6DFF-3E51-53CB1561C803}"/>
              </a:ext>
            </a:extLst>
          </p:cNvPr>
          <p:cNvSpPr/>
          <p:nvPr/>
        </p:nvSpPr>
        <p:spPr>
          <a:xfrm>
            <a:off x="0"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Calibri" panose="020F0502020204030204" pitchFamily="34" charset="0"/>
            </a:endParaRPr>
          </a:p>
        </p:txBody>
      </p:sp>
      <p:sp>
        <p:nvSpPr>
          <p:cNvPr id="12" name="Slide Number Placeholder 4">
            <a:extLst>
              <a:ext uri="{FF2B5EF4-FFF2-40B4-BE49-F238E27FC236}">
                <a16:creationId xmlns:a16="http://schemas.microsoft.com/office/drawing/2014/main" id="{C3E0E236-4955-B5C9-4BF8-3B6F5DF768FF}"/>
              </a:ext>
            </a:extLst>
          </p:cNvPr>
          <p:cNvSpPr>
            <a:spLocks noGrp="1"/>
          </p:cNvSpPr>
          <p:nvPr>
            <p:ph type="sldNum" sz="quarter" idx="12"/>
          </p:nvPr>
        </p:nvSpPr>
        <p:spPr>
          <a:xfrm>
            <a:off x="81857" y="6422736"/>
            <a:ext cx="462148" cy="365125"/>
          </a:xfrm>
        </p:spPr>
        <p:txBody>
          <a:bodyPr vert="horz" lIns="0" tIns="0" rIns="0" bIns="0" rtlCol="0" anchor="ctr"/>
          <a:lstStyle>
            <a:lvl1pPr>
              <a:defRPr lang="en-US" sz="1600" b="1" i="0" smtClean="0">
                <a:solidFill>
                  <a:schemeClr val="bg1"/>
                </a:solidFill>
                <a:latin typeface="Calibri" panose="020F0502020204030204" pitchFamily="34" charset="0"/>
              </a:defRPr>
            </a:lvl1pPr>
          </a:lstStyle>
          <a:p>
            <a:pPr algn="ctr">
              <a:defRPr/>
            </a:pPr>
            <a:fld id="{2E974C73-B11C-4742-B509-9626BB5A37FD}" type="slidenum">
              <a:rPr lang="en-IN" smtClean="0">
                <a:solidFill>
                  <a:prstClr val="white"/>
                </a:solidFill>
              </a:rPr>
              <a:pPr algn="ctr">
                <a:defRPr/>
              </a:pPr>
              <a:t>‹#›</a:t>
            </a:fld>
            <a:endParaRPr lang="en-IN" dirty="0">
              <a:solidFill>
                <a:prstClr val="white"/>
              </a:solidFill>
            </a:endParaRPr>
          </a:p>
        </p:txBody>
      </p:sp>
      <p:cxnSp>
        <p:nvCxnSpPr>
          <p:cNvPr id="2" name="Straight Connector 1">
            <a:extLst>
              <a:ext uri="{FF2B5EF4-FFF2-40B4-BE49-F238E27FC236}">
                <a16:creationId xmlns:a16="http://schemas.microsoft.com/office/drawing/2014/main" id="{98D74EDC-9EF3-4530-B872-375C384099C5}"/>
              </a:ext>
            </a:extLst>
          </p:cNvPr>
          <p:cNvCxnSpPr>
            <a:cxnSpLocks/>
          </p:cNvCxnSpPr>
          <p:nvPr userDrawn="1"/>
        </p:nvCxnSpPr>
        <p:spPr>
          <a:xfrm flipH="1">
            <a:off x="605641"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523C96E-6E53-4A1E-38B2-9C22C3B8D46A}"/>
              </a:ext>
            </a:extLst>
          </p:cNvPr>
          <p:cNvSpPr/>
          <p:nvPr userDrawn="1"/>
        </p:nvSpPr>
        <p:spPr>
          <a:xfrm>
            <a:off x="0"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9" name="Title 1">
            <a:extLst>
              <a:ext uri="{FF2B5EF4-FFF2-40B4-BE49-F238E27FC236}">
                <a16:creationId xmlns:a16="http://schemas.microsoft.com/office/drawing/2014/main" id="{34AB945F-BE4C-9346-9B0C-90185408C0D0}"/>
              </a:ext>
            </a:extLst>
          </p:cNvPr>
          <p:cNvSpPr>
            <a:spLocks noGrp="1"/>
          </p:cNvSpPr>
          <p:nvPr>
            <p:ph type="title"/>
          </p:nvPr>
        </p:nvSpPr>
        <p:spPr>
          <a:xfrm>
            <a:off x="326136" y="393334"/>
            <a:ext cx="10515600" cy="448367"/>
          </a:xfrm>
        </p:spPr>
        <p:txBody>
          <a:bodyPr vert="horz" lIns="91440" tIns="45720" rIns="91440" bIns="45720" rtlCol="0" anchor="ctr">
            <a:normAutofit/>
          </a:bodyPr>
          <a:lstStyle>
            <a:lvl1pPr>
              <a:defRPr lang="en-US" sz="2400" b="0" i="0" dirty="0">
                <a:solidFill>
                  <a:srgbClr val="005FC6"/>
                </a:solidFill>
                <a:latin typeface="Calibri" panose="020F0502020204030204" pitchFamily="34" charset="0"/>
              </a:defRPr>
            </a:lvl1pPr>
          </a:lstStyle>
          <a:p>
            <a:pPr lvl="0"/>
            <a:r>
              <a:rPr lang="en-GB" dirty="0"/>
              <a:t>Click to edit Master title style</a:t>
            </a:r>
            <a:endParaRPr lang="en-US" dirty="0"/>
          </a:p>
        </p:txBody>
      </p:sp>
      <p:sp>
        <p:nvSpPr>
          <p:cNvPr id="11" name="Text Placeholder 2">
            <a:extLst>
              <a:ext uri="{FF2B5EF4-FFF2-40B4-BE49-F238E27FC236}">
                <a16:creationId xmlns:a16="http://schemas.microsoft.com/office/drawing/2014/main" id="{CE42F107-47CA-3040-9959-C380ABC2B55E}"/>
              </a:ext>
            </a:extLst>
          </p:cNvPr>
          <p:cNvSpPr>
            <a:spLocks noGrp="1"/>
          </p:cNvSpPr>
          <p:nvPr>
            <p:ph type="body" idx="1"/>
          </p:nvPr>
        </p:nvSpPr>
        <p:spPr>
          <a:xfrm>
            <a:off x="339513" y="863786"/>
            <a:ext cx="10515600" cy="330275"/>
          </a:xfrm>
        </p:spPr>
        <p:txBody>
          <a:bodyPr anchor="ctr">
            <a:normAutofit/>
          </a:bodyPr>
          <a:lstStyle>
            <a:lvl1pPr marL="0" indent="0">
              <a:buNone/>
              <a:defRPr sz="1400" b="0" i="0">
                <a:solidFill>
                  <a:schemeClr val="tx1">
                    <a:tint val="75000"/>
                  </a:schemeClr>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Tree>
    <p:extLst>
      <p:ext uri="{BB962C8B-B14F-4D97-AF65-F5344CB8AC3E}">
        <p14:creationId xmlns:p14="http://schemas.microsoft.com/office/powerpoint/2010/main" val="5382899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1DDCD5-BD62-DD7B-1922-13737E562518}"/>
              </a:ext>
            </a:extLst>
          </p:cNvPr>
          <p:cNvPicPr>
            <a:picLocks noChangeAspect="1"/>
          </p:cNvPicPr>
          <p:nvPr/>
        </p:nvPicPr>
        <p:blipFill>
          <a:blip r:embed="rId2"/>
          <a:stretch>
            <a:fillRect/>
          </a:stretch>
        </p:blipFill>
        <p:spPr>
          <a:xfrm>
            <a:off x="1" y="0"/>
            <a:ext cx="12192000" cy="6858000"/>
          </a:xfrm>
          <a:prstGeom prst="rect">
            <a:avLst/>
          </a:prstGeom>
        </p:spPr>
      </p:pic>
      <p:sp>
        <p:nvSpPr>
          <p:cNvPr id="9" name="Rectangle 8">
            <a:extLst>
              <a:ext uri="{FF2B5EF4-FFF2-40B4-BE49-F238E27FC236}">
                <a16:creationId xmlns:a16="http://schemas.microsoft.com/office/drawing/2014/main" id="{9C7115D6-8077-AF7E-FA03-B4E3E34ECB4C}"/>
              </a:ext>
            </a:extLst>
          </p:cNvPr>
          <p:cNvSpPr/>
          <p:nvPr/>
        </p:nvSpPr>
        <p:spPr>
          <a:xfrm>
            <a:off x="-1" y="0"/>
            <a:ext cx="337930" cy="6858000"/>
          </a:xfrm>
          <a:prstGeom prst="rect">
            <a:avLst/>
          </a:prstGeom>
          <a:solidFill>
            <a:srgbClr val="002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grpSp>
        <p:nvGrpSpPr>
          <p:cNvPr id="3" name="Group 2">
            <a:extLst>
              <a:ext uri="{FF2B5EF4-FFF2-40B4-BE49-F238E27FC236}">
                <a16:creationId xmlns:a16="http://schemas.microsoft.com/office/drawing/2014/main" id="{DCCF8932-8663-3F20-38BE-4A645E313973}"/>
              </a:ext>
            </a:extLst>
          </p:cNvPr>
          <p:cNvGrpSpPr/>
          <p:nvPr/>
        </p:nvGrpSpPr>
        <p:grpSpPr>
          <a:xfrm>
            <a:off x="7208136" y="1537504"/>
            <a:ext cx="4574562" cy="4294955"/>
            <a:chOff x="7208135" y="1822476"/>
            <a:chExt cx="4574562" cy="4294955"/>
          </a:xfrm>
          <a:effectLst>
            <a:reflection blurRad="6350" stA="29000" endPos="35000" dir="5400000" sy="-100000" algn="bl" rotWithShape="0"/>
          </a:effectLst>
        </p:grpSpPr>
        <p:sp>
          <p:nvSpPr>
            <p:cNvPr id="4" name="Freeform 9">
              <a:extLst>
                <a:ext uri="{FF2B5EF4-FFF2-40B4-BE49-F238E27FC236}">
                  <a16:creationId xmlns:a16="http://schemas.microsoft.com/office/drawing/2014/main" id="{B096A01F-2B04-A7B3-B0E3-0F9C6ABB2CB5}"/>
                </a:ext>
              </a:extLst>
            </p:cNvPr>
            <p:cNvSpPr>
              <a:spLocks/>
            </p:cNvSpPr>
            <p:nvPr/>
          </p:nvSpPr>
          <p:spPr bwMode="auto">
            <a:xfrm>
              <a:off x="9075241" y="1885121"/>
              <a:ext cx="2707456" cy="1552356"/>
            </a:xfrm>
            <a:custGeom>
              <a:avLst/>
              <a:gdLst>
                <a:gd name="T0" fmla="*/ 348 w 1772"/>
                <a:gd name="T1" fmla="*/ 0 h 1016"/>
                <a:gd name="T2" fmla="*/ 1772 w 1772"/>
                <a:gd name="T3" fmla="*/ 1016 h 1016"/>
                <a:gd name="T4" fmla="*/ 0 w 1772"/>
                <a:gd name="T5" fmla="*/ 1016 h 1016"/>
                <a:gd name="T6" fmla="*/ 348 w 1772"/>
                <a:gd name="T7" fmla="*/ 0 h 1016"/>
              </a:gdLst>
              <a:ahLst/>
              <a:cxnLst>
                <a:cxn ang="0">
                  <a:pos x="T0" y="T1"/>
                </a:cxn>
                <a:cxn ang="0">
                  <a:pos x="T2" y="T3"/>
                </a:cxn>
                <a:cxn ang="0">
                  <a:pos x="T4" y="T5"/>
                </a:cxn>
                <a:cxn ang="0">
                  <a:pos x="T6" y="T7"/>
                </a:cxn>
              </a:cxnLst>
              <a:rect l="0" t="0" r="r" b="b"/>
              <a:pathLst>
                <a:path w="1772" h="1016">
                  <a:moveTo>
                    <a:pt x="348" y="0"/>
                  </a:moveTo>
                  <a:lnTo>
                    <a:pt x="1772" y="1016"/>
                  </a:lnTo>
                  <a:lnTo>
                    <a:pt x="0" y="1016"/>
                  </a:lnTo>
                  <a:lnTo>
                    <a:pt x="348" y="0"/>
                  </a:lnTo>
                  <a:close/>
                </a:path>
              </a:pathLst>
            </a:custGeom>
            <a:solidFill>
              <a:srgbClr val="569EFF"/>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sp>
          <p:nvSpPr>
            <p:cNvPr id="5" name="Freeform 10">
              <a:extLst>
                <a:ext uri="{FF2B5EF4-FFF2-40B4-BE49-F238E27FC236}">
                  <a16:creationId xmlns:a16="http://schemas.microsoft.com/office/drawing/2014/main" id="{DC9D7459-7B65-E974-A5DF-B46788C1CC91}"/>
                </a:ext>
              </a:extLst>
            </p:cNvPr>
            <p:cNvSpPr>
              <a:spLocks/>
            </p:cNvSpPr>
            <p:nvPr/>
          </p:nvSpPr>
          <p:spPr bwMode="auto">
            <a:xfrm>
              <a:off x="10079689" y="3541375"/>
              <a:ext cx="1679173" cy="2576056"/>
            </a:xfrm>
            <a:custGeom>
              <a:avLst/>
              <a:gdLst>
                <a:gd name="T0" fmla="*/ 0 w 1099"/>
                <a:gd name="T1" fmla="*/ 0 h 1686"/>
                <a:gd name="T2" fmla="*/ 1099 w 1099"/>
                <a:gd name="T3" fmla="*/ 0 h 1686"/>
                <a:gd name="T4" fmla="*/ 549 w 1099"/>
                <a:gd name="T5" fmla="*/ 1686 h 1686"/>
                <a:gd name="T6" fmla="*/ 0 w 1099"/>
                <a:gd name="T7" fmla="*/ 0 h 1686"/>
              </a:gdLst>
              <a:ahLst/>
              <a:cxnLst>
                <a:cxn ang="0">
                  <a:pos x="T0" y="T1"/>
                </a:cxn>
                <a:cxn ang="0">
                  <a:pos x="T2" y="T3"/>
                </a:cxn>
                <a:cxn ang="0">
                  <a:pos x="T4" y="T5"/>
                </a:cxn>
                <a:cxn ang="0">
                  <a:pos x="T6" y="T7"/>
                </a:cxn>
              </a:cxnLst>
              <a:rect l="0" t="0" r="r" b="b"/>
              <a:pathLst>
                <a:path w="1099" h="1686">
                  <a:moveTo>
                    <a:pt x="0" y="0"/>
                  </a:moveTo>
                  <a:lnTo>
                    <a:pt x="1099" y="0"/>
                  </a:lnTo>
                  <a:lnTo>
                    <a:pt x="549" y="1686"/>
                  </a:lnTo>
                  <a:lnTo>
                    <a:pt x="0" y="0"/>
                  </a:lnTo>
                  <a:close/>
                </a:path>
              </a:pathLst>
            </a:custGeom>
            <a:solidFill>
              <a:srgbClr val="002E88"/>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sp>
          <p:nvSpPr>
            <p:cNvPr id="6" name="Freeform 11">
              <a:extLst>
                <a:ext uri="{FF2B5EF4-FFF2-40B4-BE49-F238E27FC236}">
                  <a16:creationId xmlns:a16="http://schemas.microsoft.com/office/drawing/2014/main" id="{F1B1601B-C033-4FBA-4A96-C12D36E87119}"/>
                </a:ext>
              </a:extLst>
            </p:cNvPr>
            <p:cNvSpPr>
              <a:spLocks/>
            </p:cNvSpPr>
            <p:nvPr/>
          </p:nvSpPr>
          <p:spPr bwMode="auto">
            <a:xfrm>
              <a:off x="8099515" y="4542155"/>
              <a:ext cx="2705929" cy="1567635"/>
            </a:xfrm>
            <a:custGeom>
              <a:avLst/>
              <a:gdLst>
                <a:gd name="T0" fmla="*/ 1430 w 1771"/>
                <a:gd name="T1" fmla="*/ 0 h 1026"/>
                <a:gd name="T2" fmla="*/ 1771 w 1771"/>
                <a:gd name="T3" fmla="*/ 1026 h 1026"/>
                <a:gd name="T4" fmla="*/ 0 w 1771"/>
                <a:gd name="T5" fmla="*/ 1026 h 1026"/>
                <a:gd name="T6" fmla="*/ 1430 w 1771"/>
                <a:gd name="T7" fmla="*/ 0 h 1026"/>
              </a:gdLst>
              <a:ahLst/>
              <a:cxnLst>
                <a:cxn ang="0">
                  <a:pos x="T0" y="T1"/>
                </a:cxn>
                <a:cxn ang="0">
                  <a:pos x="T2" y="T3"/>
                </a:cxn>
                <a:cxn ang="0">
                  <a:pos x="T4" y="T5"/>
                </a:cxn>
                <a:cxn ang="0">
                  <a:pos x="T6" y="T7"/>
                </a:cxn>
              </a:cxnLst>
              <a:rect l="0" t="0" r="r" b="b"/>
              <a:pathLst>
                <a:path w="1771" h="1026">
                  <a:moveTo>
                    <a:pt x="1430" y="0"/>
                  </a:moveTo>
                  <a:lnTo>
                    <a:pt x="1771" y="1026"/>
                  </a:lnTo>
                  <a:lnTo>
                    <a:pt x="0" y="1026"/>
                  </a:lnTo>
                  <a:lnTo>
                    <a:pt x="1430" y="0"/>
                  </a:lnTo>
                  <a:close/>
                </a:path>
              </a:pathLst>
            </a:custGeom>
            <a:solidFill>
              <a:srgbClr val="4B6FAE"/>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sp>
          <p:nvSpPr>
            <p:cNvPr id="8" name="Freeform 12">
              <a:extLst>
                <a:ext uri="{FF2B5EF4-FFF2-40B4-BE49-F238E27FC236}">
                  <a16:creationId xmlns:a16="http://schemas.microsoft.com/office/drawing/2014/main" id="{845D8B70-6582-9E6C-52EC-8B6E15774B2D}"/>
                </a:ext>
              </a:extLst>
            </p:cNvPr>
            <p:cNvSpPr>
              <a:spLocks/>
            </p:cNvSpPr>
            <p:nvPr/>
          </p:nvSpPr>
          <p:spPr bwMode="auto">
            <a:xfrm>
              <a:off x="7208135" y="3456423"/>
              <a:ext cx="2171160" cy="2591335"/>
            </a:xfrm>
            <a:custGeom>
              <a:avLst/>
              <a:gdLst>
                <a:gd name="T0" fmla="*/ 0 w 1421"/>
                <a:gd name="T1" fmla="*/ 0 h 1696"/>
                <a:gd name="T2" fmla="*/ 554 w 1421"/>
                <a:gd name="T3" fmla="*/ 1696 h 1696"/>
                <a:gd name="T4" fmla="*/ 1421 w 1421"/>
                <a:gd name="T5" fmla="*/ 1045 h 1696"/>
                <a:gd name="T6" fmla="*/ 0 w 1421"/>
                <a:gd name="T7" fmla="*/ 0 h 1696"/>
              </a:gdLst>
              <a:ahLst/>
              <a:cxnLst>
                <a:cxn ang="0">
                  <a:pos x="T0" y="T1"/>
                </a:cxn>
                <a:cxn ang="0">
                  <a:pos x="T2" y="T3"/>
                </a:cxn>
                <a:cxn ang="0">
                  <a:pos x="T4" y="T5"/>
                </a:cxn>
                <a:cxn ang="0">
                  <a:pos x="T6" y="T7"/>
                </a:cxn>
              </a:cxnLst>
              <a:rect l="0" t="0" r="r" b="b"/>
              <a:pathLst>
                <a:path w="1421" h="1696">
                  <a:moveTo>
                    <a:pt x="0" y="0"/>
                  </a:moveTo>
                  <a:lnTo>
                    <a:pt x="554" y="1696"/>
                  </a:lnTo>
                  <a:lnTo>
                    <a:pt x="1421" y="1045"/>
                  </a:lnTo>
                  <a:lnTo>
                    <a:pt x="0" y="0"/>
                  </a:lnTo>
                  <a:close/>
                </a:path>
              </a:pathLst>
            </a:custGeom>
            <a:solidFill>
              <a:srgbClr val="569EFF"/>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sp>
          <p:nvSpPr>
            <p:cNvPr id="11" name="Freeform 13">
              <a:extLst>
                <a:ext uri="{FF2B5EF4-FFF2-40B4-BE49-F238E27FC236}">
                  <a16:creationId xmlns:a16="http://schemas.microsoft.com/office/drawing/2014/main" id="{24767106-ECDA-6B7A-FDB2-6CCA5DD0C2FD}"/>
                </a:ext>
              </a:extLst>
            </p:cNvPr>
            <p:cNvSpPr>
              <a:spLocks/>
            </p:cNvSpPr>
            <p:nvPr/>
          </p:nvSpPr>
          <p:spPr bwMode="auto">
            <a:xfrm>
              <a:off x="7312644" y="1822476"/>
              <a:ext cx="2186439" cy="2579112"/>
            </a:xfrm>
            <a:custGeom>
              <a:avLst/>
              <a:gdLst>
                <a:gd name="T0" fmla="*/ 888 w 1431"/>
                <a:gd name="T1" fmla="*/ 1688 h 1688"/>
                <a:gd name="T2" fmla="*/ 0 w 1431"/>
                <a:gd name="T3" fmla="*/ 1046 h 1688"/>
                <a:gd name="T4" fmla="*/ 1431 w 1431"/>
                <a:gd name="T5" fmla="*/ 0 h 1688"/>
                <a:gd name="T6" fmla="*/ 888 w 1431"/>
                <a:gd name="T7" fmla="*/ 1688 h 1688"/>
              </a:gdLst>
              <a:ahLst/>
              <a:cxnLst>
                <a:cxn ang="0">
                  <a:pos x="T0" y="T1"/>
                </a:cxn>
                <a:cxn ang="0">
                  <a:pos x="T2" y="T3"/>
                </a:cxn>
                <a:cxn ang="0">
                  <a:pos x="T4" y="T5"/>
                </a:cxn>
                <a:cxn ang="0">
                  <a:pos x="T6" y="T7"/>
                </a:cxn>
              </a:cxnLst>
              <a:rect l="0" t="0" r="r" b="b"/>
              <a:pathLst>
                <a:path w="1431" h="1688">
                  <a:moveTo>
                    <a:pt x="888" y="1688"/>
                  </a:moveTo>
                  <a:lnTo>
                    <a:pt x="0" y="1046"/>
                  </a:lnTo>
                  <a:lnTo>
                    <a:pt x="1431" y="0"/>
                  </a:lnTo>
                  <a:lnTo>
                    <a:pt x="888" y="1688"/>
                  </a:lnTo>
                  <a:close/>
                </a:path>
              </a:pathLst>
            </a:custGeom>
            <a:solidFill>
              <a:srgbClr val="005FC6"/>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F3B52743-05F7-D86E-1DE9-983AB7CFA727}"/>
                </a:ext>
              </a:extLst>
            </p:cNvPr>
            <p:cNvSpPr txBox="1"/>
            <p:nvPr/>
          </p:nvSpPr>
          <p:spPr>
            <a:xfrm rot="2156946">
              <a:off x="9532783" y="2593384"/>
              <a:ext cx="1312540" cy="338554"/>
            </a:xfrm>
            <a:prstGeom prst="rect">
              <a:avLst/>
            </a:prstGeom>
            <a:noFill/>
          </p:spPr>
          <p:txBody>
            <a:bodyPr wrap="square" rtlCol="0">
              <a:spAutoFit/>
            </a:bodyPr>
            <a:lstStyle/>
            <a:p>
              <a:r>
                <a:rPr lang="en-US" sz="1600" b="0" i="0" dirty="0">
                  <a:solidFill>
                    <a:schemeClr val="bg1"/>
                  </a:solidFill>
                  <a:latin typeface="Calibri" panose="020F0502020204030204" pitchFamily="34" charset="0"/>
                  <a:cs typeface="Arial" panose="020B0604020202020204" pitchFamily="34" charset="0"/>
                </a:rPr>
                <a:t>INSIGHTS</a:t>
              </a:r>
            </a:p>
          </p:txBody>
        </p:sp>
        <p:sp>
          <p:nvSpPr>
            <p:cNvPr id="19" name="TextBox 18">
              <a:extLst>
                <a:ext uri="{FF2B5EF4-FFF2-40B4-BE49-F238E27FC236}">
                  <a16:creationId xmlns:a16="http://schemas.microsoft.com/office/drawing/2014/main" id="{3DC4C8D4-F9A2-A381-8601-1C56549E5C05}"/>
                </a:ext>
              </a:extLst>
            </p:cNvPr>
            <p:cNvSpPr txBox="1"/>
            <p:nvPr/>
          </p:nvSpPr>
          <p:spPr>
            <a:xfrm rot="17238354">
              <a:off x="10240588" y="4393438"/>
              <a:ext cx="1789652" cy="338554"/>
            </a:xfrm>
            <a:prstGeom prst="rect">
              <a:avLst/>
            </a:prstGeom>
            <a:noFill/>
          </p:spPr>
          <p:txBody>
            <a:bodyPr wrap="square" rtlCol="0">
              <a:spAutoFit/>
            </a:bodyPr>
            <a:lstStyle/>
            <a:p>
              <a:pPr algn="r"/>
              <a:r>
                <a:rPr lang="en-US" sz="1600" b="0" i="0" dirty="0">
                  <a:solidFill>
                    <a:schemeClr val="bg1"/>
                  </a:solidFill>
                  <a:latin typeface="Calibri" panose="020F0502020204030204" pitchFamily="34" charset="0"/>
                  <a:cs typeface="Arial" panose="020B0604020202020204" pitchFamily="34" charset="0"/>
                </a:rPr>
                <a:t>AUTOMATE</a:t>
              </a:r>
            </a:p>
          </p:txBody>
        </p:sp>
        <p:sp>
          <p:nvSpPr>
            <p:cNvPr id="20" name="TextBox 19">
              <a:extLst>
                <a:ext uri="{FF2B5EF4-FFF2-40B4-BE49-F238E27FC236}">
                  <a16:creationId xmlns:a16="http://schemas.microsoft.com/office/drawing/2014/main" id="{2730D753-35D7-2EBF-3B7C-604399D7EEC6}"/>
                </a:ext>
              </a:extLst>
            </p:cNvPr>
            <p:cNvSpPr txBox="1"/>
            <p:nvPr/>
          </p:nvSpPr>
          <p:spPr>
            <a:xfrm>
              <a:off x="8718814" y="5614237"/>
              <a:ext cx="1679172" cy="338554"/>
            </a:xfrm>
            <a:prstGeom prst="rect">
              <a:avLst/>
            </a:prstGeom>
            <a:noFill/>
          </p:spPr>
          <p:txBody>
            <a:bodyPr wrap="square" rtlCol="0">
              <a:spAutoFit/>
            </a:bodyPr>
            <a:lstStyle/>
            <a:p>
              <a:pPr algn="r"/>
              <a:r>
                <a:rPr lang="en-US" sz="1600" b="0" i="0" dirty="0">
                  <a:solidFill>
                    <a:schemeClr val="bg1"/>
                  </a:solidFill>
                  <a:latin typeface="Calibri" panose="020F0502020204030204" pitchFamily="34" charset="0"/>
                  <a:cs typeface="Arial" panose="020B0604020202020204" pitchFamily="34" charset="0"/>
                </a:rPr>
                <a:t>ACCELERATE</a:t>
              </a:r>
            </a:p>
          </p:txBody>
        </p:sp>
        <p:sp>
          <p:nvSpPr>
            <p:cNvPr id="21" name="TextBox 20">
              <a:extLst>
                <a:ext uri="{FF2B5EF4-FFF2-40B4-BE49-F238E27FC236}">
                  <a16:creationId xmlns:a16="http://schemas.microsoft.com/office/drawing/2014/main" id="{E7AA5A44-A6F5-3FDD-911A-70AF82CE8A24}"/>
                </a:ext>
              </a:extLst>
            </p:cNvPr>
            <p:cNvSpPr txBox="1"/>
            <p:nvPr/>
          </p:nvSpPr>
          <p:spPr>
            <a:xfrm rot="4310204">
              <a:off x="7245905" y="4732120"/>
              <a:ext cx="1541532" cy="338554"/>
            </a:xfrm>
            <a:prstGeom prst="rect">
              <a:avLst/>
            </a:prstGeom>
            <a:noFill/>
          </p:spPr>
          <p:txBody>
            <a:bodyPr wrap="square" rtlCol="0">
              <a:spAutoFit/>
            </a:bodyPr>
            <a:lstStyle/>
            <a:p>
              <a:r>
                <a:rPr lang="en-US" sz="1600" b="0" i="0" dirty="0">
                  <a:solidFill>
                    <a:schemeClr val="bg1"/>
                  </a:solidFill>
                  <a:latin typeface="Calibri" panose="020F0502020204030204" pitchFamily="34" charset="0"/>
                  <a:cs typeface="Arial" panose="020B0604020202020204" pitchFamily="34" charset="0"/>
                </a:rPr>
                <a:t>ASSURE</a:t>
              </a:r>
            </a:p>
          </p:txBody>
        </p:sp>
        <p:sp>
          <p:nvSpPr>
            <p:cNvPr id="22" name="TextBox 21">
              <a:extLst>
                <a:ext uri="{FF2B5EF4-FFF2-40B4-BE49-F238E27FC236}">
                  <a16:creationId xmlns:a16="http://schemas.microsoft.com/office/drawing/2014/main" id="{9DB398FE-E632-A6DD-DB33-C68FEFAEC3BA}"/>
                </a:ext>
              </a:extLst>
            </p:cNvPr>
            <p:cNvSpPr txBox="1"/>
            <p:nvPr/>
          </p:nvSpPr>
          <p:spPr>
            <a:xfrm rot="19291953">
              <a:off x="7683454" y="2867358"/>
              <a:ext cx="1393454" cy="338554"/>
            </a:xfrm>
            <a:prstGeom prst="rect">
              <a:avLst/>
            </a:prstGeom>
            <a:noFill/>
          </p:spPr>
          <p:txBody>
            <a:bodyPr wrap="square" rtlCol="0">
              <a:spAutoFit/>
            </a:bodyPr>
            <a:lstStyle/>
            <a:p>
              <a:r>
                <a:rPr lang="en-US" sz="1600" b="0" i="0" dirty="0">
                  <a:solidFill>
                    <a:schemeClr val="bg1"/>
                  </a:solidFill>
                  <a:latin typeface="Calibri" panose="020F0502020204030204" pitchFamily="34" charset="0"/>
                  <a:cs typeface="Arial" panose="020B0604020202020204" pitchFamily="34" charset="0"/>
                </a:rPr>
                <a:t>CONSULT</a:t>
              </a:r>
            </a:p>
          </p:txBody>
        </p:sp>
        <p:sp>
          <p:nvSpPr>
            <p:cNvPr id="23" name="Freeform 23">
              <a:extLst>
                <a:ext uri="{FF2B5EF4-FFF2-40B4-BE49-F238E27FC236}">
                  <a16:creationId xmlns:a16="http://schemas.microsoft.com/office/drawing/2014/main" id="{062909B5-02A5-D7B8-C938-296B693EE64C}"/>
                </a:ext>
              </a:extLst>
            </p:cNvPr>
            <p:cNvSpPr>
              <a:spLocks noEditPoints="1"/>
            </p:cNvSpPr>
            <p:nvPr/>
          </p:nvSpPr>
          <p:spPr bwMode="auto">
            <a:xfrm rot="1025973">
              <a:off x="8280773" y="3621325"/>
              <a:ext cx="420415" cy="440056"/>
            </a:xfrm>
            <a:custGeom>
              <a:avLst/>
              <a:gdLst>
                <a:gd name="T0" fmla="*/ 1302 w 3168"/>
                <a:gd name="T1" fmla="*/ 1560 h 3315"/>
                <a:gd name="T2" fmla="*/ 1213 w 3168"/>
                <a:gd name="T3" fmla="*/ 1650 h 3315"/>
                <a:gd name="T4" fmla="*/ 1262 w 3168"/>
                <a:gd name="T5" fmla="*/ 1766 h 3315"/>
                <a:gd name="T6" fmla="*/ 1387 w 3168"/>
                <a:gd name="T7" fmla="*/ 1766 h 3315"/>
                <a:gd name="T8" fmla="*/ 1435 w 3168"/>
                <a:gd name="T9" fmla="*/ 1650 h 3315"/>
                <a:gd name="T10" fmla="*/ 1346 w 3168"/>
                <a:gd name="T11" fmla="*/ 1560 h 3315"/>
                <a:gd name="T12" fmla="*/ 349 w 3168"/>
                <a:gd name="T13" fmla="*/ 1544 h 3315"/>
                <a:gd name="T14" fmla="*/ 1660 w 3168"/>
                <a:gd name="T15" fmla="*/ 1655 h 3315"/>
                <a:gd name="T16" fmla="*/ 1590 w 3168"/>
                <a:gd name="T17" fmla="*/ 1878 h 3315"/>
                <a:gd name="T18" fmla="*/ 1386 w 3168"/>
                <a:gd name="T19" fmla="*/ 2002 h 3315"/>
                <a:gd name="T20" fmla="*/ 989 w 3168"/>
                <a:gd name="T21" fmla="*/ 1688 h 3315"/>
                <a:gd name="T22" fmla="*/ 1059 w 3168"/>
                <a:gd name="T23" fmla="*/ 1465 h 3315"/>
                <a:gd name="T24" fmla="*/ 1262 w 3168"/>
                <a:gd name="T25" fmla="*/ 1341 h 3315"/>
                <a:gd name="T26" fmla="*/ 1451 w 3168"/>
                <a:gd name="T27" fmla="*/ 695 h 3315"/>
                <a:gd name="T28" fmla="*/ 1080 w 3168"/>
                <a:gd name="T29" fmla="*/ 633 h 3315"/>
                <a:gd name="T30" fmla="*/ 658 w 3168"/>
                <a:gd name="T31" fmla="*/ 840 h 3315"/>
                <a:gd name="T32" fmla="*/ 367 w 3168"/>
                <a:gd name="T33" fmla="*/ 1203 h 3315"/>
                <a:gd name="T34" fmla="*/ 258 w 3168"/>
                <a:gd name="T35" fmla="*/ 1672 h 3315"/>
                <a:gd name="T36" fmla="*/ 367 w 3168"/>
                <a:gd name="T37" fmla="*/ 2140 h 3315"/>
                <a:gd name="T38" fmla="*/ 658 w 3168"/>
                <a:gd name="T39" fmla="*/ 2503 h 3315"/>
                <a:gd name="T40" fmla="*/ 1080 w 3168"/>
                <a:gd name="T41" fmla="*/ 2710 h 3315"/>
                <a:gd name="T42" fmla="*/ 1569 w 3168"/>
                <a:gd name="T43" fmla="*/ 2710 h 3315"/>
                <a:gd name="T44" fmla="*/ 1990 w 3168"/>
                <a:gd name="T45" fmla="*/ 2503 h 3315"/>
                <a:gd name="T46" fmla="*/ 2282 w 3168"/>
                <a:gd name="T47" fmla="*/ 2140 h 3315"/>
                <a:gd name="T48" fmla="*/ 2391 w 3168"/>
                <a:gd name="T49" fmla="*/ 1672 h 3315"/>
                <a:gd name="T50" fmla="*/ 2282 w 3168"/>
                <a:gd name="T51" fmla="*/ 1203 h 3315"/>
                <a:gd name="T52" fmla="*/ 1990 w 3168"/>
                <a:gd name="T53" fmla="*/ 840 h 3315"/>
                <a:gd name="T54" fmla="*/ 1569 w 3168"/>
                <a:gd name="T55" fmla="*/ 633 h 3315"/>
                <a:gd name="T56" fmla="*/ 3155 w 3168"/>
                <a:gd name="T57" fmla="*/ 14 h 3315"/>
                <a:gd name="T58" fmla="*/ 2945 w 3168"/>
                <a:gd name="T59" fmla="*/ 806 h 3315"/>
                <a:gd name="T60" fmla="*/ 2798 w 3168"/>
                <a:gd name="T61" fmla="*/ 714 h 3315"/>
                <a:gd name="T62" fmla="*/ 2458 w 3168"/>
                <a:gd name="T63" fmla="*/ 979 h 3315"/>
                <a:gd name="T64" fmla="*/ 2628 w 3168"/>
                <a:gd name="T65" fmla="*/ 1436 h 3315"/>
                <a:gd name="T66" fmla="*/ 2622 w 3168"/>
                <a:gd name="T67" fmla="*/ 1940 h 3315"/>
                <a:gd name="T68" fmla="*/ 2733 w 3168"/>
                <a:gd name="T69" fmla="*/ 2602 h 3315"/>
                <a:gd name="T70" fmla="*/ 2882 w 3168"/>
                <a:gd name="T71" fmla="*/ 2513 h 3315"/>
                <a:gd name="T72" fmla="*/ 2954 w 3168"/>
                <a:gd name="T73" fmla="*/ 2519 h 3315"/>
                <a:gd name="T74" fmla="*/ 3142 w 3168"/>
                <a:gd name="T75" fmla="*/ 3310 h 3315"/>
                <a:gd name="T76" fmla="*/ 2350 w 3168"/>
                <a:gd name="T77" fmla="*/ 3105 h 3315"/>
                <a:gd name="T78" fmla="*/ 2452 w 3168"/>
                <a:gd name="T79" fmla="*/ 2954 h 3315"/>
                <a:gd name="T80" fmla="*/ 2134 w 3168"/>
                <a:gd name="T81" fmla="*/ 2719 h 3315"/>
                <a:gd name="T82" fmla="*/ 1677 w 3168"/>
                <a:gd name="T83" fmla="*/ 2949 h 3315"/>
                <a:gd name="T84" fmla="*/ 1145 w 3168"/>
                <a:gd name="T85" fmla="*/ 2985 h 3315"/>
                <a:gd name="T86" fmla="*/ 657 w 3168"/>
                <a:gd name="T87" fmla="*/ 2816 h 3315"/>
                <a:gd name="T88" fmla="*/ 276 w 3168"/>
                <a:gd name="T89" fmla="*/ 2481 h 3315"/>
                <a:gd name="T90" fmla="*/ 47 w 3168"/>
                <a:gd name="T91" fmla="*/ 2023 h 3315"/>
                <a:gd name="T92" fmla="*/ 6 w 3168"/>
                <a:gd name="T93" fmla="*/ 1542 h 3315"/>
                <a:gd name="T94" fmla="*/ 105 w 3168"/>
                <a:gd name="T95" fmla="*/ 1155 h 3315"/>
                <a:gd name="T96" fmla="*/ 318 w 3168"/>
                <a:gd name="T97" fmla="*/ 805 h 3315"/>
                <a:gd name="T98" fmla="*/ 642 w 3168"/>
                <a:gd name="T99" fmla="*/ 530 h 3315"/>
                <a:gd name="T100" fmla="*/ 1071 w 3168"/>
                <a:gd name="T101" fmla="*/ 374 h 3315"/>
                <a:gd name="T102" fmla="*/ 1582 w 3168"/>
                <a:gd name="T103" fmla="*/ 374 h 3315"/>
                <a:gd name="T104" fmla="*/ 2015 w 3168"/>
                <a:gd name="T105" fmla="*/ 532 h 3315"/>
                <a:gd name="T106" fmla="*/ 2456 w 3168"/>
                <a:gd name="T107" fmla="*/ 389 h 3315"/>
                <a:gd name="T108" fmla="*/ 2346 w 3168"/>
                <a:gd name="T109" fmla="*/ 237 h 3315"/>
                <a:gd name="T110" fmla="*/ 3111 w 3168"/>
                <a:gd name="T111" fmla="*/ 2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68" h="3315">
                  <a:moveTo>
                    <a:pt x="1325" y="2365"/>
                  </a:moveTo>
                  <a:lnTo>
                    <a:pt x="1451" y="2647"/>
                  </a:lnTo>
                  <a:lnTo>
                    <a:pt x="1198" y="2647"/>
                  </a:lnTo>
                  <a:lnTo>
                    <a:pt x="1325" y="2365"/>
                  </a:lnTo>
                  <a:close/>
                  <a:moveTo>
                    <a:pt x="1325" y="1558"/>
                  </a:moveTo>
                  <a:lnTo>
                    <a:pt x="1302" y="1560"/>
                  </a:lnTo>
                  <a:lnTo>
                    <a:pt x="1282" y="1566"/>
                  </a:lnTo>
                  <a:lnTo>
                    <a:pt x="1262" y="1578"/>
                  </a:lnTo>
                  <a:lnTo>
                    <a:pt x="1244" y="1592"/>
                  </a:lnTo>
                  <a:lnTo>
                    <a:pt x="1230" y="1610"/>
                  </a:lnTo>
                  <a:lnTo>
                    <a:pt x="1220" y="1629"/>
                  </a:lnTo>
                  <a:lnTo>
                    <a:pt x="1213" y="1650"/>
                  </a:lnTo>
                  <a:lnTo>
                    <a:pt x="1211" y="1671"/>
                  </a:lnTo>
                  <a:lnTo>
                    <a:pt x="1213" y="1693"/>
                  </a:lnTo>
                  <a:lnTo>
                    <a:pt x="1220" y="1714"/>
                  </a:lnTo>
                  <a:lnTo>
                    <a:pt x="1230" y="1733"/>
                  </a:lnTo>
                  <a:lnTo>
                    <a:pt x="1244" y="1752"/>
                  </a:lnTo>
                  <a:lnTo>
                    <a:pt x="1262" y="1766"/>
                  </a:lnTo>
                  <a:lnTo>
                    <a:pt x="1282" y="1777"/>
                  </a:lnTo>
                  <a:lnTo>
                    <a:pt x="1302" y="1783"/>
                  </a:lnTo>
                  <a:lnTo>
                    <a:pt x="1325" y="1785"/>
                  </a:lnTo>
                  <a:lnTo>
                    <a:pt x="1346" y="1783"/>
                  </a:lnTo>
                  <a:lnTo>
                    <a:pt x="1367" y="1777"/>
                  </a:lnTo>
                  <a:lnTo>
                    <a:pt x="1387" y="1766"/>
                  </a:lnTo>
                  <a:lnTo>
                    <a:pt x="1404" y="1752"/>
                  </a:lnTo>
                  <a:lnTo>
                    <a:pt x="1419" y="1733"/>
                  </a:lnTo>
                  <a:lnTo>
                    <a:pt x="1429" y="1714"/>
                  </a:lnTo>
                  <a:lnTo>
                    <a:pt x="1435" y="1693"/>
                  </a:lnTo>
                  <a:lnTo>
                    <a:pt x="1437" y="1671"/>
                  </a:lnTo>
                  <a:lnTo>
                    <a:pt x="1435" y="1650"/>
                  </a:lnTo>
                  <a:lnTo>
                    <a:pt x="1429" y="1629"/>
                  </a:lnTo>
                  <a:lnTo>
                    <a:pt x="1419" y="1610"/>
                  </a:lnTo>
                  <a:lnTo>
                    <a:pt x="1404" y="1592"/>
                  </a:lnTo>
                  <a:lnTo>
                    <a:pt x="1387" y="1578"/>
                  </a:lnTo>
                  <a:lnTo>
                    <a:pt x="1367" y="1566"/>
                  </a:lnTo>
                  <a:lnTo>
                    <a:pt x="1346" y="1560"/>
                  </a:lnTo>
                  <a:lnTo>
                    <a:pt x="1325" y="1558"/>
                  </a:lnTo>
                  <a:close/>
                  <a:moveTo>
                    <a:pt x="2300" y="1544"/>
                  </a:moveTo>
                  <a:lnTo>
                    <a:pt x="2300" y="1798"/>
                  </a:lnTo>
                  <a:lnTo>
                    <a:pt x="2018" y="1671"/>
                  </a:lnTo>
                  <a:lnTo>
                    <a:pt x="2300" y="1544"/>
                  </a:lnTo>
                  <a:close/>
                  <a:moveTo>
                    <a:pt x="349" y="1544"/>
                  </a:moveTo>
                  <a:lnTo>
                    <a:pt x="631" y="1671"/>
                  </a:lnTo>
                  <a:lnTo>
                    <a:pt x="349" y="1798"/>
                  </a:lnTo>
                  <a:lnTo>
                    <a:pt x="349" y="1544"/>
                  </a:lnTo>
                  <a:close/>
                  <a:moveTo>
                    <a:pt x="1881" y="1115"/>
                  </a:moveTo>
                  <a:lnTo>
                    <a:pt x="1656" y="1616"/>
                  </a:lnTo>
                  <a:lnTo>
                    <a:pt x="1660" y="1655"/>
                  </a:lnTo>
                  <a:lnTo>
                    <a:pt x="1660" y="1694"/>
                  </a:lnTo>
                  <a:lnTo>
                    <a:pt x="1655" y="1733"/>
                  </a:lnTo>
                  <a:lnTo>
                    <a:pt x="1645" y="1772"/>
                  </a:lnTo>
                  <a:lnTo>
                    <a:pt x="1631" y="1809"/>
                  </a:lnTo>
                  <a:lnTo>
                    <a:pt x="1613" y="1845"/>
                  </a:lnTo>
                  <a:lnTo>
                    <a:pt x="1590" y="1878"/>
                  </a:lnTo>
                  <a:lnTo>
                    <a:pt x="1563" y="1910"/>
                  </a:lnTo>
                  <a:lnTo>
                    <a:pt x="1532" y="1938"/>
                  </a:lnTo>
                  <a:lnTo>
                    <a:pt x="1498" y="1961"/>
                  </a:lnTo>
                  <a:lnTo>
                    <a:pt x="1462" y="1979"/>
                  </a:lnTo>
                  <a:lnTo>
                    <a:pt x="1425" y="1993"/>
                  </a:lnTo>
                  <a:lnTo>
                    <a:pt x="1386" y="2002"/>
                  </a:lnTo>
                  <a:lnTo>
                    <a:pt x="1348" y="2007"/>
                  </a:lnTo>
                  <a:lnTo>
                    <a:pt x="1308" y="2008"/>
                  </a:lnTo>
                  <a:lnTo>
                    <a:pt x="1269" y="2003"/>
                  </a:lnTo>
                  <a:lnTo>
                    <a:pt x="767" y="2228"/>
                  </a:lnTo>
                  <a:lnTo>
                    <a:pt x="993" y="1727"/>
                  </a:lnTo>
                  <a:lnTo>
                    <a:pt x="989" y="1688"/>
                  </a:lnTo>
                  <a:lnTo>
                    <a:pt x="989" y="1649"/>
                  </a:lnTo>
                  <a:lnTo>
                    <a:pt x="994" y="1610"/>
                  </a:lnTo>
                  <a:lnTo>
                    <a:pt x="1003" y="1571"/>
                  </a:lnTo>
                  <a:lnTo>
                    <a:pt x="1017" y="1534"/>
                  </a:lnTo>
                  <a:lnTo>
                    <a:pt x="1036" y="1498"/>
                  </a:lnTo>
                  <a:lnTo>
                    <a:pt x="1059" y="1465"/>
                  </a:lnTo>
                  <a:lnTo>
                    <a:pt x="1086" y="1434"/>
                  </a:lnTo>
                  <a:lnTo>
                    <a:pt x="1117" y="1405"/>
                  </a:lnTo>
                  <a:lnTo>
                    <a:pt x="1152" y="1382"/>
                  </a:lnTo>
                  <a:lnTo>
                    <a:pt x="1187" y="1364"/>
                  </a:lnTo>
                  <a:lnTo>
                    <a:pt x="1224" y="1350"/>
                  </a:lnTo>
                  <a:lnTo>
                    <a:pt x="1262" y="1341"/>
                  </a:lnTo>
                  <a:lnTo>
                    <a:pt x="1301" y="1336"/>
                  </a:lnTo>
                  <a:lnTo>
                    <a:pt x="1341" y="1335"/>
                  </a:lnTo>
                  <a:lnTo>
                    <a:pt x="1380" y="1340"/>
                  </a:lnTo>
                  <a:lnTo>
                    <a:pt x="1881" y="1115"/>
                  </a:lnTo>
                  <a:close/>
                  <a:moveTo>
                    <a:pt x="1198" y="695"/>
                  </a:moveTo>
                  <a:lnTo>
                    <a:pt x="1451" y="695"/>
                  </a:lnTo>
                  <a:lnTo>
                    <a:pt x="1325" y="977"/>
                  </a:lnTo>
                  <a:lnTo>
                    <a:pt x="1198" y="695"/>
                  </a:lnTo>
                  <a:close/>
                  <a:moveTo>
                    <a:pt x="1325" y="605"/>
                  </a:moveTo>
                  <a:lnTo>
                    <a:pt x="1241" y="609"/>
                  </a:lnTo>
                  <a:lnTo>
                    <a:pt x="1160" y="618"/>
                  </a:lnTo>
                  <a:lnTo>
                    <a:pt x="1080" y="633"/>
                  </a:lnTo>
                  <a:lnTo>
                    <a:pt x="1003" y="655"/>
                  </a:lnTo>
                  <a:lnTo>
                    <a:pt x="928" y="681"/>
                  </a:lnTo>
                  <a:lnTo>
                    <a:pt x="856" y="713"/>
                  </a:lnTo>
                  <a:lnTo>
                    <a:pt x="786" y="751"/>
                  </a:lnTo>
                  <a:lnTo>
                    <a:pt x="721" y="793"/>
                  </a:lnTo>
                  <a:lnTo>
                    <a:pt x="658" y="840"/>
                  </a:lnTo>
                  <a:lnTo>
                    <a:pt x="599" y="890"/>
                  </a:lnTo>
                  <a:lnTo>
                    <a:pt x="544" y="946"/>
                  </a:lnTo>
                  <a:lnTo>
                    <a:pt x="493" y="1005"/>
                  </a:lnTo>
                  <a:lnTo>
                    <a:pt x="447" y="1067"/>
                  </a:lnTo>
                  <a:lnTo>
                    <a:pt x="404" y="1134"/>
                  </a:lnTo>
                  <a:lnTo>
                    <a:pt x="367" y="1203"/>
                  </a:lnTo>
                  <a:lnTo>
                    <a:pt x="335" y="1275"/>
                  </a:lnTo>
                  <a:lnTo>
                    <a:pt x="308" y="1350"/>
                  </a:lnTo>
                  <a:lnTo>
                    <a:pt x="287" y="1428"/>
                  </a:lnTo>
                  <a:lnTo>
                    <a:pt x="271" y="1507"/>
                  </a:lnTo>
                  <a:lnTo>
                    <a:pt x="261" y="1589"/>
                  </a:lnTo>
                  <a:lnTo>
                    <a:pt x="258" y="1672"/>
                  </a:lnTo>
                  <a:lnTo>
                    <a:pt x="261" y="1755"/>
                  </a:lnTo>
                  <a:lnTo>
                    <a:pt x="271" y="1836"/>
                  </a:lnTo>
                  <a:lnTo>
                    <a:pt x="287" y="1916"/>
                  </a:lnTo>
                  <a:lnTo>
                    <a:pt x="308" y="1993"/>
                  </a:lnTo>
                  <a:lnTo>
                    <a:pt x="335" y="2068"/>
                  </a:lnTo>
                  <a:lnTo>
                    <a:pt x="367" y="2140"/>
                  </a:lnTo>
                  <a:lnTo>
                    <a:pt x="404" y="2209"/>
                  </a:lnTo>
                  <a:lnTo>
                    <a:pt x="447" y="2276"/>
                  </a:lnTo>
                  <a:lnTo>
                    <a:pt x="493" y="2338"/>
                  </a:lnTo>
                  <a:lnTo>
                    <a:pt x="544" y="2397"/>
                  </a:lnTo>
                  <a:lnTo>
                    <a:pt x="599" y="2453"/>
                  </a:lnTo>
                  <a:lnTo>
                    <a:pt x="658" y="2503"/>
                  </a:lnTo>
                  <a:lnTo>
                    <a:pt x="721" y="2550"/>
                  </a:lnTo>
                  <a:lnTo>
                    <a:pt x="786" y="2593"/>
                  </a:lnTo>
                  <a:lnTo>
                    <a:pt x="856" y="2630"/>
                  </a:lnTo>
                  <a:lnTo>
                    <a:pt x="928" y="2662"/>
                  </a:lnTo>
                  <a:lnTo>
                    <a:pt x="1003" y="2688"/>
                  </a:lnTo>
                  <a:lnTo>
                    <a:pt x="1080" y="2710"/>
                  </a:lnTo>
                  <a:lnTo>
                    <a:pt x="1160" y="2725"/>
                  </a:lnTo>
                  <a:lnTo>
                    <a:pt x="1241" y="2735"/>
                  </a:lnTo>
                  <a:lnTo>
                    <a:pt x="1325" y="2739"/>
                  </a:lnTo>
                  <a:lnTo>
                    <a:pt x="1408" y="2735"/>
                  </a:lnTo>
                  <a:lnTo>
                    <a:pt x="1489" y="2725"/>
                  </a:lnTo>
                  <a:lnTo>
                    <a:pt x="1569" y="2710"/>
                  </a:lnTo>
                  <a:lnTo>
                    <a:pt x="1645" y="2688"/>
                  </a:lnTo>
                  <a:lnTo>
                    <a:pt x="1721" y="2662"/>
                  </a:lnTo>
                  <a:lnTo>
                    <a:pt x="1793" y="2630"/>
                  </a:lnTo>
                  <a:lnTo>
                    <a:pt x="1862" y="2593"/>
                  </a:lnTo>
                  <a:lnTo>
                    <a:pt x="1928" y="2550"/>
                  </a:lnTo>
                  <a:lnTo>
                    <a:pt x="1990" y="2503"/>
                  </a:lnTo>
                  <a:lnTo>
                    <a:pt x="2050" y="2453"/>
                  </a:lnTo>
                  <a:lnTo>
                    <a:pt x="2105" y="2397"/>
                  </a:lnTo>
                  <a:lnTo>
                    <a:pt x="2156" y="2338"/>
                  </a:lnTo>
                  <a:lnTo>
                    <a:pt x="2203" y="2276"/>
                  </a:lnTo>
                  <a:lnTo>
                    <a:pt x="2245" y="2209"/>
                  </a:lnTo>
                  <a:lnTo>
                    <a:pt x="2282" y="2140"/>
                  </a:lnTo>
                  <a:lnTo>
                    <a:pt x="2314" y="2068"/>
                  </a:lnTo>
                  <a:lnTo>
                    <a:pt x="2341" y="1993"/>
                  </a:lnTo>
                  <a:lnTo>
                    <a:pt x="2362" y="1916"/>
                  </a:lnTo>
                  <a:lnTo>
                    <a:pt x="2378" y="1836"/>
                  </a:lnTo>
                  <a:lnTo>
                    <a:pt x="2388" y="1755"/>
                  </a:lnTo>
                  <a:lnTo>
                    <a:pt x="2391" y="1672"/>
                  </a:lnTo>
                  <a:lnTo>
                    <a:pt x="2388" y="1589"/>
                  </a:lnTo>
                  <a:lnTo>
                    <a:pt x="2378" y="1507"/>
                  </a:lnTo>
                  <a:lnTo>
                    <a:pt x="2362" y="1428"/>
                  </a:lnTo>
                  <a:lnTo>
                    <a:pt x="2341" y="1350"/>
                  </a:lnTo>
                  <a:lnTo>
                    <a:pt x="2314" y="1275"/>
                  </a:lnTo>
                  <a:lnTo>
                    <a:pt x="2282" y="1203"/>
                  </a:lnTo>
                  <a:lnTo>
                    <a:pt x="2245" y="1134"/>
                  </a:lnTo>
                  <a:lnTo>
                    <a:pt x="2203" y="1067"/>
                  </a:lnTo>
                  <a:lnTo>
                    <a:pt x="2156" y="1005"/>
                  </a:lnTo>
                  <a:lnTo>
                    <a:pt x="2105" y="946"/>
                  </a:lnTo>
                  <a:lnTo>
                    <a:pt x="2050" y="890"/>
                  </a:lnTo>
                  <a:lnTo>
                    <a:pt x="1990" y="840"/>
                  </a:lnTo>
                  <a:lnTo>
                    <a:pt x="1928" y="793"/>
                  </a:lnTo>
                  <a:lnTo>
                    <a:pt x="1862" y="751"/>
                  </a:lnTo>
                  <a:lnTo>
                    <a:pt x="1793" y="713"/>
                  </a:lnTo>
                  <a:lnTo>
                    <a:pt x="1721" y="681"/>
                  </a:lnTo>
                  <a:lnTo>
                    <a:pt x="1645" y="655"/>
                  </a:lnTo>
                  <a:lnTo>
                    <a:pt x="1569" y="633"/>
                  </a:lnTo>
                  <a:lnTo>
                    <a:pt x="1489" y="618"/>
                  </a:lnTo>
                  <a:lnTo>
                    <a:pt x="1408" y="609"/>
                  </a:lnTo>
                  <a:lnTo>
                    <a:pt x="1325" y="605"/>
                  </a:lnTo>
                  <a:close/>
                  <a:moveTo>
                    <a:pt x="3127" y="0"/>
                  </a:moveTo>
                  <a:lnTo>
                    <a:pt x="3142" y="5"/>
                  </a:lnTo>
                  <a:lnTo>
                    <a:pt x="3155" y="14"/>
                  </a:lnTo>
                  <a:lnTo>
                    <a:pt x="3164" y="27"/>
                  </a:lnTo>
                  <a:lnTo>
                    <a:pt x="3168" y="42"/>
                  </a:lnTo>
                  <a:lnTo>
                    <a:pt x="3166" y="59"/>
                  </a:lnTo>
                  <a:lnTo>
                    <a:pt x="2960" y="783"/>
                  </a:lnTo>
                  <a:lnTo>
                    <a:pt x="2954" y="796"/>
                  </a:lnTo>
                  <a:lnTo>
                    <a:pt x="2945" y="806"/>
                  </a:lnTo>
                  <a:lnTo>
                    <a:pt x="2934" y="813"/>
                  </a:lnTo>
                  <a:lnTo>
                    <a:pt x="2921" y="816"/>
                  </a:lnTo>
                  <a:lnTo>
                    <a:pt x="2907" y="815"/>
                  </a:lnTo>
                  <a:lnTo>
                    <a:pt x="2894" y="811"/>
                  </a:lnTo>
                  <a:lnTo>
                    <a:pt x="2882" y="802"/>
                  </a:lnTo>
                  <a:lnTo>
                    <a:pt x="2798" y="714"/>
                  </a:lnTo>
                  <a:lnTo>
                    <a:pt x="2786" y="705"/>
                  </a:lnTo>
                  <a:lnTo>
                    <a:pt x="2772" y="701"/>
                  </a:lnTo>
                  <a:lnTo>
                    <a:pt x="2758" y="701"/>
                  </a:lnTo>
                  <a:lnTo>
                    <a:pt x="2745" y="705"/>
                  </a:lnTo>
                  <a:lnTo>
                    <a:pt x="2733" y="713"/>
                  </a:lnTo>
                  <a:lnTo>
                    <a:pt x="2458" y="979"/>
                  </a:lnTo>
                  <a:lnTo>
                    <a:pt x="2498" y="1051"/>
                  </a:lnTo>
                  <a:lnTo>
                    <a:pt x="2533" y="1126"/>
                  </a:lnTo>
                  <a:lnTo>
                    <a:pt x="2564" y="1201"/>
                  </a:lnTo>
                  <a:lnTo>
                    <a:pt x="2590" y="1279"/>
                  </a:lnTo>
                  <a:lnTo>
                    <a:pt x="2611" y="1357"/>
                  </a:lnTo>
                  <a:lnTo>
                    <a:pt x="2628" y="1436"/>
                  </a:lnTo>
                  <a:lnTo>
                    <a:pt x="2640" y="1514"/>
                  </a:lnTo>
                  <a:lnTo>
                    <a:pt x="2647" y="1594"/>
                  </a:lnTo>
                  <a:lnTo>
                    <a:pt x="2649" y="1671"/>
                  </a:lnTo>
                  <a:lnTo>
                    <a:pt x="2646" y="1763"/>
                  </a:lnTo>
                  <a:lnTo>
                    <a:pt x="2637" y="1852"/>
                  </a:lnTo>
                  <a:lnTo>
                    <a:pt x="2622" y="1940"/>
                  </a:lnTo>
                  <a:lnTo>
                    <a:pt x="2601" y="2025"/>
                  </a:lnTo>
                  <a:lnTo>
                    <a:pt x="2575" y="2109"/>
                  </a:lnTo>
                  <a:lnTo>
                    <a:pt x="2543" y="2189"/>
                  </a:lnTo>
                  <a:lnTo>
                    <a:pt x="2507" y="2268"/>
                  </a:lnTo>
                  <a:lnTo>
                    <a:pt x="2466" y="2343"/>
                  </a:lnTo>
                  <a:lnTo>
                    <a:pt x="2733" y="2602"/>
                  </a:lnTo>
                  <a:lnTo>
                    <a:pt x="2745" y="2610"/>
                  </a:lnTo>
                  <a:lnTo>
                    <a:pt x="2758" y="2615"/>
                  </a:lnTo>
                  <a:lnTo>
                    <a:pt x="2772" y="2614"/>
                  </a:lnTo>
                  <a:lnTo>
                    <a:pt x="2786" y="2610"/>
                  </a:lnTo>
                  <a:lnTo>
                    <a:pt x="2798" y="2601"/>
                  </a:lnTo>
                  <a:lnTo>
                    <a:pt x="2882" y="2513"/>
                  </a:lnTo>
                  <a:lnTo>
                    <a:pt x="2894" y="2504"/>
                  </a:lnTo>
                  <a:lnTo>
                    <a:pt x="2907" y="2500"/>
                  </a:lnTo>
                  <a:lnTo>
                    <a:pt x="2921" y="2499"/>
                  </a:lnTo>
                  <a:lnTo>
                    <a:pt x="2934" y="2502"/>
                  </a:lnTo>
                  <a:lnTo>
                    <a:pt x="2945" y="2509"/>
                  </a:lnTo>
                  <a:lnTo>
                    <a:pt x="2954" y="2519"/>
                  </a:lnTo>
                  <a:lnTo>
                    <a:pt x="2960" y="2532"/>
                  </a:lnTo>
                  <a:lnTo>
                    <a:pt x="3166" y="3256"/>
                  </a:lnTo>
                  <a:lnTo>
                    <a:pt x="3168" y="3273"/>
                  </a:lnTo>
                  <a:lnTo>
                    <a:pt x="3163" y="3288"/>
                  </a:lnTo>
                  <a:lnTo>
                    <a:pt x="3155" y="3301"/>
                  </a:lnTo>
                  <a:lnTo>
                    <a:pt x="3142" y="3310"/>
                  </a:lnTo>
                  <a:lnTo>
                    <a:pt x="3127" y="3315"/>
                  </a:lnTo>
                  <a:lnTo>
                    <a:pt x="3111" y="3314"/>
                  </a:lnTo>
                  <a:lnTo>
                    <a:pt x="2381" y="3130"/>
                  </a:lnTo>
                  <a:lnTo>
                    <a:pt x="2367" y="3125"/>
                  </a:lnTo>
                  <a:lnTo>
                    <a:pt x="2357" y="3116"/>
                  </a:lnTo>
                  <a:lnTo>
                    <a:pt x="2350" y="3105"/>
                  </a:lnTo>
                  <a:lnTo>
                    <a:pt x="2346" y="3092"/>
                  </a:lnTo>
                  <a:lnTo>
                    <a:pt x="2346" y="3079"/>
                  </a:lnTo>
                  <a:lnTo>
                    <a:pt x="2350" y="3065"/>
                  </a:lnTo>
                  <a:lnTo>
                    <a:pt x="2359" y="3053"/>
                  </a:lnTo>
                  <a:lnTo>
                    <a:pt x="2444" y="2966"/>
                  </a:lnTo>
                  <a:lnTo>
                    <a:pt x="2452" y="2954"/>
                  </a:lnTo>
                  <a:lnTo>
                    <a:pt x="2457" y="2940"/>
                  </a:lnTo>
                  <a:lnTo>
                    <a:pt x="2456" y="2926"/>
                  </a:lnTo>
                  <a:lnTo>
                    <a:pt x="2452" y="2913"/>
                  </a:lnTo>
                  <a:lnTo>
                    <a:pt x="2443" y="2901"/>
                  </a:lnTo>
                  <a:lnTo>
                    <a:pt x="2201" y="2665"/>
                  </a:lnTo>
                  <a:lnTo>
                    <a:pt x="2134" y="2719"/>
                  </a:lnTo>
                  <a:lnTo>
                    <a:pt x="2066" y="2769"/>
                  </a:lnTo>
                  <a:lnTo>
                    <a:pt x="1993" y="2815"/>
                  </a:lnTo>
                  <a:lnTo>
                    <a:pt x="1918" y="2855"/>
                  </a:lnTo>
                  <a:lnTo>
                    <a:pt x="1840" y="2891"/>
                  </a:lnTo>
                  <a:lnTo>
                    <a:pt x="1760" y="2923"/>
                  </a:lnTo>
                  <a:lnTo>
                    <a:pt x="1677" y="2949"/>
                  </a:lnTo>
                  <a:lnTo>
                    <a:pt x="1591" y="2970"/>
                  </a:lnTo>
                  <a:lnTo>
                    <a:pt x="1505" y="2985"/>
                  </a:lnTo>
                  <a:lnTo>
                    <a:pt x="1415" y="2994"/>
                  </a:lnTo>
                  <a:lnTo>
                    <a:pt x="1325" y="2997"/>
                  </a:lnTo>
                  <a:lnTo>
                    <a:pt x="1234" y="2994"/>
                  </a:lnTo>
                  <a:lnTo>
                    <a:pt x="1145" y="2985"/>
                  </a:lnTo>
                  <a:lnTo>
                    <a:pt x="1058" y="2970"/>
                  </a:lnTo>
                  <a:lnTo>
                    <a:pt x="973" y="2950"/>
                  </a:lnTo>
                  <a:lnTo>
                    <a:pt x="890" y="2924"/>
                  </a:lnTo>
                  <a:lnTo>
                    <a:pt x="810" y="2892"/>
                  </a:lnTo>
                  <a:lnTo>
                    <a:pt x="731" y="2856"/>
                  </a:lnTo>
                  <a:lnTo>
                    <a:pt x="657" y="2816"/>
                  </a:lnTo>
                  <a:lnTo>
                    <a:pt x="584" y="2770"/>
                  </a:lnTo>
                  <a:lnTo>
                    <a:pt x="515" y="2720"/>
                  </a:lnTo>
                  <a:lnTo>
                    <a:pt x="450" y="2666"/>
                  </a:lnTo>
                  <a:lnTo>
                    <a:pt x="388" y="2608"/>
                  </a:lnTo>
                  <a:lnTo>
                    <a:pt x="330" y="2546"/>
                  </a:lnTo>
                  <a:lnTo>
                    <a:pt x="276" y="2481"/>
                  </a:lnTo>
                  <a:lnTo>
                    <a:pt x="226" y="2412"/>
                  </a:lnTo>
                  <a:lnTo>
                    <a:pt x="181" y="2340"/>
                  </a:lnTo>
                  <a:lnTo>
                    <a:pt x="140" y="2265"/>
                  </a:lnTo>
                  <a:lnTo>
                    <a:pt x="104" y="2187"/>
                  </a:lnTo>
                  <a:lnTo>
                    <a:pt x="72" y="2107"/>
                  </a:lnTo>
                  <a:lnTo>
                    <a:pt x="47" y="2023"/>
                  </a:lnTo>
                  <a:lnTo>
                    <a:pt x="26" y="1939"/>
                  </a:lnTo>
                  <a:lnTo>
                    <a:pt x="12" y="1851"/>
                  </a:lnTo>
                  <a:lnTo>
                    <a:pt x="3" y="1763"/>
                  </a:lnTo>
                  <a:lnTo>
                    <a:pt x="0" y="1671"/>
                  </a:lnTo>
                  <a:lnTo>
                    <a:pt x="1" y="1607"/>
                  </a:lnTo>
                  <a:lnTo>
                    <a:pt x="6" y="1542"/>
                  </a:lnTo>
                  <a:lnTo>
                    <a:pt x="15" y="1477"/>
                  </a:lnTo>
                  <a:lnTo>
                    <a:pt x="26" y="1412"/>
                  </a:lnTo>
                  <a:lnTo>
                    <a:pt x="41" y="1346"/>
                  </a:lnTo>
                  <a:lnTo>
                    <a:pt x="59" y="1282"/>
                  </a:lnTo>
                  <a:lnTo>
                    <a:pt x="80" y="1218"/>
                  </a:lnTo>
                  <a:lnTo>
                    <a:pt x="105" y="1155"/>
                  </a:lnTo>
                  <a:lnTo>
                    <a:pt x="133" y="1094"/>
                  </a:lnTo>
                  <a:lnTo>
                    <a:pt x="163" y="1032"/>
                  </a:lnTo>
                  <a:lnTo>
                    <a:pt x="197" y="973"/>
                  </a:lnTo>
                  <a:lnTo>
                    <a:pt x="234" y="915"/>
                  </a:lnTo>
                  <a:lnTo>
                    <a:pt x="275" y="859"/>
                  </a:lnTo>
                  <a:lnTo>
                    <a:pt x="318" y="805"/>
                  </a:lnTo>
                  <a:lnTo>
                    <a:pt x="364" y="753"/>
                  </a:lnTo>
                  <a:lnTo>
                    <a:pt x="413" y="702"/>
                  </a:lnTo>
                  <a:lnTo>
                    <a:pt x="467" y="655"/>
                  </a:lnTo>
                  <a:lnTo>
                    <a:pt x="522" y="611"/>
                  </a:lnTo>
                  <a:lnTo>
                    <a:pt x="580" y="569"/>
                  </a:lnTo>
                  <a:lnTo>
                    <a:pt x="642" y="530"/>
                  </a:lnTo>
                  <a:lnTo>
                    <a:pt x="706" y="495"/>
                  </a:lnTo>
                  <a:lnTo>
                    <a:pt x="773" y="463"/>
                  </a:lnTo>
                  <a:lnTo>
                    <a:pt x="844" y="435"/>
                  </a:lnTo>
                  <a:lnTo>
                    <a:pt x="916" y="411"/>
                  </a:lnTo>
                  <a:lnTo>
                    <a:pt x="993" y="390"/>
                  </a:lnTo>
                  <a:lnTo>
                    <a:pt x="1071" y="374"/>
                  </a:lnTo>
                  <a:lnTo>
                    <a:pt x="1153" y="362"/>
                  </a:lnTo>
                  <a:lnTo>
                    <a:pt x="1237" y="355"/>
                  </a:lnTo>
                  <a:lnTo>
                    <a:pt x="1325" y="352"/>
                  </a:lnTo>
                  <a:lnTo>
                    <a:pt x="1413" y="355"/>
                  </a:lnTo>
                  <a:lnTo>
                    <a:pt x="1500" y="362"/>
                  </a:lnTo>
                  <a:lnTo>
                    <a:pt x="1582" y="374"/>
                  </a:lnTo>
                  <a:lnTo>
                    <a:pt x="1662" y="390"/>
                  </a:lnTo>
                  <a:lnTo>
                    <a:pt x="1739" y="412"/>
                  </a:lnTo>
                  <a:lnTo>
                    <a:pt x="1812" y="436"/>
                  </a:lnTo>
                  <a:lnTo>
                    <a:pt x="1884" y="465"/>
                  </a:lnTo>
                  <a:lnTo>
                    <a:pt x="1951" y="497"/>
                  </a:lnTo>
                  <a:lnTo>
                    <a:pt x="2015" y="532"/>
                  </a:lnTo>
                  <a:lnTo>
                    <a:pt x="2078" y="571"/>
                  </a:lnTo>
                  <a:lnTo>
                    <a:pt x="2136" y="614"/>
                  </a:lnTo>
                  <a:lnTo>
                    <a:pt x="2191" y="659"/>
                  </a:lnTo>
                  <a:lnTo>
                    <a:pt x="2443" y="415"/>
                  </a:lnTo>
                  <a:lnTo>
                    <a:pt x="2452" y="402"/>
                  </a:lnTo>
                  <a:lnTo>
                    <a:pt x="2456" y="389"/>
                  </a:lnTo>
                  <a:lnTo>
                    <a:pt x="2457" y="375"/>
                  </a:lnTo>
                  <a:lnTo>
                    <a:pt x="2452" y="361"/>
                  </a:lnTo>
                  <a:lnTo>
                    <a:pt x="2444" y="349"/>
                  </a:lnTo>
                  <a:lnTo>
                    <a:pt x="2359" y="262"/>
                  </a:lnTo>
                  <a:lnTo>
                    <a:pt x="2350" y="250"/>
                  </a:lnTo>
                  <a:lnTo>
                    <a:pt x="2346" y="237"/>
                  </a:lnTo>
                  <a:lnTo>
                    <a:pt x="2346" y="223"/>
                  </a:lnTo>
                  <a:lnTo>
                    <a:pt x="2350" y="211"/>
                  </a:lnTo>
                  <a:lnTo>
                    <a:pt x="2357" y="199"/>
                  </a:lnTo>
                  <a:lnTo>
                    <a:pt x="2367" y="190"/>
                  </a:lnTo>
                  <a:lnTo>
                    <a:pt x="2381" y="185"/>
                  </a:lnTo>
                  <a:lnTo>
                    <a:pt x="3111" y="2"/>
                  </a:lnTo>
                  <a:lnTo>
                    <a:pt x="31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grpSp>
          <p:nvGrpSpPr>
            <p:cNvPr id="24" name="Group 23">
              <a:extLst>
                <a:ext uri="{FF2B5EF4-FFF2-40B4-BE49-F238E27FC236}">
                  <a16:creationId xmlns:a16="http://schemas.microsoft.com/office/drawing/2014/main" id="{937DDC58-9232-7368-1570-25D5FA525D25}"/>
                </a:ext>
              </a:extLst>
            </p:cNvPr>
            <p:cNvGrpSpPr/>
            <p:nvPr/>
          </p:nvGrpSpPr>
          <p:grpSpPr>
            <a:xfrm>
              <a:off x="10387268" y="3756345"/>
              <a:ext cx="461548" cy="432398"/>
              <a:chOff x="2254250" y="4046538"/>
              <a:chExt cx="904875" cy="847725"/>
            </a:xfrm>
          </p:grpSpPr>
          <p:sp>
            <p:nvSpPr>
              <p:cNvPr id="30" name="Freeform 45">
                <a:extLst>
                  <a:ext uri="{FF2B5EF4-FFF2-40B4-BE49-F238E27FC236}">
                    <a16:creationId xmlns:a16="http://schemas.microsoft.com/office/drawing/2014/main" id="{0DD0DFF4-AF46-44C5-01C7-C68EA5FAB8DC}"/>
                  </a:ext>
                </a:extLst>
              </p:cNvPr>
              <p:cNvSpPr>
                <a:spLocks noEditPoints="1"/>
              </p:cNvSpPr>
              <p:nvPr/>
            </p:nvSpPr>
            <p:spPr bwMode="auto">
              <a:xfrm>
                <a:off x="2254250" y="4046538"/>
                <a:ext cx="574675" cy="565150"/>
              </a:xfrm>
              <a:custGeom>
                <a:avLst/>
                <a:gdLst>
                  <a:gd name="T0" fmla="*/ 1032 w 2170"/>
                  <a:gd name="T1" fmla="*/ 619 h 2137"/>
                  <a:gd name="T2" fmla="*/ 932 w 2170"/>
                  <a:gd name="T3" fmla="*/ 643 h 2137"/>
                  <a:gd name="T4" fmla="*/ 841 w 2170"/>
                  <a:gd name="T5" fmla="*/ 686 h 2137"/>
                  <a:gd name="T6" fmla="*/ 763 w 2170"/>
                  <a:gd name="T7" fmla="*/ 749 h 2137"/>
                  <a:gd name="T8" fmla="*/ 701 w 2170"/>
                  <a:gd name="T9" fmla="*/ 827 h 2137"/>
                  <a:gd name="T10" fmla="*/ 656 w 2170"/>
                  <a:gd name="T11" fmla="*/ 917 h 2137"/>
                  <a:gd name="T12" fmla="*/ 633 w 2170"/>
                  <a:gd name="T13" fmla="*/ 1018 h 2137"/>
                  <a:gd name="T14" fmla="*/ 633 w 2170"/>
                  <a:gd name="T15" fmla="*/ 1123 h 2137"/>
                  <a:gd name="T16" fmla="*/ 656 w 2170"/>
                  <a:gd name="T17" fmla="*/ 1224 h 2137"/>
                  <a:gd name="T18" fmla="*/ 701 w 2170"/>
                  <a:gd name="T19" fmla="*/ 1314 h 2137"/>
                  <a:gd name="T20" fmla="*/ 763 w 2170"/>
                  <a:gd name="T21" fmla="*/ 1392 h 2137"/>
                  <a:gd name="T22" fmla="*/ 841 w 2170"/>
                  <a:gd name="T23" fmla="*/ 1455 h 2137"/>
                  <a:gd name="T24" fmla="*/ 932 w 2170"/>
                  <a:gd name="T25" fmla="*/ 1498 h 2137"/>
                  <a:gd name="T26" fmla="*/ 1032 w 2170"/>
                  <a:gd name="T27" fmla="*/ 1522 h 2137"/>
                  <a:gd name="T28" fmla="*/ 1138 w 2170"/>
                  <a:gd name="T29" fmla="*/ 1522 h 2137"/>
                  <a:gd name="T30" fmla="*/ 1239 w 2170"/>
                  <a:gd name="T31" fmla="*/ 1498 h 2137"/>
                  <a:gd name="T32" fmla="*/ 1329 w 2170"/>
                  <a:gd name="T33" fmla="*/ 1455 h 2137"/>
                  <a:gd name="T34" fmla="*/ 1407 w 2170"/>
                  <a:gd name="T35" fmla="*/ 1392 h 2137"/>
                  <a:gd name="T36" fmla="*/ 1470 w 2170"/>
                  <a:gd name="T37" fmla="*/ 1314 h 2137"/>
                  <a:gd name="T38" fmla="*/ 1513 w 2170"/>
                  <a:gd name="T39" fmla="*/ 1224 h 2137"/>
                  <a:gd name="T40" fmla="*/ 1537 w 2170"/>
                  <a:gd name="T41" fmla="*/ 1123 h 2137"/>
                  <a:gd name="T42" fmla="*/ 1537 w 2170"/>
                  <a:gd name="T43" fmla="*/ 1018 h 2137"/>
                  <a:gd name="T44" fmla="*/ 1513 w 2170"/>
                  <a:gd name="T45" fmla="*/ 917 h 2137"/>
                  <a:gd name="T46" fmla="*/ 1470 w 2170"/>
                  <a:gd name="T47" fmla="*/ 827 h 2137"/>
                  <a:gd name="T48" fmla="*/ 1407 w 2170"/>
                  <a:gd name="T49" fmla="*/ 749 h 2137"/>
                  <a:gd name="T50" fmla="*/ 1329 w 2170"/>
                  <a:gd name="T51" fmla="*/ 686 h 2137"/>
                  <a:gd name="T52" fmla="*/ 1239 w 2170"/>
                  <a:gd name="T53" fmla="*/ 643 h 2137"/>
                  <a:gd name="T54" fmla="*/ 1138 w 2170"/>
                  <a:gd name="T55" fmla="*/ 619 h 2137"/>
                  <a:gd name="T56" fmla="*/ 907 w 2170"/>
                  <a:gd name="T57" fmla="*/ 0 h 2137"/>
                  <a:gd name="T58" fmla="*/ 1264 w 2170"/>
                  <a:gd name="T59" fmla="*/ 226 h 2137"/>
                  <a:gd name="T60" fmla="*/ 1381 w 2170"/>
                  <a:gd name="T61" fmla="*/ 259 h 2137"/>
                  <a:gd name="T62" fmla="*/ 1491 w 2170"/>
                  <a:gd name="T63" fmla="*/ 309 h 2137"/>
                  <a:gd name="T64" fmla="*/ 1909 w 2170"/>
                  <a:gd name="T65" fmla="*/ 365 h 2137"/>
                  <a:gd name="T66" fmla="*/ 1800 w 2170"/>
                  <a:gd name="T67" fmla="*/ 588 h 2137"/>
                  <a:gd name="T68" fmla="*/ 1862 w 2170"/>
                  <a:gd name="T69" fmla="*/ 693 h 2137"/>
                  <a:gd name="T70" fmla="*/ 2108 w 2170"/>
                  <a:gd name="T71" fmla="*/ 709 h 2137"/>
                  <a:gd name="T72" fmla="*/ 1948 w 2170"/>
                  <a:gd name="T73" fmla="*/ 1099 h 2137"/>
                  <a:gd name="T74" fmla="*/ 1935 w 2170"/>
                  <a:gd name="T75" fmla="*/ 1222 h 2137"/>
                  <a:gd name="T76" fmla="*/ 1906 w 2170"/>
                  <a:gd name="T77" fmla="*/ 1338 h 2137"/>
                  <a:gd name="T78" fmla="*/ 1923 w 2170"/>
                  <a:gd name="T79" fmla="*/ 1759 h 2137"/>
                  <a:gd name="T80" fmla="*/ 1685 w 2170"/>
                  <a:gd name="T81" fmla="*/ 1691 h 2137"/>
                  <a:gd name="T82" fmla="*/ 1592 w 2170"/>
                  <a:gd name="T83" fmla="*/ 1769 h 2137"/>
                  <a:gd name="T84" fmla="*/ 1618 w 2170"/>
                  <a:gd name="T85" fmla="*/ 2015 h 2137"/>
                  <a:gd name="T86" fmla="*/ 1206 w 2170"/>
                  <a:gd name="T87" fmla="*/ 1926 h 2137"/>
                  <a:gd name="T88" fmla="*/ 1085 w 2170"/>
                  <a:gd name="T89" fmla="*/ 1934 h 2137"/>
                  <a:gd name="T90" fmla="*/ 963 w 2170"/>
                  <a:gd name="T91" fmla="*/ 1926 h 2137"/>
                  <a:gd name="T92" fmla="*/ 551 w 2170"/>
                  <a:gd name="T93" fmla="*/ 2015 h 2137"/>
                  <a:gd name="T94" fmla="*/ 578 w 2170"/>
                  <a:gd name="T95" fmla="*/ 1769 h 2137"/>
                  <a:gd name="T96" fmla="*/ 485 w 2170"/>
                  <a:gd name="T97" fmla="*/ 1691 h 2137"/>
                  <a:gd name="T98" fmla="*/ 248 w 2170"/>
                  <a:gd name="T99" fmla="*/ 1759 h 2137"/>
                  <a:gd name="T100" fmla="*/ 264 w 2170"/>
                  <a:gd name="T101" fmla="*/ 1338 h 2137"/>
                  <a:gd name="T102" fmla="*/ 235 w 2170"/>
                  <a:gd name="T103" fmla="*/ 1222 h 2137"/>
                  <a:gd name="T104" fmla="*/ 223 w 2170"/>
                  <a:gd name="T105" fmla="*/ 1099 h 2137"/>
                  <a:gd name="T106" fmla="*/ 61 w 2170"/>
                  <a:gd name="T107" fmla="*/ 709 h 2137"/>
                  <a:gd name="T108" fmla="*/ 309 w 2170"/>
                  <a:gd name="T109" fmla="*/ 693 h 2137"/>
                  <a:gd name="T110" fmla="*/ 370 w 2170"/>
                  <a:gd name="T111" fmla="*/ 588 h 2137"/>
                  <a:gd name="T112" fmla="*/ 261 w 2170"/>
                  <a:gd name="T113" fmla="*/ 365 h 2137"/>
                  <a:gd name="T114" fmla="*/ 678 w 2170"/>
                  <a:gd name="T115" fmla="*/ 309 h 2137"/>
                  <a:gd name="T116" fmla="*/ 789 w 2170"/>
                  <a:gd name="T117" fmla="*/ 259 h 2137"/>
                  <a:gd name="T118" fmla="*/ 907 w 2170"/>
                  <a:gd name="T119" fmla="*/ 226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70" h="2137">
                    <a:moveTo>
                      <a:pt x="1085" y="616"/>
                    </a:moveTo>
                    <a:lnTo>
                      <a:pt x="1032" y="619"/>
                    </a:lnTo>
                    <a:lnTo>
                      <a:pt x="981" y="628"/>
                    </a:lnTo>
                    <a:lnTo>
                      <a:pt x="932" y="643"/>
                    </a:lnTo>
                    <a:lnTo>
                      <a:pt x="885" y="662"/>
                    </a:lnTo>
                    <a:lnTo>
                      <a:pt x="841" y="686"/>
                    </a:lnTo>
                    <a:lnTo>
                      <a:pt x="801" y="715"/>
                    </a:lnTo>
                    <a:lnTo>
                      <a:pt x="763" y="749"/>
                    </a:lnTo>
                    <a:lnTo>
                      <a:pt x="730" y="786"/>
                    </a:lnTo>
                    <a:lnTo>
                      <a:pt x="701" y="827"/>
                    </a:lnTo>
                    <a:lnTo>
                      <a:pt x="676" y="870"/>
                    </a:lnTo>
                    <a:lnTo>
                      <a:pt x="656" y="917"/>
                    </a:lnTo>
                    <a:lnTo>
                      <a:pt x="642" y="966"/>
                    </a:lnTo>
                    <a:lnTo>
                      <a:pt x="633" y="1018"/>
                    </a:lnTo>
                    <a:lnTo>
                      <a:pt x="630" y="1070"/>
                    </a:lnTo>
                    <a:lnTo>
                      <a:pt x="633" y="1123"/>
                    </a:lnTo>
                    <a:lnTo>
                      <a:pt x="642" y="1175"/>
                    </a:lnTo>
                    <a:lnTo>
                      <a:pt x="656" y="1224"/>
                    </a:lnTo>
                    <a:lnTo>
                      <a:pt x="676" y="1271"/>
                    </a:lnTo>
                    <a:lnTo>
                      <a:pt x="701" y="1314"/>
                    </a:lnTo>
                    <a:lnTo>
                      <a:pt x="730" y="1355"/>
                    </a:lnTo>
                    <a:lnTo>
                      <a:pt x="763" y="1392"/>
                    </a:lnTo>
                    <a:lnTo>
                      <a:pt x="801" y="1426"/>
                    </a:lnTo>
                    <a:lnTo>
                      <a:pt x="841" y="1455"/>
                    </a:lnTo>
                    <a:lnTo>
                      <a:pt x="885" y="1479"/>
                    </a:lnTo>
                    <a:lnTo>
                      <a:pt x="932" y="1498"/>
                    </a:lnTo>
                    <a:lnTo>
                      <a:pt x="981" y="1513"/>
                    </a:lnTo>
                    <a:lnTo>
                      <a:pt x="1032" y="1522"/>
                    </a:lnTo>
                    <a:lnTo>
                      <a:pt x="1085" y="1525"/>
                    </a:lnTo>
                    <a:lnTo>
                      <a:pt x="1138" y="1522"/>
                    </a:lnTo>
                    <a:lnTo>
                      <a:pt x="1190" y="1513"/>
                    </a:lnTo>
                    <a:lnTo>
                      <a:pt x="1239" y="1498"/>
                    </a:lnTo>
                    <a:lnTo>
                      <a:pt x="1285" y="1479"/>
                    </a:lnTo>
                    <a:lnTo>
                      <a:pt x="1329" y="1455"/>
                    </a:lnTo>
                    <a:lnTo>
                      <a:pt x="1370" y="1426"/>
                    </a:lnTo>
                    <a:lnTo>
                      <a:pt x="1407" y="1392"/>
                    </a:lnTo>
                    <a:lnTo>
                      <a:pt x="1440" y="1355"/>
                    </a:lnTo>
                    <a:lnTo>
                      <a:pt x="1470" y="1314"/>
                    </a:lnTo>
                    <a:lnTo>
                      <a:pt x="1493" y="1271"/>
                    </a:lnTo>
                    <a:lnTo>
                      <a:pt x="1513" y="1224"/>
                    </a:lnTo>
                    <a:lnTo>
                      <a:pt x="1528" y="1175"/>
                    </a:lnTo>
                    <a:lnTo>
                      <a:pt x="1537" y="1123"/>
                    </a:lnTo>
                    <a:lnTo>
                      <a:pt x="1540" y="1070"/>
                    </a:lnTo>
                    <a:lnTo>
                      <a:pt x="1537" y="1018"/>
                    </a:lnTo>
                    <a:lnTo>
                      <a:pt x="1528" y="966"/>
                    </a:lnTo>
                    <a:lnTo>
                      <a:pt x="1513" y="917"/>
                    </a:lnTo>
                    <a:lnTo>
                      <a:pt x="1493" y="870"/>
                    </a:lnTo>
                    <a:lnTo>
                      <a:pt x="1470" y="827"/>
                    </a:lnTo>
                    <a:lnTo>
                      <a:pt x="1440" y="786"/>
                    </a:lnTo>
                    <a:lnTo>
                      <a:pt x="1407" y="749"/>
                    </a:lnTo>
                    <a:lnTo>
                      <a:pt x="1370" y="715"/>
                    </a:lnTo>
                    <a:lnTo>
                      <a:pt x="1329" y="686"/>
                    </a:lnTo>
                    <a:lnTo>
                      <a:pt x="1285" y="662"/>
                    </a:lnTo>
                    <a:lnTo>
                      <a:pt x="1239" y="643"/>
                    </a:lnTo>
                    <a:lnTo>
                      <a:pt x="1190" y="628"/>
                    </a:lnTo>
                    <a:lnTo>
                      <a:pt x="1138" y="619"/>
                    </a:lnTo>
                    <a:lnTo>
                      <a:pt x="1085" y="616"/>
                    </a:lnTo>
                    <a:close/>
                    <a:moveTo>
                      <a:pt x="907" y="0"/>
                    </a:moveTo>
                    <a:lnTo>
                      <a:pt x="1264" y="0"/>
                    </a:lnTo>
                    <a:lnTo>
                      <a:pt x="1264" y="226"/>
                    </a:lnTo>
                    <a:lnTo>
                      <a:pt x="1323" y="240"/>
                    </a:lnTo>
                    <a:lnTo>
                      <a:pt x="1381" y="259"/>
                    </a:lnTo>
                    <a:lnTo>
                      <a:pt x="1437" y="282"/>
                    </a:lnTo>
                    <a:lnTo>
                      <a:pt x="1491" y="309"/>
                    </a:lnTo>
                    <a:lnTo>
                      <a:pt x="1637" y="136"/>
                    </a:lnTo>
                    <a:lnTo>
                      <a:pt x="1909" y="365"/>
                    </a:lnTo>
                    <a:lnTo>
                      <a:pt x="1765" y="538"/>
                    </a:lnTo>
                    <a:lnTo>
                      <a:pt x="1800" y="588"/>
                    </a:lnTo>
                    <a:lnTo>
                      <a:pt x="1832" y="638"/>
                    </a:lnTo>
                    <a:lnTo>
                      <a:pt x="1862" y="693"/>
                    </a:lnTo>
                    <a:lnTo>
                      <a:pt x="1887" y="749"/>
                    </a:lnTo>
                    <a:lnTo>
                      <a:pt x="2108" y="709"/>
                    </a:lnTo>
                    <a:lnTo>
                      <a:pt x="2170" y="1060"/>
                    </a:lnTo>
                    <a:lnTo>
                      <a:pt x="1948" y="1099"/>
                    </a:lnTo>
                    <a:lnTo>
                      <a:pt x="1944" y="1161"/>
                    </a:lnTo>
                    <a:lnTo>
                      <a:pt x="1935" y="1222"/>
                    </a:lnTo>
                    <a:lnTo>
                      <a:pt x="1923" y="1281"/>
                    </a:lnTo>
                    <a:lnTo>
                      <a:pt x="1906" y="1338"/>
                    </a:lnTo>
                    <a:lnTo>
                      <a:pt x="2101" y="1452"/>
                    </a:lnTo>
                    <a:lnTo>
                      <a:pt x="1923" y="1759"/>
                    </a:lnTo>
                    <a:lnTo>
                      <a:pt x="1727" y="1647"/>
                    </a:lnTo>
                    <a:lnTo>
                      <a:pt x="1685" y="1691"/>
                    </a:lnTo>
                    <a:lnTo>
                      <a:pt x="1640" y="1731"/>
                    </a:lnTo>
                    <a:lnTo>
                      <a:pt x="1592" y="1769"/>
                    </a:lnTo>
                    <a:lnTo>
                      <a:pt x="1541" y="1803"/>
                    </a:lnTo>
                    <a:lnTo>
                      <a:pt x="1618" y="2015"/>
                    </a:lnTo>
                    <a:lnTo>
                      <a:pt x="1283" y="2137"/>
                    </a:lnTo>
                    <a:lnTo>
                      <a:pt x="1206" y="1926"/>
                    </a:lnTo>
                    <a:lnTo>
                      <a:pt x="1146" y="1932"/>
                    </a:lnTo>
                    <a:lnTo>
                      <a:pt x="1085" y="1934"/>
                    </a:lnTo>
                    <a:lnTo>
                      <a:pt x="1023" y="1932"/>
                    </a:lnTo>
                    <a:lnTo>
                      <a:pt x="963" y="1926"/>
                    </a:lnTo>
                    <a:lnTo>
                      <a:pt x="886" y="2137"/>
                    </a:lnTo>
                    <a:lnTo>
                      <a:pt x="551" y="2015"/>
                    </a:lnTo>
                    <a:lnTo>
                      <a:pt x="629" y="1803"/>
                    </a:lnTo>
                    <a:lnTo>
                      <a:pt x="578" y="1769"/>
                    </a:lnTo>
                    <a:lnTo>
                      <a:pt x="530" y="1731"/>
                    </a:lnTo>
                    <a:lnTo>
                      <a:pt x="485" y="1691"/>
                    </a:lnTo>
                    <a:lnTo>
                      <a:pt x="443" y="1647"/>
                    </a:lnTo>
                    <a:lnTo>
                      <a:pt x="248" y="1759"/>
                    </a:lnTo>
                    <a:lnTo>
                      <a:pt x="69" y="1452"/>
                    </a:lnTo>
                    <a:lnTo>
                      <a:pt x="264" y="1338"/>
                    </a:lnTo>
                    <a:lnTo>
                      <a:pt x="248" y="1281"/>
                    </a:lnTo>
                    <a:lnTo>
                      <a:pt x="235" y="1222"/>
                    </a:lnTo>
                    <a:lnTo>
                      <a:pt x="227" y="1161"/>
                    </a:lnTo>
                    <a:lnTo>
                      <a:pt x="223" y="1099"/>
                    </a:lnTo>
                    <a:lnTo>
                      <a:pt x="0" y="1060"/>
                    </a:lnTo>
                    <a:lnTo>
                      <a:pt x="61" y="709"/>
                    </a:lnTo>
                    <a:lnTo>
                      <a:pt x="284" y="749"/>
                    </a:lnTo>
                    <a:lnTo>
                      <a:pt x="309" y="693"/>
                    </a:lnTo>
                    <a:lnTo>
                      <a:pt x="338" y="638"/>
                    </a:lnTo>
                    <a:lnTo>
                      <a:pt x="370" y="588"/>
                    </a:lnTo>
                    <a:lnTo>
                      <a:pt x="406" y="538"/>
                    </a:lnTo>
                    <a:lnTo>
                      <a:pt x="261" y="365"/>
                    </a:lnTo>
                    <a:lnTo>
                      <a:pt x="534" y="136"/>
                    </a:lnTo>
                    <a:lnTo>
                      <a:pt x="678" y="309"/>
                    </a:lnTo>
                    <a:lnTo>
                      <a:pt x="733" y="282"/>
                    </a:lnTo>
                    <a:lnTo>
                      <a:pt x="789" y="259"/>
                    </a:lnTo>
                    <a:lnTo>
                      <a:pt x="848" y="240"/>
                    </a:lnTo>
                    <a:lnTo>
                      <a:pt x="907" y="226"/>
                    </a:lnTo>
                    <a:lnTo>
                      <a:pt x="90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sp>
            <p:nvSpPr>
              <p:cNvPr id="31" name="Freeform 46">
                <a:extLst>
                  <a:ext uri="{FF2B5EF4-FFF2-40B4-BE49-F238E27FC236}">
                    <a16:creationId xmlns:a16="http://schemas.microsoft.com/office/drawing/2014/main" id="{183D515C-0217-FBC9-011B-A3492A51E914}"/>
                  </a:ext>
                </a:extLst>
              </p:cNvPr>
              <p:cNvSpPr>
                <a:spLocks noEditPoints="1"/>
              </p:cNvSpPr>
              <p:nvPr/>
            </p:nvSpPr>
            <p:spPr bwMode="auto">
              <a:xfrm>
                <a:off x="2681288" y="4484688"/>
                <a:ext cx="406400" cy="409575"/>
              </a:xfrm>
              <a:custGeom>
                <a:avLst/>
                <a:gdLst>
                  <a:gd name="T0" fmla="*/ 725 w 1538"/>
                  <a:gd name="T1" fmla="*/ 455 h 1553"/>
                  <a:gd name="T2" fmla="*/ 641 w 1538"/>
                  <a:gd name="T3" fmla="*/ 477 h 1553"/>
                  <a:gd name="T4" fmla="*/ 569 w 1538"/>
                  <a:gd name="T5" fmla="*/ 521 h 1553"/>
                  <a:gd name="T6" fmla="*/ 511 w 1538"/>
                  <a:gd name="T7" fmla="*/ 580 h 1553"/>
                  <a:gd name="T8" fmla="*/ 469 w 1538"/>
                  <a:gd name="T9" fmla="*/ 653 h 1553"/>
                  <a:gd name="T10" fmla="*/ 447 w 1538"/>
                  <a:gd name="T11" fmla="*/ 734 h 1553"/>
                  <a:gd name="T12" fmla="*/ 447 w 1538"/>
                  <a:gd name="T13" fmla="*/ 822 h 1553"/>
                  <a:gd name="T14" fmla="*/ 471 w 1538"/>
                  <a:gd name="T15" fmla="*/ 906 h 1553"/>
                  <a:gd name="T16" fmla="*/ 514 w 1538"/>
                  <a:gd name="T17" fmla="*/ 979 h 1553"/>
                  <a:gd name="T18" fmla="*/ 574 w 1538"/>
                  <a:gd name="T19" fmla="*/ 1037 h 1553"/>
                  <a:gd name="T20" fmla="*/ 646 w 1538"/>
                  <a:gd name="T21" fmla="*/ 1077 h 1553"/>
                  <a:gd name="T22" fmla="*/ 728 w 1538"/>
                  <a:gd name="T23" fmla="*/ 1099 h 1553"/>
                  <a:gd name="T24" fmla="*/ 815 w 1538"/>
                  <a:gd name="T25" fmla="*/ 1099 h 1553"/>
                  <a:gd name="T26" fmla="*/ 899 w 1538"/>
                  <a:gd name="T27" fmla="*/ 1075 h 1553"/>
                  <a:gd name="T28" fmla="*/ 971 w 1538"/>
                  <a:gd name="T29" fmla="*/ 1033 h 1553"/>
                  <a:gd name="T30" fmla="*/ 1030 w 1538"/>
                  <a:gd name="T31" fmla="*/ 973 h 1553"/>
                  <a:gd name="T32" fmla="*/ 1071 w 1538"/>
                  <a:gd name="T33" fmla="*/ 901 h 1553"/>
                  <a:gd name="T34" fmla="*/ 1093 w 1538"/>
                  <a:gd name="T35" fmla="*/ 820 h 1553"/>
                  <a:gd name="T36" fmla="*/ 1093 w 1538"/>
                  <a:gd name="T37" fmla="*/ 732 h 1553"/>
                  <a:gd name="T38" fmla="*/ 1069 w 1538"/>
                  <a:gd name="T39" fmla="*/ 648 h 1553"/>
                  <a:gd name="T40" fmla="*/ 1025 w 1538"/>
                  <a:gd name="T41" fmla="*/ 575 h 1553"/>
                  <a:gd name="T42" fmla="*/ 966 w 1538"/>
                  <a:gd name="T43" fmla="*/ 517 h 1553"/>
                  <a:gd name="T44" fmla="*/ 893 w 1538"/>
                  <a:gd name="T45" fmla="*/ 475 h 1553"/>
                  <a:gd name="T46" fmla="*/ 812 w 1538"/>
                  <a:gd name="T47" fmla="*/ 454 h 1553"/>
                  <a:gd name="T48" fmla="*/ 790 w 1538"/>
                  <a:gd name="T49" fmla="*/ 0 h 1553"/>
                  <a:gd name="T50" fmla="*/ 872 w 1538"/>
                  <a:gd name="T51" fmla="*/ 167 h 1553"/>
                  <a:gd name="T52" fmla="*/ 983 w 1538"/>
                  <a:gd name="T53" fmla="*/ 197 h 1553"/>
                  <a:gd name="T54" fmla="*/ 1284 w 1538"/>
                  <a:gd name="T55" fmla="*/ 196 h 1553"/>
                  <a:gd name="T56" fmla="*/ 1239 w 1538"/>
                  <a:gd name="T57" fmla="*/ 375 h 1553"/>
                  <a:gd name="T58" fmla="*/ 1306 w 1538"/>
                  <a:gd name="T59" fmla="*/ 469 h 1553"/>
                  <a:gd name="T60" fmla="*/ 1538 w 1538"/>
                  <a:gd name="T61" fmla="*/ 663 h 1553"/>
                  <a:gd name="T62" fmla="*/ 1388 w 1538"/>
                  <a:gd name="T63" fmla="*/ 771 h 1553"/>
                  <a:gd name="T64" fmla="*/ 1378 w 1538"/>
                  <a:gd name="T65" fmla="*/ 886 h 1553"/>
                  <a:gd name="T66" fmla="*/ 1432 w 1538"/>
                  <a:gd name="T67" fmla="*/ 1182 h 1553"/>
                  <a:gd name="T68" fmla="*/ 1248 w 1538"/>
                  <a:gd name="T69" fmla="*/ 1169 h 1553"/>
                  <a:gd name="T70" fmla="*/ 1166 w 1538"/>
                  <a:gd name="T71" fmla="*/ 1251 h 1553"/>
                  <a:gd name="T72" fmla="*/ 1016 w 1538"/>
                  <a:gd name="T73" fmla="*/ 1513 h 1553"/>
                  <a:gd name="T74" fmla="*/ 899 w 1538"/>
                  <a:gd name="T75" fmla="*/ 1381 h 1553"/>
                  <a:gd name="T76" fmla="*/ 811 w 1538"/>
                  <a:gd name="T77" fmla="*/ 1394 h 1553"/>
                  <a:gd name="T78" fmla="*/ 734 w 1538"/>
                  <a:gd name="T79" fmla="*/ 1553 h 1553"/>
                  <a:gd name="T80" fmla="*/ 519 w 1538"/>
                  <a:gd name="T81" fmla="*/ 1342 h 1553"/>
                  <a:gd name="T82" fmla="*/ 418 w 1538"/>
                  <a:gd name="T83" fmla="*/ 1284 h 1553"/>
                  <a:gd name="T84" fmla="*/ 244 w 1538"/>
                  <a:gd name="T85" fmla="*/ 1349 h 1553"/>
                  <a:gd name="T86" fmla="*/ 214 w 1538"/>
                  <a:gd name="T87" fmla="*/ 1048 h 1553"/>
                  <a:gd name="T88" fmla="*/ 174 w 1538"/>
                  <a:gd name="T89" fmla="*/ 940 h 1553"/>
                  <a:gd name="T90" fmla="*/ 0 w 1538"/>
                  <a:gd name="T91" fmla="*/ 877 h 1553"/>
                  <a:gd name="T92" fmla="*/ 171 w 1538"/>
                  <a:gd name="T93" fmla="*/ 627 h 1553"/>
                  <a:gd name="T94" fmla="*/ 209 w 1538"/>
                  <a:gd name="T95" fmla="*/ 518 h 1553"/>
                  <a:gd name="T96" fmla="*/ 115 w 1538"/>
                  <a:gd name="T97" fmla="*/ 358 h 1553"/>
                  <a:gd name="T98" fmla="*/ 407 w 1538"/>
                  <a:gd name="T99" fmla="*/ 277 h 1553"/>
                  <a:gd name="T100" fmla="*/ 505 w 1538"/>
                  <a:gd name="T101" fmla="*/ 218 h 1553"/>
                  <a:gd name="T102" fmla="*/ 538 w 1538"/>
                  <a:gd name="T103" fmla="*/ 36 h 1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8" h="1553">
                    <a:moveTo>
                      <a:pt x="770" y="451"/>
                    </a:moveTo>
                    <a:lnTo>
                      <a:pt x="725" y="455"/>
                    </a:lnTo>
                    <a:lnTo>
                      <a:pt x="681" y="463"/>
                    </a:lnTo>
                    <a:lnTo>
                      <a:pt x="641" y="477"/>
                    </a:lnTo>
                    <a:lnTo>
                      <a:pt x="603" y="497"/>
                    </a:lnTo>
                    <a:lnTo>
                      <a:pt x="569" y="521"/>
                    </a:lnTo>
                    <a:lnTo>
                      <a:pt x="538" y="549"/>
                    </a:lnTo>
                    <a:lnTo>
                      <a:pt x="511" y="580"/>
                    </a:lnTo>
                    <a:lnTo>
                      <a:pt x="487" y="616"/>
                    </a:lnTo>
                    <a:lnTo>
                      <a:pt x="469" y="653"/>
                    </a:lnTo>
                    <a:lnTo>
                      <a:pt x="456" y="693"/>
                    </a:lnTo>
                    <a:lnTo>
                      <a:pt x="447" y="734"/>
                    </a:lnTo>
                    <a:lnTo>
                      <a:pt x="444" y="778"/>
                    </a:lnTo>
                    <a:lnTo>
                      <a:pt x="447" y="822"/>
                    </a:lnTo>
                    <a:lnTo>
                      <a:pt x="457" y="865"/>
                    </a:lnTo>
                    <a:lnTo>
                      <a:pt x="471" y="906"/>
                    </a:lnTo>
                    <a:lnTo>
                      <a:pt x="490" y="943"/>
                    </a:lnTo>
                    <a:lnTo>
                      <a:pt x="514" y="979"/>
                    </a:lnTo>
                    <a:lnTo>
                      <a:pt x="542" y="1010"/>
                    </a:lnTo>
                    <a:lnTo>
                      <a:pt x="574" y="1037"/>
                    </a:lnTo>
                    <a:lnTo>
                      <a:pt x="608" y="1060"/>
                    </a:lnTo>
                    <a:lnTo>
                      <a:pt x="646" y="1077"/>
                    </a:lnTo>
                    <a:lnTo>
                      <a:pt x="686" y="1091"/>
                    </a:lnTo>
                    <a:lnTo>
                      <a:pt x="728" y="1099"/>
                    </a:lnTo>
                    <a:lnTo>
                      <a:pt x="771" y="1102"/>
                    </a:lnTo>
                    <a:lnTo>
                      <a:pt x="815" y="1099"/>
                    </a:lnTo>
                    <a:lnTo>
                      <a:pt x="858" y="1090"/>
                    </a:lnTo>
                    <a:lnTo>
                      <a:pt x="899" y="1075"/>
                    </a:lnTo>
                    <a:lnTo>
                      <a:pt x="937" y="1057"/>
                    </a:lnTo>
                    <a:lnTo>
                      <a:pt x="971" y="1033"/>
                    </a:lnTo>
                    <a:lnTo>
                      <a:pt x="1003" y="1005"/>
                    </a:lnTo>
                    <a:lnTo>
                      <a:pt x="1030" y="973"/>
                    </a:lnTo>
                    <a:lnTo>
                      <a:pt x="1053" y="938"/>
                    </a:lnTo>
                    <a:lnTo>
                      <a:pt x="1071" y="901"/>
                    </a:lnTo>
                    <a:lnTo>
                      <a:pt x="1085" y="861"/>
                    </a:lnTo>
                    <a:lnTo>
                      <a:pt x="1093" y="820"/>
                    </a:lnTo>
                    <a:lnTo>
                      <a:pt x="1096" y="776"/>
                    </a:lnTo>
                    <a:lnTo>
                      <a:pt x="1093" y="732"/>
                    </a:lnTo>
                    <a:lnTo>
                      <a:pt x="1084" y="689"/>
                    </a:lnTo>
                    <a:lnTo>
                      <a:pt x="1069" y="648"/>
                    </a:lnTo>
                    <a:lnTo>
                      <a:pt x="1049" y="610"/>
                    </a:lnTo>
                    <a:lnTo>
                      <a:pt x="1025" y="575"/>
                    </a:lnTo>
                    <a:lnTo>
                      <a:pt x="997" y="544"/>
                    </a:lnTo>
                    <a:lnTo>
                      <a:pt x="966" y="517"/>
                    </a:lnTo>
                    <a:lnTo>
                      <a:pt x="932" y="494"/>
                    </a:lnTo>
                    <a:lnTo>
                      <a:pt x="893" y="475"/>
                    </a:lnTo>
                    <a:lnTo>
                      <a:pt x="854" y="462"/>
                    </a:lnTo>
                    <a:lnTo>
                      <a:pt x="812" y="454"/>
                    </a:lnTo>
                    <a:lnTo>
                      <a:pt x="770" y="451"/>
                    </a:lnTo>
                    <a:close/>
                    <a:moveTo>
                      <a:pt x="790" y="0"/>
                    </a:moveTo>
                    <a:lnTo>
                      <a:pt x="813" y="160"/>
                    </a:lnTo>
                    <a:lnTo>
                      <a:pt x="872" y="167"/>
                    </a:lnTo>
                    <a:lnTo>
                      <a:pt x="928" y="179"/>
                    </a:lnTo>
                    <a:lnTo>
                      <a:pt x="983" y="197"/>
                    </a:lnTo>
                    <a:lnTo>
                      <a:pt x="1069" y="59"/>
                    </a:lnTo>
                    <a:lnTo>
                      <a:pt x="1284" y="196"/>
                    </a:lnTo>
                    <a:lnTo>
                      <a:pt x="1199" y="332"/>
                    </a:lnTo>
                    <a:lnTo>
                      <a:pt x="1239" y="375"/>
                    </a:lnTo>
                    <a:lnTo>
                      <a:pt x="1275" y="420"/>
                    </a:lnTo>
                    <a:lnTo>
                      <a:pt x="1306" y="469"/>
                    </a:lnTo>
                    <a:lnTo>
                      <a:pt x="1460" y="419"/>
                    </a:lnTo>
                    <a:lnTo>
                      <a:pt x="1538" y="663"/>
                    </a:lnTo>
                    <a:lnTo>
                      <a:pt x="1384" y="711"/>
                    </a:lnTo>
                    <a:lnTo>
                      <a:pt x="1388" y="771"/>
                    </a:lnTo>
                    <a:lnTo>
                      <a:pt x="1386" y="829"/>
                    </a:lnTo>
                    <a:lnTo>
                      <a:pt x="1378" y="886"/>
                    </a:lnTo>
                    <a:lnTo>
                      <a:pt x="1528" y="946"/>
                    </a:lnTo>
                    <a:lnTo>
                      <a:pt x="1432" y="1182"/>
                    </a:lnTo>
                    <a:lnTo>
                      <a:pt x="1282" y="1122"/>
                    </a:lnTo>
                    <a:lnTo>
                      <a:pt x="1248" y="1169"/>
                    </a:lnTo>
                    <a:lnTo>
                      <a:pt x="1209" y="1212"/>
                    </a:lnTo>
                    <a:lnTo>
                      <a:pt x="1166" y="1251"/>
                    </a:lnTo>
                    <a:lnTo>
                      <a:pt x="1242" y="1394"/>
                    </a:lnTo>
                    <a:lnTo>
                      <a:pt x="1016" y="1513"/>
                    </a:lnTo>
                    <a:lnTo>
                      <a:pt x="940" y="1371"/>
                    </a:lnTo>
                    <a:lnTo>
                      <a:pt x="899" y="1381"/>
                    </a:lnTo>
                    <a:lnTo>
                      <a:pt x="855" y="1389"/>
                    </a:lnTo>
                    <a:lnTo>
                      <a:pt x="811" y="1394"/>
                    </a:lnTo>
                    <a:lnTo>
                      <a:pt x="769" y="1395"/>
                    </a:lnTo>
                    <a:lnTo>
                      <a:pt x="734" y="1553"/>
                    </a:lnTo>
                    <a:lnTo>
                      <a:pt x="485" y="1500"/>
                    </a:lnTo>
                    <a:lnTo>
                      <a:pt x="519" y="1342"/>
                    </a:lnTo>
                    <a:lnTo>
                      <a:pt x="467" y="1316"/>
                    </a:lnTo>
                    <a:lnTo>
                      <a:pt x="418" y="1284"/>
                    </a:lnTo>
                    <a:lnTo>
                      <a:pt x="371" y="1249"/>
                    </a:lnTo>
                    <a:lnTo>
                      <a:pt x="244" y="1349"/>
                    </a:lnTo>
                    <a:lnTo>
                      <a:pt x="87" y="1147"/>
                    </a:lnTo>
                    <a:lnTo>
                      <a:pt x="214" y="1048"/>
                    </a:lnTo>
                    <a:lnTo>
                      <a:pt x="191" y="995"/>
                    </a:lnTo>
                    <a:lnTo>
                      <a:pt x="174" y="940"/>
                    </a:lnTo>
                    <a:lnTo>
                      <a:pt x="161" y="882"/>
                    </a:lnTo>
                    <a:lnTo>
                      <a:pt x="0" y="877"/>
                    </a:lnTo>
                    <a:lnTo>
                      <a:pt x="8" y="622"/>
                    </a:lnTo>
                    <a:lnTo>
                      <a:pt x="171" y="627"/>
                    </a:lnTo>
                    <a:lnTo>
                      <a:pt x="187" y="572"/>
                    </a:lnTo>
                    <a:lnTo>
                      <a:pt x="209" y="518"/>
                    </a:lnTo>
                    <a:lnTo>
                      <a:pt x="236" y="466"/>
                    </a:lnTo>
                    <a:lnTo>
                      <a:pt x="115" y="358"/>
                    </a:lnTo>
                    <a:lnTo>
                      <a:pt x="287" y="169"/>
                    </a:lnTo>
                    <a:lnTo>
                      <a:pt x="407" y="277"/>
                    </a:lnTo>
                    <a:lnTo>
                      <a:pt x="455" y="246"/>
                    </a:lnTo>
                    <a:lnTo>
                      <a:pt x="505" y="218"/>
                    </a:lnTo>
                    <a:lnTo>
                      <a:pt x="561" y="196"/>
                    </a:lnTo>
                    <a:lnTo>
                      <a:pt x="538" y="36"/>
                    </a:lnTo>
                    <a:lnTo>
                      <a:pt x="79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sp>
            <p:nvSpPr>
              <p:cNvPr id="32" name="Freeform 47">
                <a:extLst>
                  <a:ext uri="{FF2B5EF4-FFF2-40B4-BE49-F238E27FC236}">
                    <a16:creationId xmlns:a16="http://schemas.microsoft.com/office/drawing/2014/main" id="{3AE56A1C-7EAA-C074-55C5-2E269A45BC4E}"/>
                  </a:ext>
                </a:extLst>
              </p:cNvPr>
              <p:cNvSpPr>
                <a:spLocks noEditPoints="1"/>
              </p:cNvSpPr>
              <p:nvPr/>
            </p:nvSpPr>
            <p:spPr bwMode="auto">
              <a:xfrm>
                <a:off x="2838450" y="4167188"/>
                <a:ext cx="320675" cy="325438"/>
              </a:xfrm>
              <a:custGeom>
                <a:avLst/>
                <a:gdLst>
                  <a:gd name="T0" fmla="*/ 554 w 1214"/>
                  <a:gd name="T1" fmla="*/ 361 h 1226"/>
                  <a:gd name="T2" fmla="*/ 485 w 1214"/>
                  <a:gd name="T3" fmla="*/ 387 h 1226"/>
                  <a:gd name="T4" fmla="*/ 424 w 1214"/>
                  <a:gd name="T5" fmla="*/ 432 h 1226"/>
                  <a:gd name="T6" fmla="*/ 381 w 1214"/>
                  <a:gd name="T7" fmla="*/ 490 h 1226"/>
                  <a:gd name="T8" fmla="*/ 356 w 1214"/>
                  <a:gd name="T9" fmla="*/ 557 h 1226"/>
                  <a:gd name="T10" fmla="*/ 349 w 1214"/>
                  <a:gd name="T11" fmla="*/ 629 h 1226"/>
                  <a:gd name="T12" fmla="*/ 364 w 1214"/>
                  <a:gd name="T13" fmla="*/ 700 h 1226"/>
                  <a:gd name="T14" fmla="*/ 400 w 1214"/>
                  <a:gd name="T15" fmla="*/ 768 h 1226"/>
                  <a:gd name="T16" fmla="*/ 452 w 1214"/>
                  <a:gd name="T17" fmla="*/ 820 h 1226"/>
                  <a:gd name="T18" fmla="*/ 516 w 1214"/>
                  <a:gd name="T19" fmla="*/ 854 h 1226"/>
                  <a:gd name="T20" fmla="*/ 585 w 1214"/>
                  <a:gd name="T21" fmla="*/ 870 h 1226"/>
                  <a:gd name="T22" fmla="*/ 657 w 1214"/>
                  <a:gd name="T23" fmla="*/ 866 h 1226"/>
                  <a:gd name="T24" fmla="*/ 728 w 1214"/>
                  <a:gd name="T25" fmla="*/ 840 h 1226"/>
                  <a:gd name="T26" fmla="*/ 788 w 1214"/>
                  <a:gd name="T27" fmla="*/ 795 h 1226"/>
                  <a:gd name="T28" fmla="*/ 832 w 1214"/>
                  <a:gd name="T29" fmla="*/ 737 h 1226"/>
                  <a:gd name="T30" fmla="*/ 857 w 1214"/>
                  <a:gd name="T31" fmla="*/ 670 h 1226"/>
                  <a:gd name="T32" fmla="*/ 863 w 1214"/>
                  <a:gd name="T33" fmla="*/ 598 h 1226"/>
                  <a:gd name="T34" fmla="*/ 849 w 1214"/>
                  <a:gd name="T35" fmla="*/ 527 h 1226"/>
                  <a:gd name="T36" fmla="*/ 812 w 1214"/>
                  <a:gd name="T37" fmla="*/ 459 h 1226"/>
                  <a:gd name="T38" fmla="*/ 760 w 1214"/>
                  <a:gd name="T39" fmla="*/ 408 h 1226"/>
                  <a:gd name="T40" fmla="*/ 697 w 1214"/>
                  <a:gd name="T41" fmla="*/ 373 h 1226"/>
                  <a:gd name="T42" fmla="*/ 627 w 1214"/>
                  <a:gd name="T43" fmla="*/ 357 h 1226"/>
                  <a:gd name="T44" fmla="*/ 630 w 1214"/>
                  <a:gd name="T45" fmla="*/ 0 h 1226"/>
                  <a:gd name="T46" fmla="*/ 802 w 1214"/>
                  <a:gd name="T47" fmla="*/ 167 h 1226"/>
                  <a:gd name="T48" fmla="*/ 882 w 1214"/>
                  <a:gd name="T49" fmla="*/ 211 h 1226"/>
                  <a:gd name="T50" fmla="*/ 1018 w 1214"/>
                  <a:gd name="T51" fmla="*/ 160 h 1226"/>
                  <a:gd name="T52" fmla="*/ 1043 w 1214"/>
                  <a:gd name="T53" fmla="*/ 397 h 1226"/>
                  <a:gd name="T54" fmla="*/ 1076 w 1214"/>
                  <a:gd name="T55" fmla="*/ 483 h 1226"/>
                  <a:gd name="T56" fmla="*/ 1214 w 1214"/>
                  <a:gd name="T57" fmla="*/ 531 h 1226"/>
                  <a:gd name="T58" fmla="*/ 1081 w 1214"/>
                  <a:gd name="T59" fmla="*/ 728 h 1226"/>
                  <a:gd name="T60" fmla="*/ 1050 w 1214"/>
                  <a:gd name="T61" fmla="*/ 815 h 1226"/>
                  <a:gd name="T62" fmla="*/ 1125 w 1214"/>
                  <a:gd name="T63" fmla="*/ 940 h 1226"/>
                  <a:gd name="T64" fmla="*/ 895 w 1214"/>
                  <a:gd name="T65" fmla="*/ 1006 h 1226"/>
                  <a:gd name="T66" fmla="*/ 837 w 1214"/>
                  <a:gd name="T67" fmla="*/ 1043 h 1226"/>
                  <a:gd name="T68" fmla="*/ 775 w 1214"/>
                  <a:gd name="T69" fmla="*/ 1071 h 1226"/>
                  <a:gd name="T70" fmla="*/ 594 w 1214"/>
                  <a:gd name="T71" fmla="*/ 1226 h 1226"/>
                  <a:gd name="T72" fmla="*/ 529 w 1214"/>
                  <a:gd name="T73" fmla="*/ 1095 h 1226"/>
                  <a:gd name="T74" fmla="*/ 441 w 1214"/>
                  <a:gd name="T75" fmla="*/ 1072 h 1226"/>
                  <a:gd name="T76" fmla="*/ 203 w 1214"/>
                  <a:gd name="T77" fmla="*/ 1076 h 1226"/>
                  <a:gd name="T78" fmla="*/ 238 w 1214"/>
                  <a:gd name="T79" fmla="*/ 934 h 1226"/>
                  <a:gd name="T80" fmla="*/ 184 w 1214"/>
                  <a:gd name="T81" fmla="*/ 859 h 1226"/>
                  <a:gd name="T82" fmla="*/ 0 w 1214"/>
                  <a:gd name="T83" fmla="*/ 708 h 1226"/>
                  <a:gd name="T84" fmla="*/ 119 w 1214"/>
                  <a:gd name="T85" fmla="*/ 622 h 1226"/>
                  <a:gd name="T86" fmla="*/ 126 w 1214"/>
                  <a:gd name="T87" fmla="*/ 531 h 1226"/>
                  <a:gd name="T88" fmla="*/ 81 w 1214"/>
                  <a:gd name="T89" fmla="*/ 297 h 1226"/>
                  <a:gd name="T90" fmla="*/ 227 w 1214"/>
                  <a:gd name="T91" fmla="*/ 307 h 1226"/>
                  <a:gd name="T92" fmla="*/ 291 w 1214"/>
                  <a:gd name="T93" fmla="*/ 241 h 1226"/>
                  <a:gd name="T94" fmla="*/ 408 w 1214"/>
                  <a:gd name="T95" fmla="*/ 33 h 1226"/>
                  <a:gd name="T96" fmla="*/ 514 w 1214"/>
                  <a:gd name="T97" fmla="*/ 135 h 1226"/>
                  <a:gd name="T98" fmla="*/ 604 w 1214"/>
                  <a:gd name="T99" fmla="*/ 125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14" h="1226">
                    <a:moveTo>
                      <a:pt x="591" y="357"/>
                    </a:moveTo>
                    <a:lnTo>
                      <a:pt x="554" y="361"/>
                    </a:lnTo>
                    <a:lnTo>
                      <a:pt x="519" y="372"/>
                    </a:lnTo>
                    <a:lnTo>
                      <a:pt x="485" y="387"/>
                    </a:lnTo>
                    <a:lnTo>
                      <a:pt x="452" y="408"/>
                    </a:lnTo>
                    <a:lnTo>
                      <a:pt x="424" y="432"/>
                    </a:lnTo>
                    <a:lnTo>
                      <a:pt x="400" y="459"/>
                    </a:lnTo>
                    <a:lnTo>
                      <a:pt x="381" y="490"/>
                    </a:lnTo>
                    <a:lnTo>
                      <a:pt x="366" y="522"/>
                    </a:lnTo>
                    <a:lnTo>
                      <a:pt x="356" y="557"/>
                    </a:lnTo>
                    <a:lnTo>
                      <a:pt x="350" y="592"/>
                    </a:lnTo>
                    <a:lnTo>
                      <a:pt x="349" y="629"/>
                    </a:lnTo>
                    <a:lnTo>
                      <a:pt x="355" y="665"/>
                    </a:lnTo>
                    <a:lnTo>
                      <a:pt x="364" y="700"/>
                    </a:lnTo>
                    <a:lnTo>
                      <a:pt x="380" y="736"/>
                    </a:lnTo>
                    <a:lnTo>
                      <a:pt x="400" y="768"/>
                    </a:lnTo>
                    <a:lnTo>
                      <a:pt x="424" y="796"/>
                    </a:lnTo>
                    <a:lnTo>
                      <a:pt x="452" y="820"/>
                    </a:lnTo>
                    <a:lnTo>
                      <a:pt x="483" y="839"/>
                    </a:lnTo>
                    <a:lnTo>
                      <a:pt x="516" y="854"/>
                    </a:lnTo>
                    <a:lnTo>
                      <a:pt x="550" y="865"/>
                    </a:lnTo>
                    <a:lnTo>
                      <a:pt x="585" y="870"/>
                    </a:lnTo>
                    <a:lnTo>
                      <a:pt x="622" y="870"/>
                    </a:lnTo>
                    <a:lnTo>
                      <a:pt x="657" y="866"/>
                    </a:lnTo>
                    <a:lnTo>
                      <a:pt x="694" y="855"/>
                    </a:lnTo>
                    <a:lnTo>
                      <a:pt x="728" y="840"/>
                    </a:lnTo>
                    <a:lnTo>
                      <a:pt x="760" y="820"/>
                    </a:lnTo>
                    <a:lnTo>
                      <a:pt x="788" y="795"/>
                    </a:lnTo>
                    <a:lnTo>
                      <a:pt x="812" y="768"/>
                    </a:lnTo>
                    <a:lnTo>
                      <a:pt x="832" y="737"/>
                    </a:lnTo>
                    <a:lnTo>
                      <a:pt x="847" y="704"/>
                    </a:lnTo>
                    <a:lnTo>
                      <a:pt x="857" y="670"/>
                    </a:lnTo>
                    <a:lnTo>
                      <a:pt x="862" y="635"/>
                    </a:lnTo>
                    <a:lnTo>
                      <a:pt x="863" y="598"/>
                    </a:lnTo>
                    <a:lnTo>
                      <a:pt x="858" y="562"/>
                    </a:lnTo>
                    <a:lnTo>
                      <a:pt x="849" y="527"/>
                    </a:lnTo>
                    <a:lnTo>
                      <a:pt x="833" y="491"/>
                    </a:lnTo>
                    <a:lnTo>
                      <a:pt x="812" y="459"/>
                    </a:lnTo>
                    <a:lnTo>
                      <a:pt x="788" y="431"/>
                    </a:lnTo>
                    <a:lnTo>
                      <a:pt x="760" y="408"/>
                    </a:lnTo>
                    <a:lnTo>
                      <a:pt x="730" y="388"/>
                    </a:lnTo>
                    <a:lnTo>
                      <a:pt x="697" y="373"/>
                    </a:lnTo>
                    <a:lnTo>
                      <a:pt x="662" y="362"/>
                    </a:lnTo>
                    <a:lnTo>
                      <a:pt x="627" y="357"/>
                    </a:lnTo>
                    <a:lnTo>
                      <a:pt x="591" y="357"/>
                    </a:lnTo>
                    <a:close/>
                    <a:moveTo>
                      <a:pt x="630" y="0"/>
                    </a:moveTo>
                    <a:lnTo>
                      <a:pt x="828" y="42"/>
                    </a:lnTo>
                    <a:lnTo>
                      <a:pt x="802" y="167"/>
                    </a:lnTo>
                    <a:lnTo>
                      <a:pt x="842" y="187"/>
                    </a:lnTo>
                    <a:lnTo>
                      <a:pt x="882" y="211"/>
                    </a:lnTo>
                    <a:lnTo>
                      <a:pt x="918" y="239"/>
                    </a:lnTo>
                    <a:lnTo>
                      <a:pt x="1018" y="160"/>
                    </a:lnTo>
                    <a:lnTo>
                      <a:pt x="1143" y="318"/>
                    </a:lnTo>
                    <a:lnTo>
                      <a:pt x="1043" y="397"/>
                    </a:lnTo>
                    <a:lnTo>
                      <a:pt x="1062" y="439"/>
                    </a:lnTo>
                    <a:lnTo>
                      <a:pt x="1076" y="483"/>
                    </a:lnTo>
                    <a:lnTo>
                      <a:pt x="1087" y="527"/>
                    </a:lnTo>
                    <a:lnTo>
                      <a:pt x="1214" y="531"/>
                    </a:lnTo>
                    <a:lnTo>
                      <a:pt x="1207" y="732"/>
                    </a:lnTo>
                    <a:lnTo>
                      <a:pt x="1081" y="728"/>
                    </a:lnTo>
                    <a:lnTo>
                      <a:pt x="1067" y="772"/>
                    </a:lnTo>
                    <a:lnTo>
                      <a:pt x="1050" y="815"/>
                    </a:lnTo>
                    <a:lnTo>
                      <a:pt x="1030" y="856"/>
                    </a:lnTo>
                    <a:lnTo>
                      <a:pt x="1125" y="940"/>
                    </a:lnTo>
                    <a:lnTo>
                      <a:pt x="991" y="1091"/>
                    </a:lnTo>
                    <a:lnTo>
                      <a:pt x="895" y="1006"/>
                    </a:lnTo>
                    <a:lnTo>
                      <a:pt x="867" y="1026"/>
                    </a:lnTo>
                    <a:lnTo>
                      <a:pt x="837" y="1043"/>
                    </a:lnTo>
                    <a:lnTo>
                      <a:pt x="806" y="1058"/>
                    </a:lnTo>
                    <a:lnTo>
                      <a:pt x="775" y="1071"/>
                    </a:lnTo>
                    <a:lnTo>
                      <a:pt x="793" y="1197"/>
                    </a:lnTo>
                    <a:lnTo>
                      <a:pt x="594" y="1226"/>
                    </a:lnTo>
                    <a:lnTo>
                      <a:pt x="575" y="1101"/>
                    </a:lnTo>
                    <a:lnTo>
                      <a:pt x="529" y="1095"/>
                    </a:lnTo>
                    <a:lnTo>
                      <a:pt x="485" y="1086"/>
                    </a:lnTo>
                    <a:lnTo>
                      <a:pt x="441" y="1072"/>
                    </a:lnTo>
                    <a:lnTo>
                      <a:pt x="374" y="1181"/>
                    </a:lnTo>
                    <a:lnTo>
                      <a:pt x="203" y="1076"/>
                    </a:lnTo>
                    <a:lnTo>
                      <a:pt x="269" y="966"/>
                    </a:lnTo>
                    <a:lnTo>
                      <a:pt x="238" y="934"/>
                    </a:lnTo>
                    <a:lnTo>
                      <a:pt x="210" y="898"/>
                    </a:lnTo>
                    <a:lnTo>
                      <a:pt x="184" y="859"/>
                    </a:lnTo>
                    <a:lnTo>
                      <a:pt x="63" y="899"/>
                    </a:lnTo>
                    <a:lnTo>
                      <a:pt x="0" y="708"/>
                    </a:lnTo>
                    <a:lnTo>
                      <a:pt x="122" y="668"/>
                    </a:lnTo>
                    <a:lnTo>
                      <a:pt x="119" y="622"/>
                    </a:lnTo>
                    <a:lnTo>
                      <a:pt x="120" y="575"/>
                    </a:lnTo>
                    <a:lnTo>
                      <a:pt x="126" y="531"/>
                    </a:lnTo>
                    <a:lnTo>
                      <a:pt x="7" y="483"/>
                    </a:lnTo>
                    <a:lnTo>
                      <a:pt x="81" y="297"/>
                    </a:lnTo>
                    <a:lnTo>
                      <a:pt x="200" y="344"/>
                    </a:lnTo>
                    <a:lnTo>
                      <a:pt x="227" y="307"/>
                    </a:lnTo>
                    <a:lnTo>
                      <a:pt x="257" y="273"/>
                    </a:lnTo>
                    <a:lnTo>
                      <a:pt x="291" y="241"/>
                    </a:lnTo>
                    <a:lnTo>
                      <a:pt x="231" y="128"/>
                    </a:lnTo>
                    <a:lnTo>
                      <a:pt x="408" y="33"/>
                    </a:lnTo>
                    <a:lnTo>
                      <a:pt x="468" y="145"/>
                    </a:lnTo>
                    <a:lnTo>
                      <a:pt x="514" y="135"/>
                    </a:lnTo>
                    <a:lnTo>
                      <a:pt x="558" y="128"/>
                    </a:lnTo>
                    <a:lnTo>
                      <a:pt x="604" y="125"/>
                    </a:lnTo>
                    <a:lnTo>
                      <a:pt x="6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grpSp>
        <p:sp>
          <p:nvSpPr>
            <p:cNvPr id="25" name="TextBox 24">
              <a:extLst>
                <a:ext uri="{FF2B5EF4-FFF2-40B4-BE49-F238E27FC236}">
                  <a16:creationId xmlns:a16="http://schemas.microsoft.com/office/drawing/2014/main" id="{C05793CC-2A31-06B5-B670-4AA835049A73}"/>
                </a:ext>
              </a:extLst>
            </p:cNvPr>
            <p:cNvSpPr txBox="1"/>
            <p:nvPr/>
          </p:nvSpPr>
          <p:spPr>
            <a:xfrm>
              <a:off x="8857721" y="3989184"/>
              <a:ext cx="1253869" cy="261610"/>
            </a:xfrm>
            <a:prstGeom prst="rect">
              <a:avLst/>
            </a:prstGeom>
            <a:noFill/>
          </p:spPr>
          <p:txBody>
            <a:bodyPr wrap="none" rtlCol="0">
              <a:spAutoFit/>
            </a:bodyPr>
            <a:lstStyle/>
            <a:p>
              <a:pPr algn="ctr"/>
              <a:r>
                <a:rPr lang="en-IN" sz="1100" b="1" i="0" spc="200" dirty="0">
                  <a:solidFill>
                    <a:schemeClr val="bg1"/>
                  </a:solidFill>
                  <a:latin typeface="Calibri" panose="020F0502020204030204" pitchFamily="34" charset="0"/>
                </a:rPr>
                <a:t>TECHNOLOGY</a:t>
              </a:r>
            </a:p>
          </p:txBody>
        </p:sp>
        <p:sp>
          <p:nvSpPr>
            <p:cNvPr id="26" name="TextBox 25">
              <a:extLst>
                <a:ext uri="{FF2B5EF4-FFF2-40B4-BE49-F238E27FC236}">
                  <a16:creationId xmlns:a16="http://schemas.microsoft.com/office/drawing/2014/main" id="{3B331CD5-1170-38F2-2D2E-10581AAA7562}"/>
                </a:ext>
              </a:extLst>
            </p:cNvPr>
            <p:cNvSpPr txBox="1"/>
            <p:nvPr/>
          </p:nvSpPr>
          <p:spPr>
            <a:xfrm>
              <a:off x="8991795" y="4219638"/>
              <a:ext cx="909223" cy="369332"/>
            </a:xfrm>
            <a:prstGeom prst="rect">
              <a:avLst/>
            </a:prstGeom>
            <a:noFill/>
          </p:spPr>
          <p:txBody>
            <a:bodyPr wrap="none" rtlCol="0">
              <a:spAutoFit/>
            </a:bodyPr>
            <a:lstStyle/>
            <a:p>
              <a:r>
                <a:rPr lang="en-IN" sz="1800" b="0" i="0" spc="600" dirty="0">
                  <a:solidFill>
                    <a:schemeClr val="bg1"/>
                  </a:solidFill>
                  <a:latin typeface="Calibri" panose="020F0502020204030204" pitchFamily="34" charset="0"/>
                </a:rPr>
                <a:t>AXIS</a:t>
              </a:r>
              <a:endParaRPr lang="en-US" sz="1800" b="0" i="0" dirty="0">
                <a:latin typeface="Calibri" panose="020F0502020204030204" pitchFamily="34" charset="0"/>
              </a:endParaRPr>
            </a:p>
          </p:txBody>
        </p:sp>
        <p:pic>
          <p:nvPicPr>
            <p:cNvPr id="27" name="Graphic 26" descr="Bar chart">
              <a:extLst>
                <a:ext uri="{FF2B5EF4-FFF2-40B4-BE49-F238E27FC236}">
                  <a16:creationId xmlns:a16="http://schemas.microsoft.com/office/drawing/2014/main" id="{B93A865B-3682-1502-52AF-810C95EF4869}"/>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358974" y="2813905"/>
              <a:ext cx="482025" cy="482025"/>
            </a:xfrm>
            <a:prstGeom prst="rect">
              <a:avLst/>
            </a:prstGeom>
          </p:spPr>
        </p:pic>
        <p:pic>
          <p:nvPicPr>
            <p:cNvPr id="28" name="Graphic 27" descr="Internet">
              <a:extLst>
                <a:ext uri="{FF2B5EF4-FFF2-40B4-BE49-F238E27FC236}">
                  <a16:creationId xmlns:a16="http://schemas.microsoft.com/office/drawing/2014/main" id="{F377500C-8CD7-C4D4-0A26-2350E2555B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68033" y="4998188"/>
              <a:ext cx="591562" cy="591562"/>
            </a:xfrm>
            <a:prstGeom prst="rect">
              <a:avLst/>
            </a:prstGeom>
          </p:spPr>
        </p:pic>
        <p:pic>
          <p:nvPicPr>
            <p:cNvPr id="29" name="Graphic 28" descr="Syncing cloud">
              <a:extLst>
                <a:ext uri="{FF2B5EF4-FFF2-40B4-BE49-F238E27FC236}">
                  <a16:creationId xmlns:a16="http://schemas.microsoft.com/office/drawing/2014/main" id="{C87E37F7-EC7E-48AF-63EF-3DF2DDEC1FEC}"/>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444920" y="4715617"/>
              <a:ext cx="565141" cy="565141"/>
            </a:xfrm>
            <a:prstGeom prst="rect">
              <a:avLst/>
            </a:prstGeom>
          </p:spPr>
        </p:pic>
      </p:grpSp>
      <p:pic>
        <p:nvPicPr>
          <p:cNvPr id="33" name="Picture 32">
            <a:extLst>
              <a:ext uri="{FF2B5EF4-FFF2-40B4-BE49-F238E27FC236}">
                <a16:creationId xmlns:a16="http://schemas.microsoft.com/office/drawing/2014/main" id="{99463027-0FE2-B141-D758-2125E7F8D2D4}"/>
              </a:ext>
            </a:extLst>
          </p:cNvPr>
          <p:cNvPicPr>
            <a:picLocks noChangeAspect="1"/>
          </p:cNvPicPr>
          <p:nvPr userDrawn="1"/>
        </p:nvPicPr>
        <p:blipFill>
          <a:blip r:embed="rId2"/>
          <a:stretch>
            <a:fillRect/>
          </a:stretch>
        </p:blipFill>
        <p:spPr>
          <a:xfrm>
            <a:off x="1" y="0"/>
            <a:ext cx="12192000" cy="6858000"/>
          </a:xfrm>
          <a:prstGeom prst="rect">
            <a:avLst/>
          </a:prstGeom>
        </p:spPr>
      </p:pic>
      <p:sp>
        <p:nvSpPr>
          <p:cNvPr id="34" name="Rectangle 33">
            <a:extLst>
              <a:ext uri="{FF2B5EF4-FFF2-40B4-BE49-F238E27FC236}">
                <a16:creationId xmlns:a16="http://schemas.microsoft.com/office/drawing/2014/main" id="{9264E6CD-37BE-CDE4-9CC2-E2D9E4339765}"/>
              </a:ext>
            </a:extLst>
          </p:cNvPr>
          <p:cNvSpPr/>
          <p:nvPr userDrawn="1"/>
        </p:nvSpPr>
        <p:spPr>
          <a:xfrm>
            <a:off x="-1" y="0"/>
            <a:ext cx="337930" cy="6858000"/>
          </a:xfrm>
          <a:prstGeom prst="rect">
            <a:avLst/>
          </a:prstGeom>
          <a:solidFill>
            <a:srgbClr val="002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grpSp>
        <p:nvGrpSpPr>
          <p:cNvPr id="40" name="Group 39">
            <a:extLst>
              <a:ext uri="{FF2B5EF4-FFF2-40B4-BE49-F238E27FC236}">
                <a16:creationId xmlns:a16="http://schemas.microsoft.com/office/drawing/2014/main" id="{E329FCEF-4FCC-703A-C125-24334B7E2BAF}"/>
              </a:ext>
            </a:extLst>
          </p:cNvPr>
          <p:cNvGrpSpPr/>
          <p:nvPr userDrawn="1"/>
        </p:nvGrpSpPr>
        <p:grpSpPr>
          <a:xfrm>
            <a:off x="7208136" y="1537504"/>
            <a:ext cx="4574562" cy="4294955"/>
            <a:chOff x="7208135" y="1822476"/>
            <a:chExt cx="4574562" cy="4294955"/>
          </a:xfrm>
          <a:effectLst>
            <a:reflection blurRad="6350" stA="29000" endPos="35000" dir="5400000" sy="-100000" algn="bl" rotWithShape="0"/>
          </a:effectLst>
        </p:grpSpPr>
        <p:sp>
          <p:nvSpPr>
            <p:cNvPr id="41" name="Freeform 9">
              <a:extLst>
                <a:ext uri="{FF2B5EF4-FFF2-40B4-BE49-F238E27FC236}">
                  <a16:creationId xmlns:a16="http://schemas.microsoft.com/office/drawing/2014/main" id="{1AD255F7-DF49-1349-66E6-2DF53BB20ABC}"/>
                </a:ext>
              </a:extLst>
            </p:cNvPr>
            <p:cNvSpPr>
              <a:spLocks/>
            </p:cNvSpPr>
            <p:nvPr/>
          </p:nvSpPr>
          <p:spPr bwMode="auto">
            <a:xfrm>
              <a:off x="9075241" y="1885121"/>
              <a:ext cx="2707456" cy="1552356"/>
            </a:xfrm>
            <a:custGeom>
              <a:avLst/>
              <a:gdLst>
                <a:gd name="T0" fmla="*/ 348 w 1772"/>
                <a:gd name="T1" fmla="*/ 0 h 1016"/>
                <a:gd name="T2" fmla="*/ 1772 w 1772"/>
                <a:gd name="T3" fmla="*/ 1016 h 1016"/>
                <a:gd name="T4" fmla="*/ 0 w 1772"/>
                <a:gd name="T5" fmla="*/ 1016 h 1016"/>
                <a:gd name="T6" fmla="*/ 348 w 1772"/>
                <a:gd name="T7" fmla="*/ 0 h 1016"/>
              </a:gdLst>
              <a:ahLst/>
              <a:cxnLst>
                <a:cxn ang="0">
                  <a:pos x="T0" y="T1"/>
                </a:cxn>
                <a:cxn ang="0">
                  <a:pos x="T2" y="T3"/>
                </a:cxn>
                <a:cxn ang="0">
                  <a:pos x="T4" y="T5"/>
                </a:cxn>
                <a:cxn ang="0">
                  <a:pos x="T6" y="T7"/>
                </a:cxn>
              </a:cxnLst>
              <a:rect l="0" t="0" r="r" b="b"/>
              <a:pathLst>
                <a:path w="1772" h="1016">
                  <a:moveTo>
                    <a:pt x="348" y="0"/>
                  </a:moveTo>
                  <a:lnTo>
                    <a:pt x="1772" y="1016"/>
                  </a:lnTo>
                  <a:lnTo>
                    <a:pt x="0" y="1016"/>
                  </a:lnTo>
                  <a:lnTo>
                    <a:pt x="348" y="0"/>
                  </a:lnTo>
                  <a:close/>
                </a:path>
              </a:pathLst>
            </a:custGeom>
            <a:solidFill>
              <a:srgbClr val="569EFF"/>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sp>
          <p:nvSpPr>
            <p:cNvPr id="42" name="Freeform 10">
              <a:extLst>
                <a:ext uri="{FF2B5EF4-FFF2-40B4-BE49-F238E27FC236}">
                  <a16:creationId xmlns:a16="http://schemas.microsoft.com/office/drawing/2014/main" id="{E7533FDC-D22B-2629-2D12-30BA454FCF16}"/>
                </a:ext>
              </a:extLst>
            </p:cNvPr>
            <p:cNvSpPr>
              <a:spLocks/>
            </p:cNvSpPr>
            <p:nvPr/>
          </p:nvSpPr>
          <p:spPr bwMode="auto">
            <a:xfrm>
              <a:off x="10079689" y="3541375"/>
              <a:ext cx="1679173" cy="2576056"/>
            </a:xfrm>
            <a:custGeom>
              <a:avLst/>
              <a:gdLst>
                <a:gd name="T0" fmla="*/ 0 w 1099"/>
                <a:gd name="T1" fmla="*/ 0 h 1686"/>
                <a:gd name="T2" fmla="*/ 1099 w 1099"/>
                <a:gd name="T3" fmla="*/ 0 h 1686"/>
                <a:gd name="T4" fmla="*/ 549 w 1099"/>
                <a:gd name="T5" fmla="*/ 1686 h 1686"/>
                <a:gd name="T6" fmla="*/ 0 w 1099"/>
                <a:gd name="T7" fmla="*/ 0 h 1686"/>
              </a:gdLst>
              <a:ahLst/>
              <a:cxnLst>
                <a:cxn ang="0">
                  <a:pos x="T0" y="T1"/>
                </a:cxn>
                <a:cxn ang="0">
                  <a:pos x="T2" y="T3"/>
                </a:cxn>
                <a:cxn ang="0">
                  <a:pos x="T4" y="T5"/>
                </a:cxn>
                <a:cxn ang="0">
                  <a:pos x="T6" y="T7"/>
                </a:cxn>
              </a:cxnLst>
              <a:rect l="0" t="0" r="r" b="b"/>
              <a:pathLst>
                <a:path w="1099" h="1686">
                  <a:moveTo>
                    <a:pt x="0" y="0"/>
                  </a:moveTo>
                  <a:lnTo>
                    <a:pt x="1099" y="0"/>
                  </a:lnTo>
                  <a:lnTo>
                    <a:pt x="549" y="1686"/>
                  </a:lnTo>
                  <a:lnTo>
                    <a:pt x="0" y="0"/>
                  </a:lnTo>
                  <a:close/>
                </a:path>
              </a:pathLst>
            </a:custGeom>
            <a:solidFill>
              <a:srgbClr val="002E88"/>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sp>
          <p:nvSpPr>
            <p:cNvPr id="43" name="Freeform 11">
              <a:extLst>
                <a:ext uri="{FF2B5EF4-FFF2-40B4-BE49-F238E27FC236}">
                  <a16:creationId xmlns:a16="http://schemas.microsoft.com/office/drawing/2014/main" id="{459194FB-3A47-8E45-64CA-CB9EDB5D33EB}"/>
                </a:ext>
              </a:extLst>
            </p:cNvPr>
            <p:cNvSpPr>
              <a:spLocks/>
            </p:cNvSpPr>
            <p:nvPr/>
          </p:nvSpPr>
          <p:spPr bwMode="auto">
            <a:xfrm>
              <a:off x="8099515" y="4542155"/>
              <a:ext cx="2705929" cy="1567635"/>
            </a:xfrm>
            <a:custGeom>
              <a:avLst/>
              <a:gdLst>
                <a:gd name="T0" fmla="*/ 1430 w 1771"/>
                <a:gd name="T1" fmla="*/ 0 h 1026"/>
                <a:gd name="T2" fmla="*/ 1771 w 1771"/>
                <a:gd name="T3" fmla="*/ 1026 h 1026"/>
                <a:gd name="T4" fmla="*/ 0 w 1771"/>
                <a:gd name="T5" fmla="*/ 1026 h 1026"/>
                <a:gd name="T6" fmla="*/ 1430 w 1771"/>
                <a:gd name="T7" fmla="*/ 0 h 1026"/>
              </a:gdLst>
              <a:ahLst/>
              <a:cxnLst>
                <a:cxn ang="0">
                  <a:pos x="T0" y="T1"/>
                </a:cxn>
                <a:cxn ang="0">
                  <a:pos x="T2" y="T3"/>
                </a:cxn>
                <a:cxn ang="0">
                  <a:pos x="T4" y="T5"/>
                </a:cxn>
                <a:cxn ang="0">
                  <a:pos x="T6" y="T7"/>
                </a:cxn>
              </a:cxnLst>
              <a:rect l="0" t="0" r="r" b="b"/>
              <a:pathLst>
                <a:path w="1771" h="1026">
                  <a:moveTo>
                    <a:pt x="1430" y="0"/>
                  </a:moveTo>
                  <a:lnTo>
                    <a:pt x="1771" y="1026"/>
                  </a:lnTo>
                  <a:lnTo>
                    <a:pt x="0" y="1026"/>
                  </a:lnTo>
                  <a:lnTo>
                    <a:pt x="1430" y="0"/>
                  </a:lnTo>
                  <a:close/>
                </a:path>
              </a:pathLst>
            </a:custGeom>
            <a:solidFill>
              <a:srgbClr val="4B6FAE"/>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sp>
          <p:nvSpPr>
            <p:cNvPr id="44" name="Freeform 12">
              <a:extLst>
                <a:ext uri="{FF2B5EF4-FFF2-40B4-BE49-F238E27FC236}">
                  <a16:creationId xmlns:a16="http://schemas.microsoft.com/office/drawing/2014/main" id="{61CB78F8-BB3E-F021-9C76-CDF66878D628}"/>
                </a:ext>
              </a:extLst>
            </p:cNvPr>
            <p:cNvSpPr>
              <a:spLocks/>
            </p:cNvSpPr>
            <p:nvPr/>
          </p:nvSpPr>
          <p:spPr bwMode="auto">
            <a:xfrm>
              <a:off x="7208135" y="3456423"/>
              <a:ext cx="2171160" cy="2591335"/>
            </a:xfrm>
            <a:custGeom>
              <a:avLst/>
              <a:gdLst>
                <a:gd name="T0" fmla="*/ 0 w 1421"/>
                <a:gd name="T1" fmla="*/ 0 h 1696"/>
                <a:gd name="T2" fmla="*/ 554 w 1421"/>
                <a:gd name="T3" fmla="*/ 1696 h 1696"/>
                <a:gd name="T4" fmla="*/ 1421 w 1421"/>
                <a:gd name="T5" fmla="*/ 1045 h 1696"/>
                <a:gd name="T6" fmla="*/ 0 w 1421"/>
                <a:gd name="T7" fmla="*/ 0 h 1696"/>
              </a:gdLst>
              <a:ahLst/>
              <a:cxnLst>
                <a:cxn ang="0">
                  <a:pos x="T0" y="T1"/>
                </a:cxn>
                <a:cxn ang="0">
                  <a:pos x="T2" y="T3"/>
                </a:cxn>
                <a:cxn ang="0">
                  <a:pos x="T4" y="T5"/>
                </a:cxn>
                <a:cxn ang="0">
                  <a:pos x="T6" y="T7"/>
                </a:cxn>
              </a:cxnLst>
              <a:rect l="0" t="0" r="r" b="b"/>
              <a:pathLst>
                <a:path w="1421" h="1696">
                  <a:moveTo>
                    <a:pt x="0" y="0"/>
                  </a:moveTo>
                  <a:lnTo>
                    <a:pt x="554" y="1696"/>
                  </a:lnTo>
                  <a:lnTo>
                    <a:pt x="1421" y="1045"/>
                  </a:lnTo>
                  <a:lnTo>
                    <a:pt x="0" y="0"/>
                  </a:lnTo>
                  <a:close/>
                </a:path>
              </a:pathLst>
            </a:custGeom>
            <a:solidFill>
              <a:srgbClr val="569EFF"/>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sp>
          <p:nvSpPr>
            <p:cNvPr id="45" name="Freeform 13">
              <a:extLst>
                <a:ext uri="{FF2B5EF4-FFF2-40B4-BE49-F238E27FC236}">
                  <a16:creationId xmlns:a16="http://schemas.microsoft.com/office/drawing/2014/main" id="{FBA23C52-A5D8-6E4E-0751-492D58EAB309}"/>
                </a:ext>
              </a:extLst>
            </p:cNvPr>
            <p:cNvSpPr>
              <a:spLocks/>
            </p:cNvSpPr>
            <p:nvPr/>
          </p:nvSpPr>
          <p:spPr bwMode="auto">
            <a:xfrm>
              <a:off x="7312644" y="1822476"/>
              <a:ext cx="2186439" cy="2579112"/>
            </a:xfrm>
            <a:custGeom>
              <a:avLst/>
              <a:gdLst>
                <a:gd name="T0" fmla="*/ 888 w 1431"/>
                <a:gd name="T1" fmla="*/ 1688 h 1688"/>
                <a:gd name="T2" fmla="*/ 0 w 1431"/>
                <a:gd name="T3" fmla="*/ 1046 h 1688"/>
                <a:gd name="T4" fmla="*/ 1431 w 1431"/>
                <a:gd name="T5" fmla="*/ 0 h 1688"/>
                <a:gd name="T6" fmla="*/ 888 w 1431"/>
                <a:gd name="T7" fmla="*/ 1688 h 1688"/>
              </a:gdLst>
              <a:ahLst/>
              <a:cxnLst>
                <a:cxn ang="0">
                  <a:pos x="T0" y="T1"/>
                </a:cxn>
                <a:cxn ang="0">
                  <a:pos x="T2" y="T3"/>
                </a:cxn>
                <a:cxn ang="0">
                  <a:pos x="T4" y="T5"/>
                </a:cxn>
                <a:cxn ang="0">
                  <a:pos x="T6" y="T7"/>
                </a:cxn>
              </a:cxnLst>
              <a:rect l="0" t="0" r="r" b="b"/>
              <a:pathLst>
                <a:path w="1431" h="1688">
                  <a:moveTo>
                    <a:pt x="888" y="1688"/>
                  </a:moveTo>
                  <a:lnTo>
                    <a:pt x="0" y="1046"/>
                  </a:lnTo>
                  <a:lnTo>
                    <a:pt x="1431" y="0"/>
                  </a:lnTo>
                  <a:lnTo>
                    <a:pt x="888" y="1688"/>
                  </a:lnTo>
                  <a:close/>
                </a:path>
              </a:pathLst>
            </a:custGeom>
            <a:solidFill>
              <a:srgbClr val="005FC6"/>
            </a:solidFill>
            <a:ln w="9525">
              <a:noFill/>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57BFBC28-FBF7-8C88-A3B2-F8831DB32D00}"/>
                </a:ext>
              </a:extLst>
            </p:cNvPr>
            <p:cNvSpPr txBox="1"/>
            <p:nvPr/>
          </p:nvSpPr>
          <p:spPr>
            <a:xfrm rot="2156946">
              <a:off x="9532783" y="2593384"/>
              <a:ext cx="1312540" cy="338554"/>
            </a:xfrm>
            <a:prstGeom prst="rect">
              <a:avLst/>
            </a:prstGeom>
            <a:noFill/>
          </p:spPr>
          <p:txBody>
            <a:bodyPr wrap="square" rtlCol="0">
              <a:spAutoFit/>
            </a:bodyPr>
            <a:lstStyle/>
            <a:p>
              <a:r>
                <a:rPr lang="en-US" sz="1600" b="0" i="0" dirty="0">
                  <a:solidFill>
                    <a:schemeClr val="bg1"/>
                  </a:solidFill>
                  <a:latin typeface="Calibri" panose="020F0502020204030204" pitchFamily="34" charset="0"/>
                  <a:cs typeface="Arial" panose="020B0604020202020204" pitchFamily="34" charset="0"/>
                </a:rPr>
                <a:t>INSIGHTS</a:t>
              </a:r>
            </a:p>
          </p:txBody>
        </p:sp>
        <p:sp>
          <p:nvSpPr>
            <p:cNvPr id="47" name="TextBox 46">
              <a:extLst>
                <a:ext uri="{FF2B5EF4-FFF2-40B4-BE49-F238E27FC236}">
                  <a16:creationId xmlns:a16="http://schemas.microsoft.com/office/drawing/2014/main" id="{82AC1EFF-9255-5024-D8FD-90A4FE7A66B9}"/>
                </a:ext>
              </a:extLst>
            </p:cNvPr>
            <p:cNvSpPr txBox="1"/>
            <p:nvPr/>
          </p:nvSpPr>
          <p:spPr>
            <a:xfrm rot="17238354">
              <a:off x="10240588" y="4393438"/>
              <a:ext cx="1789652" cy="338554"/>
            </a:xfrm>
            <a:prstGeom prst="rect">
              <a:avLst/>
            </a:prstGeom>
            <a:noFill/>
          </p:spPr>
          <p:txBody>
            <a:bodyPr wrap="square" rtlCol="0">
              <a:spAutoFit/>
            </a:bodyPr>
            <a:lstStyle/>
            <a:p>
              <a:pPr algn="r"/>
              <a:r>
                <a:rPr lang="en-US" sz="1600" b="0" i="0" dirty="0">
                  <a:solidFill>
                    <a:schemeClr val="bg1"/>
                  </a:solidFill>
                  <a:latin typeface="Calibri" panose="020F0502020204030204" pitchFamily="34" charset="0"/>
                  <a:cs typeface="Arial" panose="020B0604020202020204" pitchFamily="34" charset="0"/>
                </a:rPr>
                <a:t>AUTOMATE</a:t>
              </a:r>
            </a:p>
          </p:txBody>
        </p:sp>
        <p:sp>
          <p:nvSpPr>
            <p:cNvPr id="48" name="TextBox 47">
              <a:extLst>
                <a:ext uri="{FF2B5EF4-FFF2-40B4-BE49-F238E27FC236}">
                  <a16:creationId xmlns:a16="http://schemas.microsoft.com/office/drawing/2014/main" id="{A5B755F1-3024-3310-25E7-0068A54834C1}"/>
                </a:ext>
              </a:extLst>
            </p:cNvPr>
            <p:cNvSpPr txBox="1"/>
            <p:nvPr/>
          </p:nvSpPr>
          <p:spPr>
            <a:xfrm>
              <a:off x="8718814" y="5614237"/>
              <a:ext cx="1679172" cy="338554"/>
            </a:xfrm>
            <a:prstGeom prst="rect">
              <a:avLst/>
            </a:prstGeom>
            <a:noFill/>
          </p:spPr>
          <p:txBody>
            <a:bodyPr wrap="square" rtlCol="0">
              <a:spAutoFit/>
            </a:bodyPr>
            <a:lstStyle/>
            <a:p>
              <a:pPr algn="r"/>
              <a:r>
                <a:rPr lang="en-US" sz="1600" b="0" i="0" dirty="0">
                  <a:solidFill>
                    <a:schemeClr val="bg1"/>
                  </a:solidFill>
                  <a:latin typeface="Calibri" panose="020F0502020204030204" pitchFamily="34" charset="0"/>
                  <a:cs typeface="Arial" panose="020B0604020202020204" pitchFamily="34" charset="0"/>
                </a:rPr>
                <a:t>ACCELERATE</a:t>
              </a:r>
            </a:p>
          </p:txBody>
        </p:sp>
        <p:sp>
          <p:nvSpPr>
            <p:cNvPr id="49" name="TextBox 48">
              <a:extLst>
                <a:ext uri="{FF2B5EF4-FFF2-40B4-BE49-F238E27FC236}">
                  <a16:creationId xmlns:a16="http://schemas.microsoft.com/office/drawing/2014/main" id="{AF0C7A12-805F-E4A4-8260-43EA0F50AC2B}"/>
                </a:ext>
              </a:extLst>
            </p:cNvPr>
            <p:cNvSpPr txBox="1"/>
            <p:nvPr/>
          </p:nvSpPr>
          <p:spPr>
            <a:xfrm rot="4310204">
              <a:off x="7245905" y="4732120"/>
              <a:ext cx="1541532" cy="338554"/>
            </a:xfrm>
            <a:prstGeom prst="rect">
              <a:avLst/>
            </a:prstGeom>
            <a:noFill/>
          </p:spPr>
          <p:txBody>
            <a:bodyPr wrap="square" rtlCol="0">
              <a:spAutoFit/>
            </a:bodyPr>
            <a:lstStyle/>
            <a:p>
              <a:r>
                <a:rPr lang="en-US" sz="1600" b="0" i="0" dirty="0">
                  <a:solidFill>
                    <a:schemeClr val="bg1"/>
                  </a:solidFill>
                  <a:latin typeface="Calibri" panose="020F0502020204030204" pitchFamily="34" charset="0"/>
                  <a:cs typeface="Arial" panose="020B0604020202020204" pitchFamily="34" charset="0"/>
                </a:rPr>
                <a:t>ASSURE</a:t>
              </a:r>
            </a:p>
          </p:txBody>
        </p:sp>
        <p:sp>
          <p:nvSpPr>
            <p:cNvPr id="50" name="TextBox 49">
              <a:extLst>
                <a:ext uri="{FF2B5EF4-FFF2-40B4-BE49-F238E27FC236}">
                  <a16:creationId xmlns:a16="http://schemas.microsoft.com/office/drawing/2014/main" id="{A421A651-1D35-1FD1-F52E-C7FA18B7B509}"/>
                </a:ext>
              </a:extLst>
            </p:cNvPr>
            <p:cNvSpPr txBox="1"/>
            <p:nvPr/>
          </p:nvSpPr>
          <p:spPr>
            <a:xfrm rot="19291953">
              <a:off x="7683454" y="2867358"/>
              <a:ext cx="1393454" cy="338554"/>
            </a:xfrm>
            <a:prstGeom prst="rect">
              <a:avLst/>
            </a:prstGeom>
            <a:noFill/>
          </p:spPr>
          <p:txBody>
            <a:bodyPr wrap="square" rtlCol="0">
              <a:spAutoFit/>
            </a:bodyPr>
            <a:lstStyle/>
            <a:p>
              <a:r>
                <a:rPr lang="en-US" sz="1600" b="0" i="0" dirty="0">
                  <a:solidFill>
                    <a:schemeClr val="bg1"/>
                  </a:solidFill>
                  <a:latin typeface="Calibri" panose="020F0502020204030204" pitchFamily="34" charset="0"/>
                  <a:cs typeface="Arial" panose="020B0604020202020204" pitchFamily="34" charset="0"/>
                </a:rPr>
                <a:t>CONSULT</a:t>
              </a:r>
            </a:p>
          </p:txBody>
        </p:sp>
        <p:sp>
          <p:nvSpPr>
            <p:cNvPr id="51" name="Freeform 23">
              <a:extLst>
                <a:ext uri="{FF2B5EF4-FFF2-40B4-BE49-F238E27FC236}">
                  <a16:creationId xmlns:a16="http://schemas.microsoft.com/office/drawing/2014/main" id="{1035B108-E974-5863-658D-2C28B89CCAE6}"/>
                </a:ext>
              </a:extLst>
            </p:cNvPr>
            <p:cNvSpPr>
              <a:spLocks noEditPoints="1"/>
            </p:cNvSpPr>
            <p:nvPr/>
          </p:nvSpPr>
          <p:spPr bwMode="auto">
            <a:xfrm rot="1025973">
              <a:off x="8280773" y="3621325"/>
              <a:ext cx="420415" cy="440056"/>
            </a:xfrm>
            <a:custGeom>
              <a:avLst/>
              <a:gdLst>
                <a:gd name="T0" fmla="*/ 1302 w 3168"/>
                <a:gd name="T1" fmla="*/ 1560 h 3315"/>
                <a:gd name="T2" fmla="*/ 1213 w 3168"/>
                <a:gd name="T3" fmla="*/ 1650 h 3315"/>
                <a:gd name="T4" fmla="*/ 1262 w 3168"/>
                <a:gd name="T5" fmla="*/ 1766 h 3315"/>
                <a:gd name="T6" fmla="*/ 1387 w 3168"/>
                <a:gd name="T7" fmla="*/ 1766 h 3315"/>
                <a:gd name="T8" fmla="*/ 1435 w 3168"/>
                <a:gd name="T9" fmla="*/ 1650 h 3315"/>
                <a:gd name="T10" fmla="*/ 1346 w 3168"/>
                <a:gd name="T11" fmla="*/ 1560 h 3315"/>
                <a:gd name="T12" fmla="*/ 349 w 3168"/>
                <a:gd name="T13" fmla="*/ 1544 h 3315"/>
                <a:gd name="T14" fmla="*/ 1660 w 3168"/>
                <a:gd name="T15" fmla="*/ 1655 h 3315"/>
                <a:gd name="T16" fmla="*/ 1590 w 3168"/>
                <a:gd name="T17" fmla="*/ 1878 h 3315"/>
                <a:gd name="T18" fmla="*/ 1386 w 3168"/>
                <a:gd name="T19" fmla="*/ 2002 h 3315"/>
                <a:gd name="T20" fmla="*/ 989 w 3168"/>
                <a:gd name="T21" fmla="*/ 1688 h 3315"/>
                <a:gd name="T22" fmla="*/ 1059 w 3168"/>
                <a:gd name="T23" fmla="*/ 1465 h 3315"/>
                <a:gd name="T24" fmla="*/ 1262 w 3168"/>
                <a:gd name="T25" fmla="*/ 1341 h 3315"/>
                <a:gd name="T26" fmla="*/ 1451 w 3168"/>
                <a:gd name="T27" fmla="*/ 695 h 3315"/>
                <a:gd name="T28" fmla="*/ 1080 w 3168"/>
                <a:gd name="T29" fmla="*/ 633 h 3315"/>
                <a:gd name="T30" fmla="*/ 658 w 3168"/>
                <a:gd name="T31" fmla="*/ 840 h 3315"/>
                <a:gd name="T32" fmla="*/ 367 w 3168"/>
                <a:gd name="T33" fmla="*/ 1203 h 3315"/>
                <a:gd name="T34" fmla="*/ 258 w 3168"/>
                <a:gd name="T35" fmla="*/ 1672 h 3315"/>
                <a:gd name="T36" fmla="*/ 367 w 3168"/>
                <a:gd name="T37" fmla="*/ 2140 h 3315"/>
                <a:gd name="T38" fmla="*/ 658 w 3168"/>
                <a:gd name="T39" fmla="*/ 2503 h 3315"/>
                <a:gd name="T40" fmla="*/ 1080 w 3168"/>
                <a:gd name="T41" fmla="*/ 2710 h 3315"/>
                <a:gd name="T42" fmla="*/ 1569 w 3168"/>
                <a:gd name="T43" fmla="*/ 2710 h 3315"/>
                <a:gd name="T44" fmla="*/ 1990 w 3168"/>
                <a:gd name="T45" fmla="*/ 2503 h 3315"/>
                <a:gd name="T46" fmla="*/ 2282 w 3168"/>
                <a:gd name="T47" fmla="*/ 2140 h 3315"/>
                <a:gd name="T48" fmla="*/ 2391 w 3168"/>
                <a:gd name="T49" fmla="*/ 1672 h 3315"/>
                <a:gd name="T50" fmla="*/ 2282 w 3168"/>
                <a:gd name="T51" fmla="*/ 1203 h 3315"/>
                <a:gd name="T52" fmla="*/ 1990 w 3168"/>
                <a:gd name="T53" fmla="*/ 840 h 3315"/>
                <a:gd name="T54" fmla="*/ 1569 w 3168"/>
                <a:gd name="T55" fmla="*/ 633 h 3315"/>
                <a:gd name="T56" fmla="*/ 3155 w 3168"/>
                <a:gd name="T57" fmla="*/ 14 h 3315"/>
                <a:gd name="T58" fmla="*/ 2945 w 3168"/>
                <a:gd name="T59" fmla="*/ 806 h 3315"/>
                <a:gd name="T60" fmla="*/ 2798 w 3168"/>
                <a:gd name="T61" fmla="*/ 714 h 3315"/>
                <a:gd name="T62" fmla="*/ 2458 w 3168"/>
                <a:gd name="T63" fmla="*/ 979 h 3315"/>
                <a:gd name="T64" fmla="*/ 2628 w 3168"/>
                <a:gd name="T65" fmla="*/ 1436 h 3315"/>
                <a:gd name="T66" fmla="*/ 2622 w 3168"/>
                <a:gd name="T67" fmla="*/ 1940 h 3315"/>
                <a:gd name="T68" fmla="*/ 2733 w 3168"/>
                <a:gd name="T69" fmla="*/ 2602 h 3315"/>
                <a:gd name="T70" fmla="*/ 2882 w 3168"/>
                <a:gd name="T71" fmla="*/ 2513 h 3315"/>
                <a:gd name="T72" fmla="*/ 2954 w 3168"/>
                <a:gd name="T73" fmla="*/ 2519 h 3315"/>
                <a:gd name="T74" fmla="*/ 3142 w 3168"/>
                <a:gd name="T75" fmla="*/ 3310 h 3315"/>
                <a:gd name="T76" fmla="*/ 2350 w 3168"/>
                <a:gd name="T77" fmla="*/ 3105 h 3315"/>
                <a:gd name="T78" fmla="*/ 2452 w 3168"/>
                <a:gd name="T79" fmla="*/ 2954 h 3315"/>
                <a:gd name="T80" fmla="*/ 2134 w 3168"/>
                <a:gd name="T81" fmla="*/ 2719 h 3315"/>
                <a:gd name="T82" fmla="*/ 1677 w 3168"/>
                <a:gd name="T83" fmla="*/ 2949 h 3315"/>
                <a:gd name="T84" fmla="*/ 1145 w 3168"/>
                <a:gd name="T85" fmla="*/ 2985 h 3315"/>
                <a:gd name="T86" fmla="*/ 657 w 3168"/>
                <a:gd name="T87" fmla="*/ 2816 h 3315"/>
                <a:gd name="T88" fmla="*/ 276 w 3168"/>
                <a:gd name="T89" fmla="*/ 2481 h 3315"/>
                <a:gd name="T90" fmla="*/ 47 w 3168"/>
                <a:gd name="T91" fmla="*/ 2023 h 3315"/>
                <a:gd name="T92" fmla="*/ 6 w 3168"/>
                <a:gd name="T93" fmla="*/ 1542 h 3315"/>
                <a:gd name="T94" fmla="*/ 105 w 3168"/>
                <a:gd name="T95" fmla="*/ 1155 h 3315"/>
                <a:gd name="T96" fmla="*/ 318 w 3168"/>
                <a:gd name="T97" fmla="*/ 805 h 3315"/>
                <a:gd name="T98" fmla="*/ 642 w 3168"/>
                <a:gd name="T99" fmla="*/ 530 h 3315"/>
                <a:gd name="T100" fmla="*/ 1071 w 3168"/>
                <a:gd name="T101" fmla="*/ 374 h 3315"/>
                <a:gd name="T102" fmla="*/ 1582 w 3168"/>
                <a:gd name="T103" fmla="*/ 374 h 3315"/>
                <a:gd name="T104" fmla="*/ 2015 w 3168"/>
                <a:gd name="T105" fmla="*/ 532 h 3315"/>
                <a:gd name="T106" fmla="*/ 2456 w 3168"/>
                <a:gd name="T107" fmla="*/ 389 h 3315"/>
                <a:gd name="T108" fmla="*/ 2346 w 3168"/>
                <a:gd name="T109" fmla="*/ 237 h 3315"/>
                <a:gd name="T110" fmla="*/ 3111 w 3168"/>
                <a:gd name="T111" fmla="*/ 2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68" h="3315">
                  <a:moveTo>
                    <a:pt x="1325" y="2365"/>
                  </a:moveTo>
                  <a:lnTo>
                    <a:pt x="1451" y="2647"/>
                  </a:lnTo>
                  <a:lnTo>
                    <a:pt x="1198" y="2647"/>
                  </a:lnTo>
                  <a:lnTo>
                    <a:pt x="1325" y="2365"/>
                  </a:lnTo>
                  <a:close/>
                  <a:moveTo>
                    <a:pt x="1325" y="1558"/>
                  </a:moveTo>
                  <a:lnTo>
                    <a:pt x="1302" y="1560"/>
                  </a:lnTo>
                  <a:lnTo>
                    <a:pt x="1282" y="1566"/>
                  </a:lnTo>
                  <a:lnTo>
                    <a:pt x="1262" y="1578"/>
                  </a:lnTo>
                  <a:lnTo>
                    <a:pt x="1244" y="1592"/>
                  </a:lnTo>
                  <a:lnTo>
                    <a:pt x="1230" y="1610"/>
                  </a:lnTo>
                  <a:lnTo>
                    <a:pt x="1220" y="1629"/>
                  </a:lnTo>
                  <a:lnTo>
                    <a:pt x="1213" y="1650"/>
                  </a:lnTo>
                  <a:lnTo>
                    <a:pt x="1211" y="1671"/>
                  </a:lnTo>
                  <a:lnTo>
                    <a:pt x="1213" y="1693"/>
                  </a:lnTo>
                  <a:lnTo>
                    <a:pt x="1220" y="1714"/>
                  </a:lnTo>
                  <a:lnTo>
                    <a:pt x="1230" y="1733"/>
                  </a:lnTo>
                  <a:lnTo>
                    <a:pt x="1244" y="1752"/>
                  </a:lnTo>
                  <a:lnTo>
                    <a:pt x="1262" y="1766"/>
                  </a:lnTo>
                  <a:lnTo>
                    <a:pt x="1282" y="1777"/>
                  </a:lnTo>
                  <a:lnTo>
                    <a:pt x="1302" y="1783"/>
                  </a:lnTo>
                  <a:lnTo>
                    <a:pt x="1325" y="1785"/>
                  </a:lnTo>
                  <a:lnTo>
                    <a:pt x="1346" y="1783"/>
                  </a:lnTo>
                  <a:lnTo>
                    <a:pt x="1367" y="1777"/>
                  </a:lnTo>
                  <a:lnTo>
                    <a:pt x="1387" y="1766"/>
                  </a:lnTo>
                  <a:lnTo>
                    <a:pt x="1404" y="1752"/>
                  </a:lnTo>
                  <a:lnTo>
                    <a:pt x="1419" y="1733"/>
                  </a:lnTo>
                  <a:lnTo>
                    <a:pt x="1429" y="1714"/>
                  </a:lnTo>
                  <a:lnTo>
                    <a:pt x="1435" y="1693"/>
                  </a:lnTo>
                  <a:lnTo>
                    <a:pt x="1437" y="1671"/>
                  </a:lnTo>
                  <a:lnTo>
                    <a:pt x="1435" y="1650"/>
                  </a:lnTo>
                  <a:lnTo>
                    <a:pt x="1429" y="1629"/>
                  </a:lnTo>
                  <a:lnTo>
                    <a:pt x="1419" y="1610"/>
                  </a:lnTo>
                  <a:lnTo>
                    <a:pt x="1404" y="1592"/>
                  </a:lnTo>
                  <a:lnTo>
                    <a:pt x="1387" y="1578"/>
                  </a:lnTo>
                  <a:lnTo>
                    <a:pt x="1367" y="1566"/>
                  </a:lnTo>
                  <a:lnTo>
                    <a:pt x="1346" y="1560"/>
                  </a:lnTo>
                  <a:lnTo>
                    <a:pt x="1325" y="1558"/>
                  </a:lnTo>
                  <a:close/>
                  <a:moveTo>
                    <a:pt x="2300" y="1544"/>
                  </a:moveTo>
                  <a:lnTo>
                    <a:pt x="2300" y="1798"/>
                  </a:lnTo>
                  <a:lnTo>
                    <a:pt x="2018" y="1671"/>
                  </a:lnTo>
                  <a:lnTo>
                    <a:pt x="2300" y="1544"/>
                  </a:lnTo>
                  <a:close/>
                  <a:moveTo>
                    <a:pt x="349" y="1544"/>
                  </a:moveTo>
                  <a:lnTo>
                    <a:pt x="631" y="1671"/>
                  </a:lnTo>
                  <a:lnTo>
                    <a:pt x="349" y="1798"/>
                  </a:lnTo>
                  <a:lnTo>
                    <a:pt x="349" y="1544"/>
                  </a:lnTo>
                  <a:close/>
                  <a:moveTo>
                    <a:pt x="1881" y="1115"/>
                  </a:moveTo>
                  <a:lnTo>
                    <a:pt x="1656" y="1616"/>
                  </a:lnTo>
                  <a:lnTo>
                    <a:pt x="1660" y="1655"/>
                  </a:lnTo>
                  <a:lnTo>
                    <a:pt x="1660" y="1694"/>
                  </a:lnTo>
                  <a:lnTo>
                    <a:pt x="1655" y="1733"/>
                  </a:lnTo>
                  <a:lnTo>
                    <a:pt x="1645" y="1772"/>
                  </a:lnTo>
                  <a:lnTo>
                    <a:pt x="1631" y="1809"/>
                  </a:lnTo>
                  <a:lnTo>
                    <a:pt x="1613" y="1845"/>
                  </a:lnTo>
                  <a:lnTo>
                    <a:pt x="1590" y="1878"/>
                  </a:lnTo>
                  <a:lnTo>
                    <a:pt x="1563" y="1910"/>
                  </a:lnTo>
                  <a:lnTo>
                    <a:pt x="1532" y="1938"/>
                  </a:lnTo>
                  <a:lnTo>
                    <a:pt x="1498" y="1961"/>
                  </a:lnTo>
                  <a:lnTo>
                    <a:pt x="1462" y="1979"/>
                  </a:lnTo>
                  <a:lnTo>
                    <a:pt x="1425" y="1993"/>
                  </a:lnTo>
                  <a:lnTo>
                    <a:pt x="1386" y="2002"/>
                  </a:lnTo>
                  <a:lnTo>
                    <a:pt x="1348" y="2007"/>
                  </a:lnTo>
                  <a:lnTo>
                    <a:pt x="1308" y="2008"/>
                  </a:lnTo>
                  <a:lnTo>
                    <a:pt x="1269" y="2003"/>
                  </a:lnTo>
                  <a:lnTo>
                    <a:pt x="767" y="2228"/>
                  </a:lnTo>
                  <a:lnTo>
                    <a:pt x="993" y="1727"/>
                  </a:lnTo>
                  <a:lnTo>
                    <a:pt x="989" y="1688"/>
                  </a:lnTo>
                  <a:lnTo>
                    <a:pt x="989" y="1649"/>
                  </a:lnTo>
                  <a:lnTo>
                    <a:pt x="994" y="1610"/>
                  </a:lnTo>
                  <a:lnTo>
                    <a:pt x="1003" y="1571"/>
                  </a:lnTo>
                  <a:lnTo>
                    <a:pt x="1017" y="1534"/>
                  </a:lnTo>
                  <a:lnTo>
                    <a:pt x="1036" y="1498"/>
                  </a:lnTo>
                  <a:lnTo>
                    <a:pt x="1059" y="1465"/>
                  </a:lnTo>
                  <a:lnTo>
                    <a:pt x="1086" y="1434"/>
                  </a:lnTo>
                  <a:lnTo>
                    <a:pt x="1117" y="1405"/>
                  </a:lnTo>
                  <a:lnTo>
                    <a:pt x="1152" y="1382"/>
                  </a:lnTo>
                  <a:lnTo>
                    <a:pt x="1187" y="1364"/>
                  </a:lnTo>
                  <a:lnTo>
                    <a:pt x="1224" y="1350"/>
                  </a:lnTo>
                  <a:lnTo>
                    <a:pt x="1262" y="1341"/>
                  </a:lnTo>
                  <a:lnTo>
                    <a:pt x="1301" y="1336"/>
                  </a:lnTo>
                  <a:lnTo>
                    <a:pt x="1341" y="1335"/>
                  </a:lnTo>
                  <a:lnTo>
                    <a:pt x="1380" y="1340"/>
                  </a:lnTo>
                  <a:lnTo>
                    <a:pt x="1881" y="1115"/>
                  </a:lnTo>
                  <a:close/>
                  <a:moveTo>
                    <a:pt x="1198" y="695"/>
                  </a:moveTo>
                  <a:lnTo>
                    <a:pt x="1451" y="695"/>
                  </a:lnTo>
                  <a:lnTo>
                    <a:pt x="1325" y="977"/>
                  </a:lnTo>
                  <a:lnTo>
                    <a:pt x="1198" y="695"/>
                  </a:lnTo>
                  <a:close/>
                  <a:moveTo>
                    <a:pt x="1325" y="605"/>
                  </a:moveTo>
                  <a:lnTo>
                    <a:pt x="1241" y="609"/>
                  </a:lnTo>
                  <a:lnTo>
                    <a:pt x="1160" y="618"/>
                  </a:lnTo>
                  <a:lnTo>
                    <a:pt x="1080" y="633"/>
                  </a:lnTo>
                  <a:lnTo>
                    <a:pt x="1003" y="655"/>
                  </a:lnTo>
                  <a:lnTo>
                    <a:pt x="928" y="681"/>
                  </a:lnTo>
                  <a:lnTo>
                    <a:pt x="856" y="713"/>
                  </a:lnTo>
                  <a:lnTo>
                    <a:pt x="786" y="751"/>
                  </a:lnTo>
                  <a:lnTo>
                    <a:pt x="721" y="793"/>
                  </a:lnTo>
                  <a:lnTo>
                    <a:pt x="658" y="840"/>
                  </a:lnTo>
                  <a:lnTo>
                    <a:pt x="599" y="890"/>
                  </a:lnTo>
                  <a:lnTo>
                    <a:pt x="544" y="946"/>
                  </a:lnTo>
                  <a:lnTo>
                    <a:pt x="493" y="1005"/>
                  </a:lnTo>
                  <a:lnTo>
                    <a:pt x="447" y="1067"/>
                  </a:lnTo>
                  <a:lnTo>
                    <a:pt x="404" y="1134"/>
                  </a:lnTo>
                  <a:lnTo>
                    <a:pt x="367" y="1203"/>
                  </a:lnTo>
                  <a:lnTo>
                    <a:pt x="335" y="1275"/>
                  </a:lnTo>
                  <a:lnTo>
                    <a:pt x="308" y="1350"/>
                  </a:lnTo>
                  <a:lnTo>
                    <a:pt x="287" y="1428"/>
                  </a:lnTo>
                  <a:lnTo>
                    <a:pt x="271" y="1507"/>
                  </a:lnTo>
                  <a:lnTo>
                    <a:pt x="261" y="1589"/>
                  </a:lnTo>
                  <a:lnTo>
                    <a:pt x="258" y="1672"/>
                  </a:lnTo>
                  <a:lnTo>
                    <a:pt x="261" y="1755"/>
                  </a:lnTo>
                  <a:lnTo>
                    <a:pt x="271" y="1836"/>
                  </a:lnTo>
                  <a:lnTo>
                    <a:pt x="287" y="1916"/>
                  </a:lnTo>
                  <a:lnTo>
                    <a:pt x="308" y="1993"/>
                  </a:lnTo>
                  <a:lnTo>
                    <a:pt x="335" y="2068"/>
                  </a:lnTo>
                  <a:lnTo>
                    <a:pt x="367" y="2140"/>
                  </a:lnTo>
                  <a:lnTo>
                    <a:pt x="404" y="2209"/>
                  </a:lnTo>
                  <a:lnTo>
                    <a:pt x="447" y="2276"/>
                  </a:lnTo>
                  <a:lnTo>
                    <a:pt x="493" y="2338"/>
                  </a:lnTo>
                  <a:lnTo>
                    <a:pt x="544" y="2397"/>
                  </a:lnTo>
                  <a:lnTo>
                    <a:pt x="599" y="2453"/>
                  </a:lnTo>
                  <a:lnTo>
                    <a:pt x="658" y="2503"/>
                  </a:lnTo>
                  <a:lnTo>
                    <a:pt x="721" y="2550"/>
                  </a:lnTo>
                  <a:lnTo>
                    <a:pt x="786" y="2593"/>
                  </a:lnTo>
                  <a:lnTo>
                    <a:pt x="856" y="2630"/>
                  </a:lnTo>
                  <a:lnTo>
                    <a:pt x="928" y="2662"/>
                  </a:lnTo>
                  <a:lnTo>
                    <a:pt x="1003" y="2688"/>
                  </a:lnTo>
                  <a:lnTo>
                    <a:pt x="1080" y="2710"/>
                  </a:lnTo>
                  <a:lnTo>
                    <a:pt x="1160" y="2725"/>
                  </a:lnTo>
                  <a:lnTo>
                    <a:pt x="1241" y="2735"/>
                  </a:lnTo>
                  <a:lnTo>
                    <a:pt x="1325" y="2739"/>
                  </a:lnTo>
                  <a:lnTo>
                    <a:pt x="1408" y="2735"/>
                  </a:lnTo>
                  <a:lnTo>
                    <a:pt x="1489" y="2725"/>
                  </a:lnTo>
                  <a:lnTo>
                    <a:pt x="1569" y="2710"/>
                  </a:lnTo>
                  <a:lnTo>
                    <a:pt x="1645" y="2688"/>
                  </a:lnTo>
                  <a:lnTo>
                    <a:pt x="1721" y="2662"/>
                  </a:lnTo>
                  <a:lnTo>
                    <a:pt x="1793" y="2630"/>
                  </a:lnTo>
                  <a:lnTo>
                    <a:pt x="1862" y="2593"/>
                  </a:lnTo>
                  <a:lnTo>
                    <a:pt x="1928" y="2550"/>
                  </a:lnTo>
                  <a:lnTo>
                    <a:pt x="1990" y="2503"/>
                  </a:lnTo>
                  <a:lnTo>
                    <a:pt x="2050" y="2453"/>
                  </a:lnTo>
                  <a:lnTo>
                    <a:pt x="2105" y="2397"/>
                  </a:lnTo>
                  <a:lnTo>
                    <a:pt x="2156" y="2338"/>
                  </a:lnTo>
                  <a:lnTo>
                    <a:pt x="2203" y="2276"/>
                  </a:lnTo>
                  <a:lnTo>
                    <a:pt x="2245" y="2209"/>
                  </a:lnTo>
                  <a:lnTo>
                    <a:pt x="2282" y="2140"/>
                  </a:lnTo>
                  <a:lnTo>
                    <a:pt x="2314" y="2068"/>
                  </a:lnTo>
                  <a:lnTo>
                    <a:pt x="2341" y="1993"/>
                  </a:lnTo>
                  <a:lnTo>
                    <a:pt x="2362" y="1916"/>
                  </a:lnTo>
                  <a:lnTo>
                    <a:pt x="2378" y="1836"/>
                  </a:lnTo>
                  <a:lnTo>
                    <a:pt x="2388" y="1755"/>
                  </a:lnTo>
                  <a:lnTo>
                    <a:pt x="2391" y="1672"/>
                  </a:lnTo>
                  <a:lnTo>
                    <a:pt x="2388" y="1589"/>
                  </a:lnTo>
                  <a:lnTo>
                    <a:pt x="2378" y="1507"/>
                  </a:lnTo>
                  <a:lnTo>
                    <a:pt x="2362" y="1428"/>
                  </a:lnTo>
                  <a:lnTo>
                    <a:pt x="2341" y="1350"/>
                  </a:lnTo>
                  <a:lnTo>
                    <a:pt x="2314" y="1275"/>
                  </a:lnTo>
                  <a:lnTo>
                    <a:pt x="2282" y="1203"/>
                  </a:lnTo>
                  <a:lnTo>
                    <a:pt x="2245" y="1134"/>
                  </a:lnTo>
                  <a:lnTo>
                    <a:pt x="2203" y="1067"/>
                  </a:lnTo>
                  <a:lnTo>
                    <a:pt x="2156" y="1005"/>
                  </a:lnTo>
                  <a:lnTo>
                    <a:pt x="2105" y="946"/>
                  </a:lnTo>
                  <a:lnTo>
                    <a:pt x="2050" y="890"/>
                  </a:lnTo>
                  <a:lnTo>
                    <a:pt x="1990" y="840"/>
                  </a:lnTo>
                  <a:lnTo>
                    <a:pt x="1928" y="793"/>
                  </a:lnTo>
                  <a:lnTo>
                    <a:pt x="1862" y="751"/>
                  </a:lnTo>
                  <a:lnTo>
                    <a:pt x="1793" y="713"/>
                  </a:lnTo>
                  <a:lnTo>
                    <a:pt x="1721" y="681"/>
                  </a:lnTo>
                  <a:lnTo>
                    <a:pt x="1645" y="655"/>
                  </a:lnTo>
                  <a:lnTo>
                    <a:pt x="1569" y="633"/>
                  </a:lnTo>
                  <a:lnTo>
                    <a:pt x="1489" y="618"/>
                  </a:lnTo>
                  <a:lnTo>
                    <a:pt x="1408" y="609"/>
                  </a:lnTo>
                  <a:lnTo>
                    <a:pt x="1325" y="605"/>
                  </a:lnTo>
                  <a:close/>
                  <a:moveTo>
                    <a:pt x="3127" y="0"/>
                  </a:moveTo>
                  <a:lnTo>
                    <a:pt x="3142" y="5"/>
                  </a:lnTo>
                  <a:lnTo>
                    <a:pt x="3155" y="14"/>
                  </a:lnTo>
                  <a:lnTo>
                    <a:pt x="3164" y="27"/>
                  </a:lnTo>
                  <a:lnTo>
                    <a:pt x="3168" y="42"/>
                  </a:lnTo>
                  <a:lnTo>
                    <a:pt x="3166" y="59"/>
                  </a:lnTo>
                  <a:lnTo>
                    <a:pt x="2960" y="783"/>
                  </a:lnTo>
                  <a:lnTo>
                    <a:pt x="2954" y="796"/>
                  </a:lnTo>
                  <a:lnTo>
                    <a:pt x="2945" y="806"/>
                  </a:lnTo>
                  <a:lnTo>
                    <a:pt x="2934" y="813"/>
                  </a:lnTo>
                  <a:lnTo>
                    <a:pt x="2921" y="816"/>
                  </a:lnTo>
                  <a:lnTo>
                    <a:pt x="2907" y="815"/>
                  </a:lnTo>
                  <a:lnTo>
                    <a:pt x="2894" y="811"/>
                  </a:lnTo>
                  <a:lnTo>
                    <a:pt x="2882" y="802"/>
                  </a:lnTo>
                  <a:lnTo>
                    <a:pt x="2798" y="714"/>
                  </a:lnTo>
                  <a:lnTo>
                    <a:pt x="2786" y="705"/>
                  </a:lnTo>
                  <a:lnTo>
                    <a:pt x="2772" y="701"/>
                  </a:lnTo>
                  <a:lnTo>
                    <a:pt x="2758" y="701"/>
                  </a:lnTo>
                  <a:lnTo>
                    <a:pt x="2745" y="705"/>
                  </a:lnTo>
                  <a:lnTo>
                    <a:pt x="2733" y="713"/>
                  </a:lnTo>
                  <a:lnTo>
                    <a:pt x="2458" y="979"/>
                  </a:lnTo>
                  <a:lnTo>
                    <a:pt x="2498" y="1051"/>
                  </a:lnTo>
                  <a:lnTo>
                    <a:pt x="2533" y="1126"/>
                  </a:lnTo>
                  <a:lnTo>
                    <a:pt x="2564" y="1201"/>
                  </a:lnTo>
                  <a:lnTo>
                    <a:pt x="2590" y="1279"/>
                  </a:lnTo>
                  <a:lnTo>
                    <a:pt x="2611" y="1357"/>
                  </a:lnTo>
                  <a:lnTo>
                    <a:pt x="2628" y="1436"/>
                  </a:lnTo>
                  <a:lnTo>
                    <a:pt x="2640" y="1514"/>
                  </a:lnTo>
                  <a:lnTo>
                    <a:pt x="2647" y="1594"/>
                  </a:lnTo>
                  <a:lnTo>
                    <a:pt x="2649" y="1671"/>
                  </a:lnTo>
                  <a:lnTo>
                    <a:pt x="2646" y="1763"/>
                  </a:lnTo>
                  <a:lnTo>
                    <a:pt x="2637" y="1852"/>
                  </a:lnTo>
                  <a:lnTo>
                    <a:pt x="2622" y="1940"/>
                  </a:lnTo>
                  <a:lnTo>
                    <a:pt x="2601" y="2025"/>
                  </a:lnTo>
                  <a:lnTo>
                    <a:pt x="2575" y="2109"/>
                  </a:lnTo>
                  <a:lnTo>
                    <a:pt x="2543" y="2189"/>
                  </a:lnTo>
                  <a:lnTo>
                    <a:pt x="2507" y="2268"/>
                  </a:lnTo>
                  <a:lnTo>
                    <a:pt x="2466" y="2343"/>
                  </a:lnTo>
                  <a:lnTo>
                    <a:pt x="2733" y="2602"/>
                  </a:lnTo>
                  <a:lnTo>
                    <a:pt x="2745" y="2610"/>
                  </a:lnTo>
                  <a:lnTo>
                    <a:pt x="2758" y="2615"/>
                  </a:lnTo>
                  <a:lnTo>
                    <a:pt x="2772" y="2614"/>
                  </a:lnTo>
                  <a:lnTo>
                    <a:pt x="2786" y="2610"/>
                  </a:lnTo>
                  <a:lnTo>
                    <a:pt x="2798" y="2601"/>
                  </a:lnTo>
                  <a:lnTo>
                    <a:pt x="2882" y="2513"/>
                  </a:lnTo>
                  <a:lnTo>
                    <a:pt x="2894" y="2504"/>
                  </a:lnTo>
                  <a:lnTo>
                    <a:pt x="2907" y="2500"/>
                  </a:lnTo>
                  <a:lnTo>
                    <a:pt x="2921" y="2499"/>
                  </a:lnTo>
                  <a:lnTo>
                    <a:pt x="2934" y="2502"/>
                  </a:lnTo>
                  <a:lnTo>
                    <a:pt x="2945" y="2509"/>
                  </a:lnTo>
                  <a:lnTo>
                    <a:pt x="2954" y="2519"/>
                  </a:lnTo>
                  <a:lnTo>
                    <a:pt x="2960" y="2532"/>
                  </a:lnTo>
                  <a:lnTo>
                    <a:pt x="3166" y="3256"/>
                  </a:lnTo>
                  <a:lnTo>
                    <a:pt x="3168" y="3273"/>
                  </a:lnTo>
                  <a:lnTo>
                    <a:pt x="3163" y="3288"/>
                  </a:lnTo>
                  <a:lnTo>
                    <a:pt x="3155" y="3301"/>
                  </a:lnTo>
                  <a:lnTo>
                    <a:pt x="3142" y="3310"/>
                  </a:lnTo>
                  <a:lnTo>
                    <a:pt x="3127" y="3315"/>
                  </a:lnTo>
                  <a:lnTo>
                    <a:pt x="3111" y="3314"/>
                  </a:lnTo>
                  <a:lnTo>
                    <a:pt x="2381" y="3130"/>
                  </a:lnTo>
                  <a:lnTo>
                    <a:pt x="2367" y="3125"/>
                  </a:lnTo>
                  <a:lnTo>
                    <a:pt x="2357" y="3116"/>
                  </a:lnTo>
                  <a:lnTo>
                    <a:pt x="2350" y="3105"/>
                  </a:lnTo>
                  <a:lnTo>
                    <a:pt x="2346" y="3092"/>
                  </a:lnTo>
                  <a:lnTo>
                    <a:pt x="2346" y="3079"/>
                  </a:lnTo>
                  <a:lnTo>
                    <a:pt x="2350" y="3065"/>
                  </a:lnTo>
                  <a:lnTo>
                    <a:pt x="2359" y="3053"/>
                  </a:lnTo>
                  <a:lnTo>
                    <a:pt x="2444" y="2966"/>
                  </a:lnTo>
                  <a:lnTo>
                    <a:pt x="2452" y="2954"/>
                  </a:lnTo>
                  <a:lnTo>
                    <a:pt x="2457" y="2940"/>
                  </a:lnTo>
                  <a:lnTo>
                    <a:pt x="2456" y="2926"/>
                  </a:lnTo>
                  <a:lnTo>
                    <a:pt x="2452" y="2913"/>
                  </a:lnTo>
                  <a:lnTo>
                    <a:pt x="2443" y="2901"/>
                  </a:lnTo>
                  <a:lnTo>
                    <a:pt x="2201" y="2665"/>
                  </a:lnTo>
                  <a:lnTo>
                    <a:pt x="2134" y="2719"/>
                  </a:lnTo>
                  <a:lnTo>
                    <a:pt x="2066" y="2769"/>
                  </a:lnTo>
                  <a:lnTo>
                    <a:pt x="1993" y="2815"/>
                  </a:lnTo>
                  <a:lnTo>
                    <a:pt x="1918" y="2855"/>
                  </a:lnTo>
                  <a:lnTo>
                    <a:pt x="1840" y="2891"/>
                  </a:lnTo>
                  <a:lnTo>
                    <a:pt x="1760" y="2923"/>
                  </a:lnTo>
                  <a:lnTo>
                    <a:pt x="1677" y="2949"/>
                  </a:lnTo>
                  <a:lnTo>
                    <a:pt x="1591" y="2970"/>
                  </a:lnTo>
                  <a:lnTo>
                    <a:pt x="1505" y="2985"/>
                  </a:lnTo>
                  <a:lnTo>
                    <a:pt x="1415" y="2994"/>
                  </a:lnTo>
                  <a:lnTo>
                    <a:pt x="1325" y="2997"/>
                  </a:lnTo>
                  <a:lnTo>
                    <a:pt x="1234" y="2994"/>
                  </a:lnTo>
                  <a:lnTo>
                    <a:pt x="1145" y="2985"/>
                  </a:lnTo>
                  <a:lnTo>
                    <a:pt x="1058" y="2970"/>
                  </a:lnTo>
                  <a:lnTo>
                    <a:pt x="973" y="2950"/>
                  </a:lnTo>
                  <a:lnTo>
                    <a:pt x="890" y="2924"/>
                  </a:lnTo>
                  <a:lnTo>
                    <a:pt x="810" y="2892"/>
                  </a:lnTo>
                  <a:lnTo>
                    <a:pt x="731" y="2856"/>
                  </a:lnTo>
                  <a:lnTo>
                    <a:pt x="657" y="2816"/>
                  </a:lnTo>
                  <a:lnTo>
                    <a:pt x="584" y="2770"/>
                  </a:lnTo>
                  <a:lnTo>
                    <a:pt x="515" y="2720"/>
                  </a:lnTo>
                  <a:lnTo>
                    <a:pt x="450" y="2666"/>
                  </a:lnTo>
                  <a:lnTo>
                    <a:pt x="388" y="2608"/>
                  </a:lnTo>
                  <a:lnTo>
                    <a:pt x="330" y="2546"/>
                  </a:lnTo>
                  <a:lnTo>
                    <a:pt x="276" y="2481"/>
                  </a:lnTo>
                  <a:lnTo>
                    <a:pt x="226" y="2412"/>
                  </a:lnTo>
                  <a:lnTo>
                    <a:pt x="181" y="2340"/>
                  </a:lnTo>
                  <a:lnTo>
                    <a:pt x="140" y="2265"/>
                  </a:lnTo>
                  <a:lnTo>
                    <a:pt x="104" y="2187"/>
                  </a:lnTo>
                  <a:lnTo>
                    <a:pt x="72" y="2107"/>
                  </a:lnTo>
                  <a:lnTo>
                    <a:pt x="47" y="2023"/>
                  </a:lnTo>
                  <a:lnTo>
                    <a:pt x="26" y="1939"/>
                  </a:lnTo>
                  <a:lnTo>
                    <a:pt x="12" y="1851"/>
                  </a:lnTo>
                  <a:lnTo>
                    <a:pt x="3" y="1763"/>
                  </a:lnTo>
                  <a:lnTo>
                    <a:pt x="0" y="1671"/>
                  </a:lnTo>
                  <a:lnTo>
                    <a:pt x="1" y="1607"/>
                  </a:lnTo>
                  <a:lnTo>
                    <a:pt x="6" y="1542"/>
                  </a:lnTo>
                  <a:lnTo>
                    <a:pt x="15" y="1477"/>
                  </a:lnTo>
                  <a:lnTo>
                    <a:pt x="26" y="1412"/>
                  </a:lnTo>
                  <a:lnTo>
                    <a:pt x="41" y="1346"/>
                  </a:lnTo>
                  <a:lnTo>
                    <a:pt x="59" y="1282"/>
                  </a:lnTo>
                  <a:lnTo>
                    <a:pt x="80" y="1218"/>
                  </a:lnTo>
                  <a:lnTo>
                    <a:pt x="105" y="1155"/>
                  </a:lnTo>
                  <a:lnTo>
                    <a:pt x="133" y="1094"/>
                  </a:lnTo>
                  <a:lnTo>
                    <a:pt x="163" y="1032"/>
                  </a:lnTo>
                  <a:lnTo>
                    <a:pt x="197" y="973"/>
                  </a:lnTo>
                  <a:lnTo>
                    <a:pt x="234" y="915"/>
                  </a:lnTo>
                  <a:lnTo>
                    <a:pt x="275" y="859"/>
                  </a:lnTo>
                  <a:lnTo>
                    <a:pt x="318" y="805"/>
                  </a:lnTo>
                  <a:lnTo>
                    <a:pt x="364" y="753"/>
                  </a:lnTo>
                  <a:lnTo>
                    <a:pt x="413" y="702"/>
                  </a:lnTo>
                  <a:lnTo>
                    <a:pt x="467" y="655"/>
                  </a:lnTo>
                  <a:lnTo>
                    <a:pt x="522" y="611"/>
                  </a:lnTo>
                  <a:lnTo>
                    <a:pt x="580" y="569"/>
                  </a:lnTo>
                  <a:lnTo>
                    <a:pt x="642" y="530"/>
                  </a:lnTo>
                  <a:lnTo>
                    <a:pt x="706" y="495"/>
                  </a:lnTo>
                  <a:lnTo>
                    <a:pt x="773" y="463"/>
                  </a:lnTo>
                  <a:lnTo>
                    <a:pt x="844" y="435"/>
                  </a:lnTo>
                  <a:lnTo>
                    <a:pt x="916" y="411"/>
                  </a:lnTo>
                  <a:lnTo>
                    <a:pt x="993" y="390"/>
                  </a:lnTo>
                  <a:lnTo>
                    <a:pt x="1071" y="374"/>
                  </a:lnTo>
                  <a:lnTo>
                    <a:pt x="1153" y="362"/>
                  </a:lnTo>
                  <a:lnTo>
                    <a:pt x="1237" y="355"/>
                  </a:lnTo>
                  <a:lnTo>
                    <a:pt x="1325" y="352"/>
                  </a:lnTo>
                  <a:lnTo>
                    <a:pt x="1413" y="355"/>
                  </a:lnTo>
                  <a:lnTo>
                    <a:pt x="1500" y="362"/>
                  </a:lnTo>
                  <a:lnTo>
                    <a:pt x="1582" y="374"/>
                  </a:lnTo>
                  <a:lnTo>
                    <a:pt x="1662" y="390"/>
                  </a:lnTo>
                  <a:lnTo>
                    <a:pt x="1739" y="412"/>
                  </a:lnTo>
                  <a:lnTo>
                    <a:pt x="1812" y="436"/>
                  </a:lnTo>
                  <a:lnTo>
                    <a:pt x="1884" y="465"/>
                  </a:lnTo>
                  <a:lnTo>
                    <a:pt x="1951" y="497"/>
                  </a:lnTo>
                  <a:lnTo>
                    <a:pt x="2015" y="532"/>
                  </a:lnTo>
                  <a:lnTo>
                    <a:pt x="2078" y="571"/>
                  </a:lnTo>
                  <a:lnTo>
                    <a:pt x="2136" y="614"/>
                  </a:lnTo>
                  <a:lnTo>
                    <a:pt x="2191" y="659"/>
                  </a:lnTo>
                  <a:lnTo>
                    <a:pt x="2443" y="415"/>
                  </a:lnTo>
                  <a:lnTo>
                    <a:pt x="2452" y="402"/>
                  </a:lnTo>
                  <a:lnTo>
                    <a:pt x="2456" y="389"/>
                  </a:lnTo>
                  <a:lnTo>
                    <a:pt x="2457" y="375"/>
                  </a:lnTo>
                  <a:lnTo>
                    <a:pt x="2452" y="361"/>
                  </a:lnTo>
                  <a:lnTo>
                    <a:pt x="2444" y="349"/>
                  </a:lnTo>
                  <a:lnTo>
                    <a:pt x="2359" y="262"/>
                  </a:lnTo>
                  <a:lnTo>
                    <a:pt x="2350" y="250"/>
                  </a:lnTo>
                  <a:lnTo>
                    <a:pt x="2346" y="237"/>
                  </a:lnTo>
                  <a:lnTo>
                    <a:pt x="2346" y="223"/>
                  </a:lnTo>
                  <a:lnTo>
                    <a:pt x="2350" y="211"/>
                  </a:lnTo>
                  <a:lnTo>
                    <a:pt x="2357" y="199"/>
                  </a:lnTo>
                  <a:lnTo>
                    <a:pt x="2367" y="190"/>
                  </a:lnTo>
                  <a:lnTo>
                    <a:pt x="2381" y="185"/>
                  </a:lnTo>
                  <a:lnTo>
                    <a:pt x="3111" y="2"/>
                  </a:lnTo>
                  <a:lnTo>
                    <a:pt x="312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grpSp>
          <p:nvGrpSpPr>
            <p:cNvPr id="52" name="Group 51">
              <a:extLst>
                <a:ext uri="{FF2B5EF4-FFF2-40B4-BE49-F238E27FC236}">
                  <a16:creationId xmlns:a16="http://schemas.microsoft.com/office/drawing/2014/main" id="{0577C50B-94B3-E80C-0E0B-AA2A8BD3B72C}"/>
                </a:ext>
              </a:extLst>
            </p:cNvPr>
            <p:cNvGrpSpPr/>
            <p:nvPr/>
          </p:nvGrpSpPr>
          <p:grpSpPr>
            <a:xfrm>
              <a:off x="10387268" y="3756345"/>
              <a:ext cx="461548" cy="432398"/>
              <a:chOff x="2254250" y="4046538"/>
              <a:chExt cx="904875" cy="847725"/>
            </a:xfrm>
          </p:grpSpPr>
          <p:sp>
            <p:nvSpPr>
              <p:cNvPr id="58" name="Freeform 45">
                <a:extLst>
                  <a:ext uri="{FF2B5EF4-FFF2-40B4-BE49-F238E27FC236}">
                    <a16:creationId xmlns:a16="http://schemas.microsoft.com/office/drawing/2014/main" id="{7DC7BB72-529C-6E77-0A94-9B46B21146C4}"/>
                  </a:ext>
                </a:extLst>
              </p:cNvPr>
              <p:cNvSpPr>
                <a:spLocks noEditPoints="1"/>
              </p:cNvSpPr>
              <p:nvPr/>
            </p:nvSpPr>
            <p:spPr bwMode="auto">
              <a:xfrm>
                <a:off x="2254250" y="4046538"/>
                <a:ext cx="574675" cy="565150"/>
              </a:xfrm>
              <a:custGeom>
                <a:avLst/>
                <a:gdLst>
                  <a:gd name="T0" fmla="*/ 1032 w 2170"/>
                  <a:gd name="T1" fmla="*/ 619 h 2137"/>
                  <a:gd name="T2" fmla="*/ 932 w 2170"/>
                  <a:gd name="T3" fmla="*/ 643 h 2137"/>
                  <a:gd name="T4" fmla="*/ 841 w 2170"/>
                  <a:gd name="T5" fmla="*/ 686 h 2137"/>
                  <a:gd name="T6" fmla="*/ 763 w 2170"/>
                  <a:gd name="T7" fmla="*/ 749 h 2137"/>
                  <a:gd name="T8" fmla="*/ 701 w 2170"/>
                  <a:gd name="T9" fmla="*/ 827 h 2137"/>
                  <a:gd name="T10" fmla="*/ 656 w 2170"/>
                  <a:gd name="T11" fmla="*/ 917 h 2137"/>
                  <a:gd name="T12" fmla="*/ 633 w 2170"/>
                  <a:gd name="T13" fmla="*/ 1018 h 2137"/>
                  <a:gd name="T14" fmla="*/ 633 w 2170"/>
                  <a:gd name="T15" fmla="*/ 1123 h 2137"/>
                  <a:gd name="T16" fmla="*/ 656 w 2170"/>
                  <a:gd name="T17" fmla="*/ 1224 h 2137"/>
                  <a:gd name="T18" fmla="*/ 701 w 2170"/>
                  <a:gd name="T19" fmla="*/ 1314 h 2137"/>
                  <a:gd name="T20" fmla="*/ 763 w 2170"/>
                  <a:gd name="T21" fmla="*/ 1392 h 2137"/>
                  <a:gd name="T22" fmla="*/ 841 w 2170"/>
                  <a:gd name="T23" fmla="*/ 1455 h 2137"/>
                  <a:gd name="T24" fmla="*/ 932 w 2170"/>
                  <a:gd name="T25" fmla="*/ 1498 h 2137"/>
                  <a:gd name="T26" fmla="*/ 1032 w 2170"/>
                  <a:gd name="T27" fmla="*/ 1522 h 2137"/>
                  <a:gd name="T28" fmla="*/ 1138 w 2170"/>
                  <a:gd name="T29" fmla="*/ 1522 h 2137"/>
                  <a:gd name="T30" fmla="*/ 1239 w 2170"/>
                  <a:gd name="T31" fmla="*/ 1498 h 2137"/>
                  <a:gd name="T32" fmla="*/ 1329 w 2170"/>
                  <a:gd name="T33" fmla="*/ 1455 h 2137"/>
                  <a:gd name="T34" fmla="*/ 1407 w 2170"/>
                  <a:gd name="T35" fmla="*/ 1392 h 2137"/>
                  <a:gd name="T36" fmla="*/ 1470 w 2170"/>
                  <a:gd name="T37" fmla="*/ 1314 h 2137"/>
                  <a:gd name="T38" fmla="*/ 1513 w 2170"/>
                  <a:gd name="T39" fmla="*/ 1224 h 2137"/>
                  <a:gd name="T40" fmla="*/ 1537 w 2170"/>
                  <a:gd name="T41" fmla="*/ 1123 h 2137"/>
                  <a:gd name="T42" fmla="*/ 1537 w 2170"/>
                  <a:gd name="T43" fmla="*/ 1018 h 2137"/>
                  <a:gd name="T44" fmla="*/ 1513 w 2170"/>
                  <a:gd name="T45" fmla="*/ 917 h 2137"/>
                  <a:gd name="T46" fmla="*/ 1470 w 2170"/>
                  <a:gd name="T47" fmla="*/ 827 h 2137"/>
                  <a:gd name="T48" fmla="*/ 1407 w 2170"/>
                  <a:gd name="T49" fmla="*/ 749 h 2137"/>
                  <a:gd name="T50" fmla="*/ 1329 w 2170"/>
                  <a:gd name="T51" fmla="*/ 686 h 2137"/>
                  <a:gd name="T52" fmla="*/ 1239 w 2170"/>
                  <a:gd name="T53" fmla="*/ 643 h 2137"/>
                  <a:gd name="T54" fmla="*/ 1138 w 2170"/>
                  <a:gd name="T55" fmla="*/ 619 h 2137"/>
                  <a:gd name="T56" fmla="*/ 907 w 2170"/>
                  <a:gd name="T57" fmla="*/ 0 h 2137"/>
                  <a:gd name="T58" fmla="*/ 1264 w 2170"/>
                  <a:gd name="T59" fmla="*/ 226 h 2137"/>
                  <a:gd name="T60" fmla="*/ 1381 w 2170"/>
                  <a:gd name="T61" fmla="*/ 259 h 2137"/>
                  <a:gd name="T62" fmla="*/ 1491 w 2170"/>
                  <a:gd name="T63" fmla="*/ 309 h 2137"/>
                  <a:gd name="T64" fmla="*/ 1909 w 2170"/>
                  <a:gd name="T65" fmla="*/ 365 h 2137"/>
                  <a:gd name="T66" fmla="*/ 1800 w 2170"/>
                  <a:gd name="T67" fmla="*/ 588 h 2137"/>
                  <a:gd name="T68" fmla="*/ 1862 w 2170"/>
                  <a:gd name="T69" fmla="*/ 693 h 2137"/>
                  <a:gd name="T70" fmla="*/ 2108 w 2170"/>
                  <a:gd name="T71" fmla="*/ 709 h 2137"/>
                  <a:gd name="T72" fmla="*/ 1948 w 2170"/>
                  <a:gd name="T73" fmla="*/ 1099 h 2137"/>
                  <a:gd name="T74" fmla="*/ 1935 w 2170"/>
                  <a:gd name="T75" fmla="*/ 1222 h 2137"/>
                  <a:gd name="T76" fmla="*/ 1906 w 2170"/>
                  <a:gd name="T77" fmla="*/ 1338 h 2137"/>
                  <a:gd name="T78" fmla="*/ 1923 w 2170"/>
                  <a:gd name="T79" fmla="*/ 1759 h 2137"/>
                  <a:gd name="T80" fmla="*/ 1685 w 2170"/>
                  <a:gd name="T81" fmla="*/ 1691 h 2137"/>
                  <a:gd name="T82" fmla="*/ 1592 w 2170"/>
                  <a:gd name="T83" fmla="*/ 1769 h 2137"/>
                  <a:gd name="T84" fmla="*/ 1618 w 2170"/>
                  <a:gd name="T85" fmla="*/ 2015 h 2137"/>
                  <a:gd name="T86" fmla="*/ 1206 w 2170"/>
                  <a:gd name="T87" fmla="*/ 1926 h 2137"/>
                  <a:gd name="T88" fmla="*/ 1085 w 2170"/>
                  <a:gd name="T89" fmla="*/ 1934 h 2137"/>
                  <a:gd name="T90" fmla="*/ 963 w 2170"/>
                  <a:gd name="T91" fmla="*/ 1926 h 2137"/>
                  <a:gd name="T92" fmla="*/ 551 w 2170"/>
                  <a:gd name="T93" fmla="*/ 2015 h 2137"/>
                  <a:gd name="T94" fmla="*/ 578 w 2170"/>
                  <a:gd name="T95" fmla="*/ 1769 h 2137"/>
                  <a:gd name="T96" fmla="*/ 485 w 2170"/>
                  <a:gd name="T97" fmla="*/ 1691 h 2137"/>
                  <a:gd name="T98" fmla="*/ 248 w 2170"/>
                  <a:gd name="T99" fmla="*/ 1759 h 2137"/>
                  <a:gd name="T100" fmla="*/ 264 w 2170"/>
                  <a:gd name="T101" fmla="*/ 1338 h 2137"/>
                  <a:gd name="T102" fmla="*/ 235 w 2170"/>
                  <a:gd name="T103" fmla="*/ 1222 h 2137"/>
                  <a:gd name="T104" fmla="*/ 223 w 2170"/>
                  <a:gd name="T105" fmla="*/ 1099 h 2137"/>
                  <a:gd name="T106" fmla="*/ 61 w 2170"/>
                  <a:gd name="T107" fmla="*/ 709 h 2137"/>
                  <a:gd name="T108" fmla="*/ 309 w 2170"/>
                  <a:gd name="T109" fmla="*/ 693 h 2137"/>
                  <a:gd name="T110" fmla="*/ 370 w 2170"/>
                  <a:gd name="T111" fmla="*/ 588 h 2137"/>
                  <a:gd name="T112" fmla="*/ 261 w 2170"/>
                  <a:gd name="T113" fmla="*/ 365 h 2137"/>
                  <a:gd name="T114" fmla="*/ 678 w 2170"/>
                  <a:gd name="T115" fmla="*/ 309 h 2137"/>
                  <a:gd name="T116" fmla="*/ 789 w 2170"/>
                  <a:gd name="T117" fmla="*/ 259 h 2137"/>
                  <a:gd name="T118" fmla="*/ 907 w 2170"/>
                  <a:gd name="T119" fmla="*/ 226 h 2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70" h="2137">
                    <a:moveTo>
                      <a:pt x="1085" y="616"/>
                    </a:moveTo>
                    <a:lnTo>
                      <a:pt x="1032" y="619"/>
                    </a:lnTo>
                    <a:lnTo>
                      <a:pt x="981" y="628"/>
                    </a:lnTo>
                    <a:lnTo>
                      <a:pt x="932" y="643"/>
                    </a:lnTo>
                    <a:lnTo>
                      <a:pt x="885" y="662"/>
                    </a:lnTo>
                    <a:lnTo>
                      <a:pt x="841" y="686"/>
                    </a:lnTo>
                    <a:lnTo>
                      <a:pt x="801" y="715"/>
                    </a:lnTo>
                    <a:lnTo>
                      <a:pt x="763" y="749"/>
                    </a:lnTo>
                    <a:lnTo>
                      <a:pt x="730" y="786"/>
                    </a:lnTo>
                    <a:lnTo>
                      <a:pt x="701" y="827"/>
                    </a:lnTo>
                    <a:lnTo>
                      <a:pt x="676" y="870"/>
                    </a:lnTo>
                    <a:lnTo>
                      <a:pt x="656" y="917"/>
                    </a:lnTo>
                    <a:lnTo>
                      <a:pt x="642" y="966"/>
                    </a:lnTo>
                    <a:lnTo>
                      <a:pt x="633" y="1018"/>
                    </a:lnTo>
                    <a:lnTo>
                      <a:pt x="630" y="1070"/>
                    </a:lnTo>
                    <a:lnTo>
                      <a:pt x="633" y="1123"/>
                    </a:lnTo>
                    <a:lnTo>
                      <a:pt x="642" y="1175"/>
                    </a:lnTo>
                    <a:lnTo>
                      <a:pt x="656" y="1224"/>
                    </a:lnTo>
                    <a:lnTo>
                      <a:pt x="676" y="1271"/>
                    </a:lnTo>
                    <a:lnTo>
                      <a:pt x="701" y="1314"/>
                    </a:lnTo>
                    <a:lnTo>
                      <a:pt x="730" y="1355"/>
                    </a:lnTo>
                    <a:lnTo>
                      <a:pt x="763" y="1392"/>
                    </a:lnTo>
                    <a:lnTo>
                      <a:pt x="801" y="1426"/>
                    </a:lnTo>
                    <a:lnTo>
                      <a:pt x="841" y="1455"/>
                    </a:lnTo>
                    <a:lnTo>
                      <a:pt x="885" y="1479"/>
                    </a:lnTo>
                    <a:lnTo>
                      <a:pt x="932" y="1498"/>
                    </a:lnTo>
                    <a:lnTo>
                      <a:pt x="981" y="1513"/>
                    </a:lnTo>
                    <a:lnTo>
                      <a:pt x="1032" y="1522"/>
                    </a:lnTo>
                    <a:lnTo>
                      <a:pt x="1085" y="1525"/>
                    </a:lnTo>
                    <a:lnTo>
                      <a:pt x="1138" y="1522"/>
                    </a:lnTo>
                    <a:lnTo>
                      <a:pt x="1190" y="1513"/>
                    </a:lnTo>
                    <a:lnTo>
                      <a:pt x="1239" y="1498"/>
                    </a:lnTo>
                    <a:lnTo>
                      <a:pt x="1285" y="1479"/>
                    </a:lnTo>
                    <a:lnTo>
                      <a:pt x="1329" y="1455"/>
                    </a:lnTo>
                    <a:lnTo>
                      <a:pt x="1370" y="1426"/>
                    </a:lnTo>
                    <a:lnTo>
                      <a:pt x="1407" y="1392"/>
                    </a:lnTo>
                    <a:lnTo>
                      <a:pt x="1440" y="1355"/>
                    </a:lnTo>
                    <a:lnTo>
                      <a:pt x="1470" y="1314"/>
                    </a:lnTo>
                    <a:lnTo>
                      <a:pt x="1493" y="1271"/>
                    </a:lnTo>
                    <a:lnTo>
                      <a:pt x="1513" y="1224"/>
                    </a:lnTo>
                    <a:lnTo>
                      <a:pt x="1528" y="1175"/>
                    </a:lnTo>
                    <a:lnTo>
                      <a:pt x="1537" y="1123"/>
                    </a:lnTo>
                    <a:lnTo>
                      <a:pt x="1540" y="1070"/>
                    </a:lnTo>
                    <a:lnTo>
                      <a:pt x="1537" y="1018"/>
                    </a:lnTo>
                    <a:lnTo>
                      <a:pt x="1528" y="966"/>
                    </a:lnTo>
                    <a:lnTo>
                      <a:pt x="1513" y="917"/>
                    </a:lnTo>
                    <a:lnTo>
                      <a:pt x="1493" y="870"/>
                    </a:lnTo>
                    <a:lnTo>
                      <a:pt x="1470" y="827"/>
                    </a:lnTo>
                    <a:lnTo>
                      <a:pt x="1440" y="786"/>
                    </a:lnTo>
                    <a:lnTo>
                      <a:pt x="1407" y="749"/>
                    </a:lnTo>
                    <a:lnTo>
                      <a:pt x="1370" y="715"/>
                    </a:lnTo>
                    <a:lnTo>
                      <a:pt x="1329" y="686"/>
                    </a:lnTo>
                    <a:lnTo>
                      <a:pt x="1285" y="662"/>
                    </a:lnTo>
                    <a:lnTo>
                      <a:pt x="1239" y="643"/>
                    </a:lnTo>
                    <a:lnTo>
                      <a:pt x="1190" y="628"/>
                    </a:lnTo>
                    <a:lnTo>
                      <a:pt x="1138" y="619"/>
                    </a:lnTo>
                    <a:lnTo>
                      <a:pt x="1085" y="616"/>
                    </a:lnTo>
                    <a:close/>
                    <a:moveTo>
                      <a:pt x="907" y="0"/>
                    </a:moveTo>
                    <a:lnTo>
                      <a:pt x="1264" y="0"/>
                    </a:lnTo>
                    <a:lnTo>
                      <a:pt x="1264" y="226"/>
                    </a:lnTo>
                    <a:lnTo>
                      <a:pt x="1323" y="240"/>
                    </a:lnTo>
                    <a:lnTo>
                      <a:pt x="1381" y="259"/>
                    </a:lnTo>
                    <a:lnTo>
                      <a:pt x="1437" y="282"/>
                    </a:lnTo>
                    <a:lnTo>
                      <a:pt x="1491" y="309"/>
                    </a:lnTo>
                    <a:lnTo>
                      <a:pt x="1637" y="136"/>
                    </a:lnTo>
                    <a:lnTo>
                      <a:pt x="1909" y="365"/>
                    </a:lnTo>
                    <a:lnTo>
                      <a:pt x="1765" y="538"/>
                    </a:lnTo>
                    <a:lnTo>
                      <a:pt x="1800" y="588"/>
                    </a:lnTo>
                    <a:lnTo>
                      <a:pt x="1832" y="638"/>
                    </a:lnTo>
                    <a:lnTo>
                      <a:pt x="1862" y="693"/>
                    </a:lnTo>
                    <a:lnTo>
                      <a:pt x="1887" y="749"/>
                    </a:lnTo>
                    <a:lnTo>
                      <a:pt x="2108" y="709"/>
                    </a:lnTo>
                    <a:lnTo>
                      <a:pt x="2170" y="1060"/>
                    </a:lnTo>
                    <a:lnTo>
                      <a:pt x="1948" y="1099"/>
                    </a:lnTo>
                    <a:lnTo>
                      <a:pt x="1944" y="1161"/>
                    </a:lnTo>
                    <a:lnTo>
                      <a:pt x="1935" y="1222"/>
                    </a:lnTo>
                    <a:lnTo>
                      <a:pt x="1923" y="1281"/>
                    </a:lnTo>
                    <a:lnTo>
                      <a:pt x="1906" y="1338"/>
                    </a:lnTo>
                    <a:lnTo>
                      <a:pt x="2101" y="1452"/>
                    </a:lnTo>
                    <a:lnTo>
                      <a:pt x="1923" y="1759"/>
                    </a:lnTo>
                    <a:lnTo>
                      <a:pt x="1727" y="1647"/>
                    </a:lnTo>
                    <a:lnTo>
                      <a:pt x="1685" y="1691"/>
                    </a:lnTo>
                    <a:lnTo>
                      <a:pt x="1640" y="1731"/>
                    </a:lnTo>
                    <a:lnTo>
                      <a:pt x="1592" y="1769"/>
                    </a:lnTo>
                    <a:lnTo>
                      <a:pt x="1541" y="1803"/>
                    </a:lnTo>
                    <a:lnTo>
                      <a:pt x="1618" y="2015"/>
                    </a:lnTo>
                    <a:lnTo>
                      <a:pt x="1283" y="2137"/>
                    </a:lnTo>
                    <a:lnTo>
                      <a:pt x="1206" y="1926"/>
                    </a:lnTo>
                    <a:lnTo>
                      <a:pt x="1146" y="1932"/>
                    </a:lnTo>
                    <a:lnTo>
                      <a:pt x="1085" y="1934"/>
                    </a:lnTo>
                    <a:lnTo>
                      <a:pt x="1023" y="1932"/>
                    </a:lnTo>
                    <a:lnTo>
                      <a:pt x="963" y="1926"/>
                    </a:lnTo>
                    <a:lnTo>
                      <a:pt x="886" y="2137"/>
                    </a:lnTo>
                    <a:lnTo>
                      <a:pt x="551" y="2015"/>
                    </a:lnTo>
                    <a:lnTo>
                      <a:pt x="629" y="1803"/>
                    </a:lnTo>
                    <a:lnTo>
                      <a:pt x="578" y="1769"/>
                    </a:lnTo>
                    <a:lnTo>
                      <a:pt x="530" y="1731"/>
                    </a:lnTo>
                    <a:lnTo>
                      <a:pt x="485" y="1691"/>
                    </a:lnTo>
                    <a:lnTo>
                      <a:pt x="443" y="1647"/>
                    </a:lnTo>
                    <a:lnTo>
                      <a:pt x="248" y="1759"/>
                    </a:lnTo>
                    <a:lnTo>
                      <a:pt x="69" y="1452"/>
                    </a:lnTo>
                    <a:lnTo>
                      <a:pt x="264" y="1338"/>
                    </a:lnTo>
                    <a:lnTo>
                      <a:pt x="248" y="1281"/>
                    </a:lnTo>
                    <a:lnTo>
                      <a:pt x="235" y="1222"/>
                    </a:lnTo>
                    <a:lnTo>
                      <a:pt x="227" y="1161"/>
                    </a:lnTo>
                    <a:lnTo>
                      <a:pt x="223" y="1099"/>
                    </a:lnTo>
                    <a:lnTo>
                      <a:pt x="0" y="1060"/>
                    </a:lnTo>
                    <a:lnTo>
                      <a:pt x="61" y="709"/>
                    </a:lnTo>
                    <a:lnTo>
                      <a:pt x="284" y="749"/>
                    </a:lnTo>
                    <a:lnTo>
                      <a:pt x="309" y="693"/>
                    </a:lnTo>
                    <a:lnTo>
                      <a:pt x="338" y="638"/>
                    </a:lnTo>
                    <a:lnTo>
                      <a:pt x="370" y="588"/>
                    </a:lnTo>
                    <a:lnTo>
                      <a:pt x="406" y="538"/>
                    </a:lnTo>
                    <a:lnTo>
                      <a:pt x="261" y="365"/>
                    </a:lnTo>
                    <a:lnTo>
                      <a:pt x="534" y="136"/>
                    </a:lnTo>
                    <a:lnTo>
                      <a:pt x="678" y="309"/>
                    </a:lnTo>
                    <a:lnTo>
                      <a:pt x="733" y="282"/>
                    </a:lnTo>
                    <a:lnTo>
                      <a:pt x="789" y="259"/>
                    </a:lnTo>
                    <a:lnTo>
                      <a:pt x="848" y="240"/>
                    </a:lnTo>
                    <a:lnTo>
                      <a:pt x="907" y="226"/>
                    </a:lnTo>
                    <a:lnTo>
                      <a:pt x="90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sp>
            <p:nvSpPr>
              <p:cNvPr id="59" name="Freeform 46">
                <a:extLst>
                  <a:ext uri="{FF2B5EF4-FFF2-40B4-BE49-F238E27FC236}">
                    <a16:creationId xmlns:a16="http://schemas.microsoft.com/office/drawing/2014/main" id="{FDD54928-ACC2-E44E-77C6-A7B98A56BEDF}"/>
                  </a:ext>
                </a:extLst>
              </p:cNvPr>
              <p:cNvSpPr>
                <a:spLocks noEditPoints="1"/>
              </p:cNvSpPr>
              <p:nvPr/>
            </p:nvSpPr>
            <p:spPr bwMode="auto">
              <a:xfrm>
                <a:off x="2681288" y="4484688"/>
                <a:ext cx="406400" cy="409575"/>
              </a:xfrm>
              <a:custGeom>
                <a:avLst/>
                <a:gdLst>
                  <a:gd name="T0" fmla="*/ 725 w 1538"/>
                  <a:gd name="T1" fmla="*/ 455 h 1553"/>
                  <a:gd name="T2" fmla="*/ 641 w 1538"/>
                  <a:gd name="T3" fmla="*/ 477 h 1553"/>
                  <a:gd name="T4" fmla="*/ 569 w 1538"/>
                  <a:gd name="T5" fmla="*/ 521 h 1553"/>
                  <a:gd name="T6" fmla="*/ 511 w 1538"/>
                  <a:gd name="T7" fmla="*/ 580 h 1553"/>
                  <a:gd name="T8" fmla="*/ 469 w 1538"/>
                  <a:gd name="T9" fmla="*/ 653 h 1553"/>
                  <a:gd name="T10" fmla="*/ 447 w 1538"/>
                  <a:gd name="T11" fmla="*/ 734 h 1553"/>
                  <a:gd name="T12" fmla="*/ 447 w 1538"/>
                  <a:gd name="T13" fmla="*/ 822 h 1553"/>
                  <a:gd name="T14" fmla="*/ 471 w 1538"/>
                  <a:gd name="T15" fmla="*/ 906 h 1553"/>
                  <a:gd name="T16" fmla="*/ 514 w 1538"/>
                  <a:gd name="T17" fmla="*/ 979 h 1553"/>
                  <a:gd name="T18" fmla="*/ 574 w 1538"/>
                  <a:gd name="T19" fmla="*/ 1037 h 1553"/>
                  <a:gd name="T20" fmla="*/ 646 w 1538"/>
                  <a:gd name="T21" fmla="*/ 1077 h 1553"/>
                  <a:gd name="T22" fmla="*/ 728 w 1538"/>
                  <a:gd name="T23" fmla="*/ 1099 h 1553"/>
                  <a:gd name="T24" fmla="*/ 815 w 1538"/>
                  <a:gd name="T25" fmla="*/ 1099 h 1553"/>
                  <a:gd name="T26" fmla="*/ 899 w 1538"/>
                  <a:gd name="T27" fmla="*/ 1075 h 1553"/>
                  <a:gd name="T28" fmla="*/ 971 w 1538"/>
                  <a:gd name="T29" fmla="*/ 1033 h 1553"/>
                  <a:gd name="T30" fmla="*/ 1030 w 1538"/>
                  <a:gd name="T31" fmla="*/ 973 h 1553"/>
                  <a:gd name="T32" fmla="*/ 1071 w 1538"/>
                  <a:gd name="T33" fmla="*/ 901 h 1553"/>
                  <a:gd name="T34" fmla="*/ 1093 w 1538"/>
                  <a:gd name="T35" fmla="*/ 820 h 1553"/>
                  <a:gd name="T36" fmla="*/ 1093 w 1538"/>
                  <a:gd name="T37" fmla="*/ 732 h 1553"/>
                  <a:gd name="T38" fmla="*/ 1069 w 1538"/>
                  <a:gd name="T39" fmla="*/ 648 h 1553"/>
                  <a:gd name="T40" fmla="*/ 1025 w 1538"/>
                  <a:gd name="T41" fmla="*/ 575 h 1553"/>
                  <a:gd name="T42" fmla="*/ 966 w 1538"/>
                  <a:gd name="T43" fmla="*/ 517 h 1553"/>
                  <a:gd name="T44" fmla="*/ 893 w 1538"/>
                  <a:gd name="T45" fmla="*/ 475 h 1553"/>
                  <a:gd name="T46" fmla="*/ 812 w 1538"/>
                  <a:gd name="T47" fmla="*/ 454 h 1553"/>
                  <a:gd name="T48" fmla="*/ 790 w 1538"/>
                  <a:gd name="T49" fmla="*/ 0 h 1553"/>
                  <a:gd name="T50" fmla="*/ 872 w 1538"/>
                  <a:gd name="T51" fmla="*/ 167 h 1553"/>
                  <a:gd name="T52" fmla="*/ 983 w 1538"/>
                  <a:gd name="T53" fmla="*/ 197 h 1553"/>
                  <a:gd name="T54" fmla="*/ 1284 w 1538"/>
                  <a:gd name="T55" fmla="*/ 196 h 1553"/>
                  <a:gd name="T56" fmla="*/ 1239 w 1538"/>
                  <a:gd name="T57" fmla="*/ 375 h 1553"/>
                  <a:gd name="T58" fmla="*/ 1306 w 1538"/>
                  <a:gd name="T59" fmla="*/ 469 h 1553"/>
                  <a:gd name="T60" fmla="*/ 1538 w 1538"/>
                  <a:gd name="T61" fmla="*/ 663 h 1553"/>
                  <a:gd name="T62" fmla="*/ 1388 w 1538"/>
                  <a:gd name="T63" fmla="*/ 771 h 1553"/>
                  <a:gd name="T64" fmla="*/ 1378 w 1538"/>
                  <a:gd name="T65" fmla="*/ 886 h 1553"/>
                  <a:gd name="T66" fmla="*/ 1432 w 1538"/>
                  <a:gd name="T67" fmla="*/ 1182 h 1553"/>
                  <a:gd name="T68" fmla="*/ 1248 w 1538"/>
                  <a:gd name="T69" fmla="*/ 1169 h 1553"/>
                  <a:gd name="T70" fmla="*/ 1166 w 1538"/>
                  <a:gd name="T71" fmla="*/ 1251 h 1553"/>
                  <a:gd name="T72" fmla="*/ 1016 w 1538"/>
                  <a:gd name="T73" fmla="*/ 1513 h 1553"/>
                  <a:gd name="T74" fmla="*/ 899 w 1538"/>
                  <a:gd name="T75" fmla="*/ 1381 h 1553"/>
                  <a:gd name="T76" fmla="*/ 811 w 1538"/>
                  <a:gd name="T77" fmla="*/ 1394 h 1553"/>
                  <a:gd name="T78" fmla="*/ 734 w 1538"/>
                  <a:gd name="T79" fmla="*/ 1553 h 1553"/>
                  <a:gd name="T80" fmla="*/ 519 w 1538"/>
                  <a:gd name="T81" fmla="*/ 1342 h 1553"/>
                  <a:gd name="T82" fmla="*/ 418 w 1538"/>
                  <a:gd name="T83" fmla="*/ 1284 h 1553"/>
                  <a:gd name="T84" fmla="*/ 244 w 1538"/>
                  <a:gd name="T85" fmla="*/ 1349 h 1553"/>
                  <a:gd name="T86" fmla="*/ 214 w 1538"/>
                  <a:gd name="T87" fmla="*/ 1048 h 1553"/>
                  <a:gd name="T88" fmla="*/ 174 w 1538"/>
                  <a:gd name="T89" fmla="*/ 940 h 1553"/>
                  <a:gd name="T90" fmla="*/ 0 w 1538"/>
                  <a:gd name="T91" fmla="*/ 877 h 1553"/>
                  <a:gd name="T92" fmla="*/ 171 w 1538"/>
                  <a:gd name="T93" fmla="*/ 627 h 1553"/>
                  <a:gd name="T94" fmla="*/ 209 w 1538"/>
                  <a:gd name="T95" fmla="*/ 518 h 1553"/>
                  <a:gd name="T96" fmla="*/ 115 w 1538"/>
                  <a:gd name="T97" fmla="*/ 358 h 1553"/>
                  <a:gd name="T98" fmla="*/ 407 w 1538"/>
                  <a:gd name="T99" fmla="*/ 277 h 1553"/>
                  <a:gd name="T100" fmla="*/ 505 w 1538"/>
                  <a:gd name="T101" fmla="*/ 218 h 1553"/>
                  <a:gd name="T102" fmla="*/ 538 w 1538"/>
                  <a:gd name="T103" fmla="*/ 36 h 1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8" h="1553">
                    <a:moveTo>
                      <a:pt x="770" y="451"/>
                    </a:moveTo>
                    <a:lnTo>
                      <a:pt x="725" y="455"/>
                    </a:lnTo>
                    <a:lnTo>
                      <a:pt x="681" y="463"/>
                    </a:lnTo>
                    <a:lnTo>
                      <a:pt x="641" y="477"/>
                    </a:lnTo>
                    <a:lnTo>
                      <a:pt x="603" y="497"/>
                    </a:lnTo>
                    <a:lnTo>
                      <a:pt x="569" y="521"/>
                    </a:lnTo>
                    <a:lnTo>
                      <a:pt x="538" y="549"/>
                    </a:lnTo>
                    <a:lnTo>
                      <a:pt x="511" y="580"/>
                    </a:lnTo>
                    <a:lnTo>
                      <a:pt x="487" y="616"/>
                    </a:lnTo>
                    <a:lnTo>
                      <a:pt x="469" y="653"/>
                    </a:lnTo>
                    <a:lnTo>
                      <a:pt x="456" y="693"/>
                    </a:lnTo>
                    <a:lnTo>
                      <a:pt x="447" y="734"/>
                    </a:lnTo>
                    <a:lnTo>
                      <a:pt x="444" y="778"/>
                    </a:lnTo>
                    <a:lnTo>
                      <a:pt x="447" y="822"/>
                    </a:lnTo>
                    <a:lnTo>
                      <a:pt x="457" y="865"/>
                    </a:lnTo>
                    <a:lnTo>
                      <a:pt x="471" y="906"/>
                    </a:lnTo>
                    <a:lnTo>
                      <a:pt x="490" y="943"/>
                    </a:lnTo>
                    <a:lnTo>
                      <a:pt x="514" y="979"/>
                    </a:lnTo>
                    <a:lnTo>
                      <a:pt x="542" y="1010"/>
                    </a:lnTo>
                    <a:lnTo>
                      <a:pt x="574" y="1037"/>
                    </a:lnTo>
                    <a:lnTo>
                      <a:pt x="608" y="1060"/>
                    </a:lnTo>
                    <a:lnTo>
                      <a:pt x="646" y="1077"/>
                    </a:lnTo>
                    <a:lnTo>
                      <a:pt x="686" y="1091"/>
                    </a:lnTo>
                    <a:lnTo>
                      <a:pt x="728" y="1099"/>
                    </a:lnTo>
                    <a:lnTo>
                      <a:pt x="771" y="1102"/>
                    </a:lnTo>
                    <a:lnTo>
                      <a:pt x="815" y="1099"/>
                    </a:lnTo>
                    <a:lnTo>
                      <a:pt x="858" y="1090"/>
                    </a:lnTo>
                    <a:lnTo>
                      <a:pt x="899" y="1075"/>
                    </a:lnTo>
                    <a:lnTo>
                      <a:pt x="937" y="1057"/>
                    </a:lnTo>
                    <a:lnTo>
                      <a:pt x="971" y="1033"/>
                    </a:lnTo>
                    <a:lnTo>
                      <a:pt x="1003" y="1005"/>
                    </a:lnTo>
                    <a:lnTo>
                      <a:pt x="1030" y="973"/>
                    </a:lnTo>
                    <a:lnTo>
                      <a:pt x="1053" y="938"/>
                    </a:lnTo>
                    <a:lnTo>
                      <a:pt x="1071" y="901"/>
                    </a:lnTo>
                    <a:lnTo>
                      <a:pt x="1085" y="861"/>
                    </a:lnTo>
                    <a:lnTo>
                      <a:pt x="1093" y="820"/>
                    </a:lnTo>
                    <a:lnTo>
                      <a:pt x="1096" y="776"/>
                    </a:lnTo>
                    <a:lnTo>
                      <a:pt x="1093" y="732"/>
                    </a:lnTo>
                    <a:lnTo>
                      <a:pt x="1084" y="689"/>
                    </a:lnTo>
                    <a:lnTo>
                      <a:pt x="1069" y="648"/>
                    </a:lnTo>
                    <a:lnTo>
                      <a:pt x="1049" y="610"/>
                    </a:lnTo>
                    <a:lnTo>
                      <a:pt x="1025" y="575"/>
                    </a:lnTo>
                    <a:lnTo>
                      <a:pt x="997" y="544"/>
                    </a:lnTo>
                    <a:lnTo>
                      <a:pt x="966" y="517"/>
                    </a:lnTo>
                    <a:lnTo>
                      <a:pt x="932" y="494"/>
                    </a:lnTo>
                    <a:lnTo>
                      <a:pt x="893" y="475"/>
                    </a:lnTo>
                    <a:lnTo>
                      <a:pt x="854" y="462"/>
                    </a:lnTo>
                    <a:lnTo>
                      <a:pt x="812" y="454"/>
                    </a:lnTo>
                    <a:lnTo>
                      <a:pt x="770" y="451"/>
                    </a:lnTo>
                    <a:close/>
                    <a:moveTo>
                      <a:pt x="790" y="0"/>
                    </a:moveTo>
                    <a:lnTo>
                      <a:pt x="813" y="160"/>
                    </a:lnTo>
                    <a:lnTo>
                      <a:pt x="872" y="167"/>
                    </a:lnTo>
                    <a:lnTo>
                      <a:pt x="928" y="179"/>
                    </a:lnTo>
                    <a:lnTo>
                      <a:pt x="983" y="197"/>
                    </a:lnTo>
                    <a:lnTo>
                      <a:pt x="1069" y="59"/>
                    </a:lnTo>
                    <a:lnTo>
                      <a:pt x="1284" y="196"/>
                    </a:lnTo>
                    <a:lnTo>
                      <a:pt x="1199" y="332"/>
                    </a:lnTo>
                    <a:lnTo>
                      <a:pt x="1239" y="375"/>
                    </a:lnTo>
                    <a:lnTo>
                      <a:pt x="1275" y="420"/>
                    </a:lnTo>
                    <a:lnTo>
                      <a:pt x="1306" y="469"/>
                    </a:lnTo>
                    <a:lnTo>
                      <a:pt x="1460" y="419"/>
                    </a:lnTo>
                    <a:lnTo>
                      <a:pt x="1538" y="663"/>
                    </a:lnTo>
                    <a:lnTo>
                      <a:pt x="1384" y="711"/>
                    </a:lnTo>
                    <a:lnTo>
                      <a:pt x="1388" y="771"/>
                    </a:lnTo>
                    <a:lnTo>
                      <a:pt x="1386" y="829"/>
                    </a:lnTo>
                    <a:lnTo>
                      <a:pt x="1378" y="886"/>
                    </a:lnTo>
                    <a:lnTo>
                      <a:pt x="1528" y="946"/>
                    </a:lnTo>
                    <a:lnTo>
                      <a:pt x="1432" y="1182"/>
                    </a:lnTo>
                    <a:lnTo>
                      <a:pt x="1282" y="1122"/>
                    </a:lnTo>
                    <a:lnTo>
                      <a:pt x="1248" y="1169"/>
                    </a:lnTo>
                    <a:lnTo>
                      <a:pt x="1209" y="1212"/>
                    </a:lnTo>
                    <a:lnTo>
                      <a:pt x="1166" y="1251"/>
                    </a:lnTo>
                    <a:lnTo>
                      <a:pt x="1242" y="1394"/>
                    </a:lnTo>
                    <a:lnTo>
                      <a:pt x="1016" y="1513"/>
                    </a:lnTo>
                    <a:lnTo>
                      <a:pt x="940" y="1371"/>
                    </a:lnTo>
                    <a:lnTo>
                      <a:pt x="899" y="1381"/>
                    </a:lnTo>
                    <a:lnTo>
                      <a:pt x="855" y="1389"/>
                    </a:lnTo>
                    <a:lnTo>
                      <a:pt x="811" y="1394"/>
                    </a:lnTo>
                    <a:lnTo>
                      <a:pt x="769" y="1395"/>
                    </a:lnTo>
                    <a:lnTo>
                      <a:pt x="734" y="1553"/>
                    </a:lnTo>
                    <a:lnTo>
                      <a:pt x="485" y="1500"/>
                    </a:lnTo>
                    <a:lnTo>
                      <a:pt x="519" y="1342"/>
                    </a:lnTo>
                    <a:lnTo>
                      <a:pt x="467" y="1316"/>
                    </a:lnTo>
                    <a:lnTo>
                      <a:pt x="418" y="1284"/>
                    </a:lnTo>
                    <a:lnTo>
                      <a:pt x="371" y="1249"/>
                    </a:lnTo>
                    <a:lnTo>
                      <a:pt x="244" y="1349"/>
                    </a:lnTo>
                    <a:lnTo>
                      <a:pt x="87" y="1147"/>
                    </a:lnTo>
                    <a:lnTo>
                      <a:pt x="214" y="1048"/>
                    </a:lnTo>
                    <a:lnTo>
                      <a:pt x="191" y="995"/>
                    </a:lnTo>
                    <a:lnTo>
                      <a:pt x="174" y="940"/>
                    </a:lnTo>
                    <a:lnTo>
                      <a:pt x="161" y="882"/>
                    </a:lnTo>
                    <a:lnTo>
                      <a:pt x="0" y="877"/>
                    </a:lnTo>
                    <a:lnTo>
                      <a:pt x="8" y="622"/>
                    </a:lnTo>
                    <a:lnTo>
                      <a:pt x="171" y="627"/>
                    </a:lnTo>
                    <a:lnTo>
                      <a:pt x="187" y="572"/>
                    </a:lnTo>
                    <a:lnTo>
                      <a:pt x="209" y="518"/>
                    </a:lnTo>
                    <a:lnTo>
                      <a:pt x="236" y="466"/>
                    </a:lnTo>
                    <a:lnTo>
                      <a:pt x="115" y="358"/>
                    </a:lnTo>
                    <a:lnTo>
                      <a:pt x="287" y="169"/>
                    </a:lnTo>
                    <a:lnTo>
                      <a:pt x="407" y="277"/>
                    </a:lnTo>
                    <a:lnTo>
                      <a:pt x="455" y="246"/>
                    </a:lnTo>
                    <a:lnTo>
                      <a:pt x="505" y="218"/>
                    </a:lnTo>
                    <a:lnTo>
                      <a:pt x="561" y="196"/>
                    </a:lnTo>
                    <a:lnTo>
                      <a:pt x="538" y="36"/>
                    </a:lnTo>
                    <a:lnTo>
                      <a:pt x="79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sp>
            <p:nvSpPr>
              <p:cNvPr id="60" name="Freeform 47">
                <a:extLst>
                  <a:ext uri="{FF2B5EF4-FFF2-40B4-BE49-F238E27FC236}">
                    <a16:creationId xmlns:a16="http://schemas.microsoft.com/office/drawing/2014/main" id="{E95B83C9-3F41-1215-E3DC-F1A4CD3D26A7}"/>
                  </a:ext>
                </a:extLst>
              </p:cNvPr>
              <p:cNvSpPr>
                <a:spLocks noEditPoints="1"/>
              </p:cNvSpPr>
              <p:nvPr/>
            </p:nvSpPr>
            <p:spPr bwMode="auto">
              <a:xfrm>
                <a:off x="2838450" y="4167188"/>
                <a:ext cx="320675" cy="325438"/>
              </a:xfrm>
              <a:custGeom>
                <a:avLst/>
                <a:gdLst>
                  <a:gd name="T0" fmla="*/ 554 w 1214"/>
                  <a:gd name="T1" fmla="*/ 361 h 1226"/>
                  <a:gd name="T2" fmla="*/ 485 w 1214"/>
                  <a:gd name="T3" fmla="*/ 387 h 1226"/>
                  <a:gd name="T4" fmla="*/ 424 w 1214"/>
                  <a:gd name="T5" fmla="*/ 432 h 1226"/>
                  <a:gd name="T6" fmla="*/ 381 w 1214"/>
                  <a:gd name="T7" fmla="*/ 490 h 1226"/>
                  <a:gd name="T8" fmla="*/ 356 w 1214"/>
                  <a:gd name="T9" fmla="*/ 557 h 1226"/>
                  <a:gd name="T10" fmla="*/ 349 w 1214"/>
                  <a:gd name="T11" fmla="*/ 629 h 1226"/>
                  <a:gd name="T12" fmla="*/ 364 w 1214"/>
                  <a:gd name="T13" fmla="*/ 700 h 1226"/>
                  <a:gd name="T14" fmla="*/ 400 w 1214"/>
                  <a:gd name="T15" fmla="*/ 768 h 1226"/>
                  <a:gd name="T16" fmla="*/ 452 w 1214"/>
                  <a:gd name="T17" fmla="*/ 820 h 1226"/>
                  <a:gd name="T18" fmla="*/ 516 w 1214"/>
                  <a:gd name="T19" fmla="*/ 854 h 1226"/>
                  <a:gd name="T20" fmla="*/ 585 w 1214"/>
                  <a:gd name="T21" fmla="*/ 870 h 1226"/>
                  <a:gd name="T22" fmla="*/ 657 w 1214"/>
                  <a:gd name="T23" fmla="*/ 866 h 1226"/>
                  <a:gd name="T24" fmla="*/ 728 w 1214"/>
                  <a:gd name="T25" fmla="*/ 840 h 1226"/>
                  <a:gd name="T26" fmla="*/ 788 w 1214"/>
                  <a:gd name="T27" fmla="*/ 795 h 1226"/>
                  <a:gd name="T28" fmla="*/ 832 w 1214"/>
                  <a:gd name="T29" fmla="*/ 737 h 1226"/>
                  <a:gd name="T30" fmla="*/ 857 w 1214"/>
                  <a:gd name="T31" fmla="*/ 670 h 1226"/>
                  <a:gd name="T32" fmla="*/ 863 w 1214"/>
                  <a:gd name="T33" fmla="*/ 598 h 1226"/>
                  <a:gd name="T34" fmla="*/ 849 w 1214"/>
                  <a:gd name="T35" fmla="*/ 527 h 1226"/>
                  <a:gd name="T36" fmla="*/ 812 w 1214"/>
                  <a:gd name="T37" fmla="*/ 459 h 1226"/>
                  <a:gd name="T38" fmla="*/ 760 w 1214"/>
                  <a:gd name="T39" fmla="*/ 408 h 1226"/>
                  <a:gd name="T40" fmla="*/ 697 w 1214"/>
                  <a:gd name="T41" fmla="*/ 373 h 1226"/>
                  <a:gd name="T42" fmla="*/ 627 w 1214"/>
                  <a:gd name="T43" fmla="*/ 357 h 1226"/>
                  <a:gd name="T44" fmla="*/ 630 w 1214"/>
                  <a:gd name="T45" fmla="*/ 0 h 1226"/>
                  <a:gd name="T46" fmla="*/ 802 w 1214"/>
                  <a:gd name="T47" fmla="*/ 167 h 1226"/>
                  <a:gd name="T48" fmla="*/ 882 w 1214"/>
                  <a:gd name="T49" fmla="*/ 211 h 1226"/>
                  <a:gd name="T50" fmla="*/ 1018 w 1214"/>
                  <a:gd name="T51" fmla="*/ 160 h 1226"/>
                  <a:gd name="T52" fmla="*/ 1043 w 1214"/>
                  <a:gd name="T53" fmla="*/ 397 h 1226"/>
                  <a:gd name="T54" fmla="*/ 1076 w 1214"/>
                  <a:gd name="T55" fmla="*/ 483 h 1226"/>
                  <a:gd name="T56" fmla="*/ 1214 w 1214"/>
                  <a:gd name="T57" fmla="*/ 531 h 1226"/>
                  <a:gd name="T58" fmla="*/ 1081 w 1214"/>
                  <a:gd name="T59" fmla="*/ 728 h 1226"/>
                  <a:gd name="T60" fmla="*/ 1050 w 1214"/>
                  <a:gd name="T61" fmla="*/ 815 h 1226"/>
                  <a:gd name="T62" fmla="*/ 1125 w 1214"/>
                  <a:gd name="T63" fmla="*/ 940 h 1226"/>
                  <a:gd name="T64" fmla="*/ 895 w 1214"/>
                  <a:gd name="T65" fmla="*/ 1006 h 1226"/>
                  <a:gd name="T66" fmla="*/ 837 w 1214"/>
                  <a:gd name="T67" fmla="*/ 1043 h 1226"/>
                  <a:gd name="T68" fmla="*/ 775 w 1214"/>
                  <a:gd name="T69" fmla="*/ 1071 h 1226"/>
                  <a:gd name="T70" fmla="*/ 594 w 1214"/>
                  <a:gd name="T71" fmla="*/ 1226 h 1226"/>
                  <a:gd name="T72" fmla="*/ 529 w 1214"/>
                  <a:gd name="T73" fmla="*/ 1095 h 1226"/>
                  <a:gd name="T74" fmla="*/ 441 w 1214"/>
                  <a:gd name="T75" fmla="*/ 1072 h 1226"/>
                  <a:gd name="T76" fmla="*/ 203 w 1214"/>
                  <a:gd name="T77" fmla="*/ 1076 h 1226"/>
                  <a:gd name="T78" fmla="*/ 238 w 1214"/>
                  <a:gd name="T79" fmla="*/ 934 h 1226"/>
                  <a:gd name="T80" fmla="*/ 184 w 1214"/>
                  <a:gd name="T81" fmla="*/ 859 h 1226"/>
                  <a:gd name="T82" fmla="*/ 0 w 1214"/>
                  <a:gd name="T83" fmla="*/ 708 h 1226"/>
                  <a:gd name="T84" fmla="*/ 119 w 1214"/>
                  <a:gd name="T85" fmla="*/ 622 h 1226"/>
                  <a:gd name="T86" fmla="*/ 126 w 1214"/>
                  <a:gd name="T87" fmla="*/ 531 h 1226"/>
                  <a:gd name="T88" fmla="*/ 81 w 1214"/>
                  <a:gd name="T89" fmla="*/ 297 h 1226"/>
                  <a:gd name="T90" fmla="*/ 227 w 1214"/>
                  <a:gd name="T91" fmla="*/ 307 h 1226"/>
                  <a:gd name="T92" fmla="*/ 291 w 1214"/>
                  <a:gd name="T93" fmla="*/ 241 h 1226"/>
                  <a:gd name="T94" fmla="*/ 408 w 1214"/>
                  <a:gd name="T95" fmla="*/ 33 h 1226"/>
                  <a:gd name="T96" fmla="*/ 514 w 1214"/>
                  <a:gd name="T97" fmla="*/ 135 h 1226"/>
                  <a:gd name="T98" fmla="*/ 604 w 1214"/>
                  <a:gd name="T99" fmla="*/ 125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14" h="1226">
                    <a:moveTo>
                      <a:pt x="591" y="357"/>
                    </a:moveTo>
                    <a:lnTo>
                      <a:pt x="554" y="361"/>
                    </a:lnTo>
                    <a:lnTo>
                      <a:pt x="519" y="372"/>
                    </a:lnTo>
                    <a:lnTo>
                      <a:pt x="485" y="387"/>
                    </a:lnTo>
                    <a:lnTo>
                      <a:pt x="452" y="408"/>
                    </a:lnTo>
                    <a:lnTo>
                      <a:pt x="424" y="432"/>
                    </a:lnTo>
                    <a:lnTo>
                      <a:pt x="400" y="459"/>
                    </a:lnTo>
                    <a:lnTo>
                      <a:pt x="381" y="490"/>
                    </a:lnTo>
                    <a:lnTo>
                      <a:pt x="366" y="522"/>
                    </a:lnTo>
                    <a:lnTo>
                      <a:pt x="356" y="557"/>
                    </a:lnTo>
                    <a:lnTo>
                      <a:pt x="350" y="592"/>
                    </a:lnTo>
                    <a:lnTo>
                      <a:pt x="349" y="629"/>
                    </a:lnTo>
                    <a:lnTo>
                      <a:pt x="355" y="665"/>
                    </a:lnTo>
                    <a:lnTo>
                      <a:pt x="364" y="700"/>
                    </a:lnTo>
                    <a:lnTo>
                      <a:pt x="380" y="736"/>
                    </a:lnTo>
                    <a:lnTo>
                      <a:pt x="400" y="768"/>
                    </a:lnTo>
                    <a:lnTo>
                      <a:pt x="424" y="796"/>
                    </a:lnTo>
                    <a:lnTo>
                      <a:pt x="452" y="820"/>
                    </a:lnTo>
                    <a:lnTo>
                      <a:pt x="483" y="839"/>
                    </a:lnTo>
                    <a:lnTo>
                      <a:pt x="516" y="854"/>
                    </a:lnTo>
                    <a:lnTo>
                      <a:pt x="550" y="865"/>
                    </a:lnTo>
                    <a:lnTo>
                      <a:pt x="585" y="870"/>
                    </a:lnTo>
                    <a:lnTo>
                      <a:pt x="622" y="870"/>
                    </a:lnTo>
                    <a:lnTo>
                      <a:pt x="657" y="866"/>
                    </a:lnTo>
                    <a:lnTo>
                      <a:pt x="694" y="855"/>
                    </a:lnTo>
                    <a:lnTo>
                      <a:pt x="728" y="840"/>
                    </a:lnTo>
                    <a:lnTo>
                      <a:pt x="760" y="820"/>
                    </a:lnTo>
                    <a:lnTo>
                      <a:pt x="788" y="795"/>
                    </a:lnTo>
                    <a:lnTo>
                      <a:pt x="812" y="768"/>
                    </a:lnTo>
                    <a:lnTo>
                      <a:pt x="832" y="737"/>
                    </a:lnTo>
                    <a:lnTo>
                      <a:pt x="847" y="704"/>
                    </a:lnTo>
                    <a:lnTo>
                      <a:pt x="857" y="670"/>
                    </a:lnTo>
                    <a:lnTo>
                      <a:pt x="862" y="635"/>
                    </a:lnTo>
                    <a:lnTo>
                      <a:pt x="863" y="598"/>
                    </a:lnTo>
                    <a:lnTo>
                      <a:pt x="858" y="562"/>
                    </a:lnTo>
                    <a:lnTo>
                      <a:pt x="849" y="527"/>
                    </a:lnTo>
                    <a:lnTo>
                      <a:pt x="833" y="491"/>
                    </a:lnTo>
                    <a:lnTo>
                      <a:pt x="812" y="459"/>
                    </a:lnTo>
                    <a:lnTo>
                      <a:pt x="788" y="431"/>
                    </a:lnTo>
                    <a:lnTo>
                      <a:pt x="760" y="408"/>
                    </a:lnTo>
                    <a:lnTo>
                      <a:pt x="730" y="388"/>
                    </a:lnTo>
                    <a:lnTo>
                      <a:pt x="697" y="373"/>
                    </a:lnTo>
                    <a:lnTo>
                      <a:pt x="662" y="362"/>
                    </a:lnTo>
                    <a:lnTo>
                      <a:pt x="627" y="357"/>
                    </a:lnTo>
                    <a:lnTo>
                      <a:pt x="591" y="357"/>
                    </a:lnTo>
                    <a:close/>
                    <a:moveTo>
                      <a:pt x="630" y="0"/>
                    </a:moveTo>
                    <a:lnTo>
                      <a:pt x="828" y="42"/>
                    </a:lnTo>
                    <a:lnTo>
                      <a:pt x="802" y="167"/>
                    </a:lnTo>
                    <a:lnTo>
                      <a:pt x="842" y="187"/>
                    </a:lnTo>
                    <a:lnTo>
                      <a:pt x="882" y="211"/>
                    </a:lnTo>
                    <a:lnTo>
                      <a:pt x="918" y="239"/>
                    </a:lnTo>
                    <a:lnTo>
                      <a:pt x="1018" y="160"/>
                    </a:lnTo>
                    <a:lnTo>
                      <a:pt x="1143" y="318"/>
                    </a:lnTo>
                    <a:lnTo>
                      <a:pt x="1043" y="397"/>
                    </a:lnTo>
                    <a:lnTo>
                      <a:pt x="1062" y="439"/>
                    </a:lnTo>
                    <a:lnTo>
                      <a:pt x="1076" y="483"/>
                    </a:lnTo>
                    <a:lnTo>
                      <a:pt x="1087" y="527"/>
                    </a:lnTo>
                    <a:lnTo>
                      <a:pt x="1214" y="531"/>
                    </a:lnTo>
                    <a:lnTo>
                      <a:pt x="1207" y="732"/>
                    </a:lnTo>
                    <a:lnTo>
                      <a:pt x="1081" y="728"/>
                    </a:lnTo>
                    <a:lnTo>
                      <a:pt x="1067" y="772"/>
                    </a:lnTo>
                    <a:lnTo>
                      <a:pt x="1050" y="815"/>
                    </a:lnTo>
                    <a:lnTo>
                      <a:pt x="1030" y="856"/>
                    </a:lnTo>
                    <a:lnTo>
                      <a:pt x="1125" y="940"/>
                    </a:lnTo>
                    <a:lnTo>
                      <a:pt x="991" y="1091"/>
                    </a:lnTo>
                    <a:lnTo>
                      <a:pt x="895" y="1006"/>
                    </a:lnTo>
                    <a:lnTo>
                      <a:pt x="867" y="1026"/>
                    </a:lnTo>
                    <a:lnTo>
                      <a:pt x="837" y="1043"/>
                    </a:lnTo>
                    <a:lnTo>
                      <a:pt x="806" y="1058"/>
                    </a:lnTo>
                    <a:lnTo>
                      <a:pt x="775" y="1071"/>
                    </a:lnTo>
                    <a:lnTo>
                      <a:pt x="793" y="1197"/>
                    </a:lnTo>
                    <a:lnTo>
                      <a:pt x="594" y="1226"/>
                    </a:lnTo>
                    <a:lnTo>
                      <a:pt x="575" y="1101"/>
                    </a:lnTo>
                    <a:lnTo>
                      <a:pt x="529" y="1095"/>
                    </a:lnTo>
                    <a:lnTo>
                      <a:pt x="485" y="1086"/>
                    </a:lnTo>
                    <a:lnTo>
                      <a:pt x="441" y="1072"/>
                    </a:lnTo>
                    <a:lnTo>
                      <a:pt x="374" y="1181"/>
                    </a:lnTo>
                    <a:lnTo>
                      <a:pt x="203" y="1076"/>
                    </a:lnTo>
                    <a:lnTo>
                      <a:pt x="269" y="966"/>
                    </a:lnTo>
                    <a:lnTo>
                      <a:pt x="238" y="934"/>
                    </a:lnTo>
                    <a:lnTo>
                      <a:pt x="210" y="898"/>
                    </a:lnTo>
                    <a:lnTo>
                      <a:pt x="184" y="859"/>
                    </a:lnTo>
                    <a:lnTo>
                      <a:pt x="63" y="899"/>
                    </a:lnTo>
                    <a:lnTo>
                      <a:pt x="0" y="708"/>
                    </a:lnTo>
                    <a:lnTo>
                      <a:pt x="122" y="668"/>
                    </a:lnTo>
                    <a:lnTo>
                      <a:pt x="119" y="622"/>
                    </a:lnTo>
                    <a:lnTo>
                      <a:pt x="120" y="575"/>
                    </a:lnTo>
                    <a:lnTo>
                      <a:pt x="126" y="531"/>
                    </a:lnTo>
                    <a:lnTo>
                      <a:pt x="7" y="483"/>
                    </a:lnTo>
                    <a:lnTo>
                      <a:pt x="81" y="297"/>
                    </a:lnTo>
                    <a:lnTo>
                      <a:pt x="200" y="344"/>
                    </a:lnTo>
                    <a:lnTo>
                      <a:pt x="227" y="307"/>
                    </a:lnTo>
                    <a:lnTo>
                      <a:pt x="257" y="273"/>
                    </a:lnTo>
                    <a:lnTo>
                      <a:pt x="291" y="241"/>
                    </a:lnTo>
                    <a:lnTo>
                      <a:pt x="231" y="128"/>
                    </a:lnTo>
                    <a:lnTo>
                      <a:pt x="408" y="33"/>
                    </a:lnTo>
                    <a:lnTo>
                      <a:pt x="468" y="145"/>
                    </a:lnTo>
                    <a:lnTo>
                      <a:pt x="514" y="135"/>
                    </a:lnTo>
                    <a:lnTo>
                      <a:pt x="558" y="128"/>
                    </a:lnTo>
                    <a:lnTo>
                      <a:pt x="604" y="125"/>
                    </a:lnTo>
                    <a:lnTo>
                      <a:pt x="630"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b="0" i="0" dirty="0">
                  <a:solidFill>
                    <a:schemeClr val="bg1"/>
                  </a:solidFill>
                  <a:latin typeface="Calibri" panose="020F0502020204030204" pitchFamily="34" charset="0"/>
                  <a:cs typeface="Arial" panose="020B0604020202020204" pitchFamily="34" charset="0"/>
                </a:endParaRPr>
              </a:p>
            </p:txBody>
          </p:sp>
        </p:grpSp>
        <p:sp>
          <p:nvSpPr>
            <p:cNvPr id="53" name="TextBox 52">
              <a:extLst>
                <a:ext uri="{FF2B5EF4-FFF2-40B4-BE49-F238E27FC236}">
                  <a16:creationId xmlns:a16="http://schemas.microsoft.com/office/drawing/2014/main" id="{181926BA-59A3-82E5-6334-F20D54056FCF}"/>
                </a:ext>
              </a:extLst>
            </p:cNvPr>
            <p:cNvSpPr txBox="1"/>
            <p:nvPr/>
          </p:nvSpPr>
          <p:spPr>
            <a:xfrm>
              <a:off x="8916395" y="3940887"/>
              <a:ext cx="1253869" cy="261610"/>
            </a:xfrm>
            <a:prstGeom prst="rect">
              <a:avLst/>
            </a:prstGeom>
            <a:noFill/>
          </p:spPr>
          <p:txBody>
            <a:bodyPr wrap="none" rtlCol="0">
              <a:spAutoFit/>
            </a:bodyPr>
            <a:lstStyle/>
            <a:p>
              <a:pPr algn="ctr"/>
              <a:r>
                <a:rPr lang="en-IN" sz="1100" b="1" i="0" spc="200" dirty="0">
                  <a:solidFill>
                    <a:schemeClr val="bg1"/>
                  </a:solidFill>
                  <a:latin typeface="Calibri" panose="020F0502020204030204" pitchFamily="34" charset="0"/>
                </a:rPr>
                <a:t>TECHNOLOGY</a:t>
              </a:r>
            </a:p>
          </p:txBody>
        </p:sp>
        <p:sp>
          <p:nvSpPr>
            <p:cNvPr id="54" name="TextBox 53">
              <a:extLst>
                <a:ext uri="{FF2B5EF4-FFF2-40B4-BE49-F238E27FC236}">
                  <a16:creationId xmlns:a16="http://schemas.microsoft.com/office/drawing/2014/main" id="{C8772062-085B-C2E7-76F2-161D750F1002}"/>
                </a:ext>
              </a:extLst>
            </p:cNvPr>
            <p:cNvSpPr txBox="1"/>
            <p:nvPr/>
          </p:nvSpPr>
          <p:spPr>
            <a:xfrm>
              <a:off x="9088718" y="4171341"/>
              <a:ext cx="909223" cy="369332"/>
            </a:xfrm>
            <a:prstGeom prst="rect">
              <a:avLst/>
            </a:prstGeom>
            <a:noFill/>
          </p:spPr>
          <p:txBody>
            <a:bodyPr wrap="none" rtlCol="0">
              <a:spAutoFit/>
            </a:bodyPr>
            <a:lstStyle/>
            <a:p>
              <a:pPr algn="ctr"/>
              <a:r>
                <a:rPr lang="en-IN" sz="1800" b="0" i="0" spc="600" dirty="0">
                  <a:solidFill>
                    <a:schemeClr val="bg1"/>
                  </a:solidFill>
                  <a:latin typeface="Calibri" panose="020F0502020204030204" pitchFamily="34" charset="0"/>
                </a:rPr>
                <a:t>AXIS</a:t>
              </a:r>
              <a:endParaRPr lang="en-US" sz="1800" b="0" i="0" dirty="0">
                <a:latin typeface="Calibri" panose="020F0502020204030204" pitchFamily="34" charset="0"/>
              </a:endParaRPr>
            </a:p>
          </p:txBody>
        </p:sp>
        <p:pic>
          <p:nvPicPr>
            <p:cNvPr id="55" name="Graphic 54" descr="Bar chart">
              <a:extLst>
                <a:ext uri="{FF2B5EF4-FFF2-40B4-BE49-F238E27FC236}">
                  <a16:creationId xmlns:a16="http://schemas.microsoft.com/office/drawing/2014/main" id="{6C945AF0-6E4D-2C2A-95A4-4D97FD441B1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358974" y="2813905"/>
              <a:ext cx="482025" cy="482025"/>
            </a:xfrm>
            <a:prstGeom prst="rect">
              <a:avLst/>
            </a:prstGeom>
          </p:spPr>
        </p:pic>
        <p:pic>
          <p:nvPicPr>
            <p:cNvPr id="56" name="Graphic 55" descr="Internet">
              <a:extLst>
                <a:ext uri="{FF2B5EF4-FFF2-40B4-BE49-F238E27FC236}">
                  <a16:creationId xmlns:a16="http://schemas.microsoft.com/office/drawing/2014/main" id="{ACFEB207-FE30-29FA-B2B7-8CE262E20B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68033" y="4998188"/>
              <a:ext cx="591562" cy="591562"/>
            </a:xfrm>
            <a:prstGeom prst="rect">
              <a:avLst/>
            </a:prstGeom>
          </p:spPr>
        </p:pic>
        <p:pic>
          <p:nvPicPr>
            <p:cNvPr id="57" name="Graphic 56" descr="Syncing cloud">
              <a:extLst>
                <a:ext uri="{FF2B5EF4-FFF2-40B4-BE49-F238E27FC236}">
                  <a16:creationId xmlns:a16="http://schemas.microsoft.com/office/drawing/2014/main" id="{0564F267-770E-AD12-B9A4-C1AA1E48D8DA}"/>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444920" y="4715617"/>
              <a:ext cx="565141" cy="565141"/>
            </a:xfrm>
            <a:prstGeom prst="rect">
              <a:avLst/>
            </a:prstGeom>
          </p:spPr>
        </p:pic>
      </p:grpSp>
      <p:sp>
        <p:nvSpPr>
          <p:cNvPr id="61" name="Title 1">
            <a:extLst>
              <a:ext uri="{FF2B5EF4-FFF2-40B4-BE49-F238E27FC236}">
                <a16:creationId xmlns:a16="http://schemas.microsoft.com/office/drawing/2014/main" id="{216CC4C6-4D8D-BDCA-A112-E9F807DF3054}"/>
              </a:ext>
            </a:extLst>
          </p:cNvPr>
          <p:cNvSpPr>
            <a:spLocks noGrp="1"/>
          </p:cNvSpPr>
          <p:nvPr>
            <p:ph type="ctrTitle"/>
          </p:nvPr>
        </p:nvSpPr>
        <p:spPr>
          <a:xfrm>
            <a:off x="1484245" y="2328139"/>
            <a:ext cx="5221356" cy="1222513"/>
          </a:xfrm>
        </p:spPr>
        <p:txBody>
          <a:bodyPr lIns="0" rIns="90000" anchor="b">
            <a:normAutofit/>
          </a:bodyPr>
          <a:lstStyle>
            <a:lvl1pPr algn="l">
              <a:defRPr sz="3999" b="1" i="0">
                <a:solidFill>
                  <a:schemeClr val="bg1"/>
                </a:solidFill>
                <a:latin typeface="Calibri" panose="020F0502020204030204" pitchFamily="34" charset="0"/>
              </a:defRPr>
            </a:lvl1pPr>
          </a:lstStyle>
          <a:p>
            <a:r>
              <a:rPr lang="en-GB" dirty="0"/>
              <a:t>Click to edit Master title style</a:t>
            </a:r>
            <a:endParaRPr lang="en-US" dirty="0"/>
          </a:p>
        </p:txBody>
      </p:sp>
      <p:pic>
        <p:nvPicPr>
          <p:cNvPr id="62" name="Picture 61">
            <a:extLst>
              <a:ext uri="{FF2B5EF4-FFF2-40B4-BE49-F238E27FC236}">
                <a16:creationId xmlns:a16="http://schemas.microsoft.com/office/drawing/2014/main" id="{B08DF319-3D6E-7EEE-A4D5-CAD609833D82}"/>
              </a:ext>
            </a:extLst>
          </p:cNvPr>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1471565" y="1601382"/>
            <a:ext cx="1262831" cy="344816"/>
          </a:xfrm>
          <a:prstGeom prst="rect">
            <a:avLst/>
          </a:prstGeom>
        </p:spPr>
      </p:pic>
      <p:cxnSp>
        <p:nvCxnSpPr>
          <p:cNvPr id="63" name="Straight Connector 62">
            <a:extLst>
              <a:ext uri="{FF2B5EF4-FFF2-40B4-BE49-F238E27FC236}">
                <a16:creationId xmlns:a16="http://schemas.microsoft.com/office/drawing/2014/main" id="{260930C9-C93E-0A37-61A5-6F4090224486}"/>
              </a:ext>
            </a:extLst>
          </p:cNvPr>
          <p:cNvCxnSpPr>
            <a:cxnSpLocks/>
          </p:cNvCxnSpPr>
          <p:nvPr userDrawn="1"/>
        </p:nvCxnSpPr>
        <p:spPr>
          <a:xfrm>
            <a:off x="1495635" y="3763472"/>
            <a:ext cx="520996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926B3F47-6969-D62E-15D5-BFFDDB528593}"/>
              </a:ext>
            </a:extLst>
          </p:cNvPr>
          <p:cNvSpPr txBox="1"/>
          <p:nvPr userDrawn="1"/>
        </p:nvSpPr>
        <p:spPr>
          <a:xfrm rot="16200000">
            <a:off x="-664757" y="3298195"/>
            <a:ext cx="1667443" cy="261610"/>
          </a:xfrm>
          <a:prstGeom prst="rect">
            <a:avLst/>
          </a:prstGeom>
          <a:noFill/>
        </p:spPr>
        <p:txBody>
          <a:bodyPr wrap="none" rtlCol="0">
            <a:spAutoFit/>
          </a:bodyPr>
          <a:lstStyle/>
          <a:p>
            <a:pPr algn="ctr"/>
            <a:r>
              <a:rPr lang="en-US" sz="1100" b="0" i="0" spc="300" dirty="0">
                <a:solidFill>
                  <a:schemeClr val="bg1"/>
                </a:solidFill>
                <a:latin typeface="Calibri Light" panose="020F0302020204030204" pitchFamily="34" charset="0"/>
              </a:rPr>
              <a:t>www.eclerx.com</a:t>
            </a:r>
          </a:p>
        </p:txBody>
      </p:sp>
      <p:sp>
        <p:nvSpPr>
          <p:cNvPr id="65" name="Content Placeholder 16">
            <a:extLst>
              <a:ext uri="{FF2B5EF4-FFF2-40B4-BE49-F238E27FC236}">
                <a16:creationId xmlns:a16="http://schemas.microsoft.com/office/drawing/2014/main" id="{7A06B7C7-0B49-B73C-629C-45A411C3EBD7}"/>
              </a:ext>
            </a:extLst>
          </p:cNvPr>
          <p:cNvSpPr>
            <a:spLocks noGrp="1"/>
          </p:cNvSpPr>
          <p:nvPr>
            <p:ph sz="quarter" idx="10" hasCustomPrompt="1"/>
          </p:nvPr>
        </p:nvSpPr>
        <p:spPr>
          <a:xfrm>
            <a:off x="2572219" y="4425243"/>
            <a:ext cx="3033402" cy="192088"/>
          </a:xfrm>
        </p:spPr>
        <p:txBody>
          <a:bodyPr lIns="0" tIns="0" rIns="0" bIns="0" anchor="ctr">
            <a:noAutofit/>
          </a:bodyPr>
          <a:lstStyle>
            <a:lvl1pPr marL="0" indent="0">
              <a:buNone/>
              <a:defRPr sz="1200" b="0" i="0">
                <a:solidFill>
                  <a:schemeClr val="bg1"/>
                </a:solidFill>
                <a:latin typeface="Calibri" panose="020F0502020204030204" pitchFamily="34" charset="0"/>
              </a:defRPr>
            </a:lvl1pPr>
            <a:lvl2pPr marL="457063" indent="0">
              <a:buNone/>
              <a:defRPr/>
            </a:lvl2pPr>
            <a:lvl3pPr marL="914126" indent="0">
              <a:buNone/>
              <a:defRPr/>
            </a:lvl3pPr>
            <a:lvl4pPr marL="1371189" indent="0">
              <a:buNone/>
              <a:defRPr/>
            </a:lvl4pPr>
            <a:lvl5pPr marL="1828251" indent="0">
              <a:buNone/>
              <a:defRPr/>
            </a:lvl5pPr>
          </a:lstStyle>
          <a:p>
            <a:pPr lvl="0"/>
            <a:r>
              <a:rPr lang="en-GB" dirty="0"/>
              <a:t>Enter Client Name</a:t>
            </a:r>
            <a:endParaRPr lang="en-US" dirty="0"/>
          </a:p>
        </p:txBody>
      </p:sp>
      <p:sp>
        <p:nvSpPr>
          <p:cNvPr id="66" name="Content Placeholder 16">
            <a:extLst>
              <a:ext uri="{FF2B5EF4-FFF2-40B4-BE49-F238E27FC236}">
                <a16:creationId xmlns:a16="http://schemas.microsoft.com/office/drawing/2014/main" id="{4C3A4951-37BE-CC50-51C7-AD8E478D57C0}"/>
              </a:ext>
            </a:extLst>
          </p:cNvPr>
          <p:cNvSpPr>
            <a:spLocks noGrp="1"/>
          </p:cNvSpPr>
          <p:nvPr>
            <p:ph sz="quarter" idx="11" hasCustomPrompt="1"/>
          </p:nvPr>
        </p:nvSpPr>
        <p:spPr>
          <a:xfrm>
            <a:off x="2012864" y="4055037"/>
            <a:ext cx="1981199" cy="222704"/>
          </a:xfrm>
          <a:noFill/>
        </p:spPr>
        <p:txBody>
          <a:bodyPr lIns="0" tIns="0" rIns="0" bIns="0" anchor="ctr">
            <a:noAutofit/>
          </a:bodyPr>
          <a:lstStyle>
            <a:lvl1pPr marL="0" indent="0" algn="l">
              <a:buNone/>
              <a:defRPr sz="1200" b="0" i="0">
                <a:solidFill>
                  <a:schemeClr val="bg1"/>
                </a:solidFill>
                <a:latin typeface="Calibri" panose="020F0502020204030204" pitchFamily="34" charset="0"/>
              </a:defRPr>
            </a:lvl1pPr>
            <a:lvl2pPr marL="457063" indent="0">
              <a:buNone/>
              <a:defRPr/>
            </a:lvl2pPr>
            <a:lvl3pPr marL="914126" indent="0">
              <a:buNone/>
              <a:defRPr/>
            </a:lvl3pPr>
            <a:lvl4pPr marL="1371189" indent="0">
              <a:buNone/>
              <a:defRPr/>
            </a:lvl4pPr>
            <a:lvl5pPr marL="1828251" indent="0">
              <a:buNone/>
              <a:defRPr/>
            </a:lvl5pPr>
          </a:lstStyle>
          <a:p>
            <a:pPr lvl="0"/>
            <a:r>
              <a:rPr lang="en-GB" dirty="0"/>
              <a:t>MONTH YEAR</a:t>
            </a:r>
            <a:endParaRPr lang="en-US" dirty="0"/>
          </a:p>
        </p:txBody>
      </p:sp>
      <p:sp>
        <p:nvSpPr>
          <p:cNvPr id="67" name="TextBox 66">
            <a:extLst>
              <a:ext uri="{FF2B5EF4-FFF2-40B4-BE49-F238E27FC236}">
                <a16:creationId xmlns:a16="http://schemas.microsoft.com/office/drawing/2014/main" id="{379895FD-93DB-FE10-A90F-35D5F6F3383B}"/>
              </a:ext>
            </a:extLst>
          </p:cNvPr>
          <p:cNvSpPr txBox="1"/>
          <p:nvPr userDrawn="1"/>
        </p:nvSpPr>
        <p:spPr>
          <a:xfrm>
            <a:off x="1487489" y="4417603"/>
            <a:ext cx="910314" cy="184666"/>
          </a:xfrm>
          <a:prstGeom prst="rect">
            <a:avLst/>
          </a:prstGeom>
          <a:noFill/>
        </p:spPr>
        <p:txBody>
          <a:bodyPr wrap="none" lIns="0" tIns="0" rIns="0" bIns="0" rtlCol="0">
            <a:spAutoFit/>
          </a:bodyPr>
          <a:lstStyle/>
          <a:p>
            <a:r>
              <a:rPr lang="en-US" sz="1200" b="0" i="0" dirty="0">
                <a:solidFill>
                  <a:schemeClr val="bg1"/>
                </a:solidFill>
                <a:latin typeface="Calibri" panose="020F0502020204030204" pitchFamily="34" charset="0"/>
              </a:rPr>
              <a:t>Presented to : </a:t>
            </a:r>
          </a:p>
        </p:txBody>
      </p:sp>
      <p:sp>
        <p:nvSpPr>
          <p:cNvPr id="68" name="TextBox 67">
            <a:extLst>
              <a:ext uri="{FF2B5EF4-FFF2-40B4-BE49-F238E27FC236}">
                <a16:creationId xmlns:a16="http://schemas.microsoft.com/office/drawing/2014/main" id="{3DAC9045-5378-6761-8AF6-EBDE8C2B1BF1}"/>
              </a:ext>
            </a:extLst>
          </p:cNvPr>
          <p:cNvSpPr txBox="1"/>
          <p:nvPr userDrawn="1"/>
        </p:nvSpPr>
        <p:spPr>
          <a:xfrm>
            <a:off x="1487488" y="4057563"/>
            <a:ext cx="370422" cy="184666"/>
          </a:xfrm>
          <a:prstGeom prst="rect">
            <a:avLst/>
          </a:prstGeom>
          <a:noFill/>
        </p:spPr>
        <p:txBody>
          <a:bodyPr wrap="none" lIns="0" tIns="0" rIns="0" bIns="0" rtlCol="0">
            <a:spAutoFit/>
          </a:bodyPr>
          <a:lstStyle/>
          <a:p>
            <a:r>
              <a:rPr lang="en-US" sz="1200" b="0" i="0" dirty="0">
                <a:solidFill>
                  <a:schemeClr val="bg1"/>
                </a:solidFill>
                <a:latin typeface="Calibri" panose="020F0502020204030204" pitchFamily="34" charset="0"/>
              </a:rPr>
              <a:t>Date :</a:t>
            </a:r>
          </a:p>
        </p:txBody>
      </p:sp>
    </p:spTree>
    <p:extLst>
      <p:ext uri="{BB962C8B-B14F-4D97-AF65-F5344CB8AC3E}">
        <p14:creationId xmlns:p14="http://schemas.microsoft.com/office/powerpoint/2010/main" val="243869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8" name="Shape 72">
            <a:extLst>
              <a:ext uri="{FF2B5EF4-FFF2-40B4-BE49-F238E27FC236}">
                <a16:creationId xmlns:a16="http://schemas.microsoft.com/office/drawing/2014/main" id="{96C2AE6B-B256-BA40-BE59-DDF7A5504487}"/>
              </a:ext>
            </a:extLst>
          </p:cNvPr>
          <p:cNvSpPr/>
          <p:nvPr userDrawn="1"/>
        </p:nvSpPr>
        <p:spPr>
          <a:xfrm>
            <a:off x="623554" y="3539489"/>
            <a:ext cx="10948067" cy="120032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marL="0" marR="0" lvl="0" indent="0" algn="just" defTabSz="914400" rtl="0" eaLnBrk="1" fontAlgn="auto" latinLnBrk="0" hangingPunct="1">
              <a:lnSpc>
                <a:spcPct val="15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Calibri" panose="020F0502020204030204" pitchFamily="34" charset="0"/>
                <a:ea typeface="Arial" charset="0"/>
                <a:cs typeface="Calibri" panose="020F0502020204030204" pitchFamily="34" charset="0"/>
              </a:rPr>
              <a:t>eClerx provides critical business operations services to over fifty global Fortune 500 clients, including some of the world’s leading companies across financial services, cable &amp;  telecom, retail, fashion, media &amp; entertainment, manufacturing, travel &amp; leisure, software and high-tech.  Incorporated in 2000, eClerx is one of India’s leading process management and data analytics companies and is today traded on both the Bombay and National Stock Exchanges of India. eClerx employs 9,500 people across its global sites in the US, UK, India, Italy, Germany, Singapore, Thailand. For more information, please visit </a:t>
            </a:r>
            <a:r>
              <a:rPr kumimoji="0" lang="en-US" sz="1200" b="0" i="0" u="none" strike="noStrike" kern="1200" cap="none" spc="0" normalizeH="0" baseline="0" noProof="0" dirty="0">
                <a:ln>
                  <a:noFill/>
                </a:ln>
                <a:solidFill>
                  <a:srgbClr val="595959"/>
                </a:solidFill>
                <a:effectLst/>
                <a:uLnTx/>
                <a:uFillTx/>
                <a:latin typeface="Calibri" panose="020F0502020204030204" pitchFamily="34" charset="0"/>
                <a:ea typeface="Arial" charset="0"/>
                <a:cs typeface="Calibri" panose="020F0502020204030204" pitchFamily="34" charset="0"/>
                <a:hlinkClick r:id="rId2">
                  <a:extLst>
                    <a:ext uri="{A12FA001-AC4F-418D-AE19-62706E023703}">
                      <ahyp:hlinkClr xmlns:ahyp="http://schemas.microsoft.com/office/drawing/2018/hyperlinkcolor" val="tx"/>
                    </a:ext>
                  </a:extLst>
                </a:hlinkClick>
              </a:rPr>
              <a:t>www.eclerx.com</a:t>
            </a:r>
            <a:endParaRPr kumimoji="0" lang="en-US" sz="1200" b="0" i="0" u="none" strike="noStrike" kern="1200" cap="none" spc="0" normalizeH="0" baseline="0" noProof="0" dirty="0">
              <a:ln>
                <a:noFill/>
              </a:ln>
              <a:solidFill>
                <a:srgbClr val="595959"/>
              </a:solidFill>
              <a:effectLst/>
              <a:uLnTx/>
              <a:uFillTx/>
              <a:latin typeface="Calibri" panose="020F0502020204030204" pitchFamily="34" charset="0"/>
              <a:ea typeface="Arial" charset="0"/>
              <a:cs typeface="Calibri" panose="020F0502020204030204" pitchFamily="34" charset="0"/>
            </a:endParaRPr>
          </a:p>
        </p:txBody>
      </p:sp>
      <p:sp>
        <p:nvSpPr>
          <p:cNvPr id="10" name="TextBox 9">
            <a:extLst>
              <a:ext uri="{FF2B5EF4-FFF2-40B4-BE49-F238E27FC236}">
                <a16:creationId xmlns:a16="http://schemas.microsoft.com/office/drawing/2014/main" id="{3FA0D3DA-CCDF-5D42-9CBB-31B3145558F2}"/>
              </a:ext>
            </a:extLst>
          </p:cNvPr>
          <p:cNvSpPr txBox="1"/>
          <p:nvPr userDrawn="1"/>
        </p:nvSpPr>
        <p:spPr>
          <a:xfrm>
            <a:off x="4662115" y="2540000"/>
            <a:ext cx="27512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002B53"/>
                </a:solidFill>
                <a:effectLst/>
                <a:uLnTx/>
                <a:uFillTx/>
                <a:latin typeface="Calibri" panose="020F0502020204030204" pitchFamily="34" charset="0"/>
                <a:ea typeface="+mn-ea"/>
                <a:cs typeface="Calibri" panose="020F0502020204030204" pitchFamily="34" charset="0"/>
              </a:rPr>
              <a:t>Thank You</a:t>
            </a:r>
          </a:p>
        </p:txBody>
      </p:sp>
      <p:sp>
        <p:nvSpPr>
          <p:cNvPr id="13" name="Oval 12">
            <a:extLst>
              <a:ext uri="{FF2B5EF4-FFF2-40B4-BE49-F238E27FC236}">
                <a16:creationId xmlns:a16="http://schemas.microsoft.com/office/drawing/2014/main" id="{074CBEB3-AB26-4B41-973B-0B2D61D529A8}"/>
              </a:ext>
            </a:extLst>
          </p:cNvPr>
          <p:cNvSpPr/>
          <p:nvPr userDrawn="1"/>
        </p:nvSpPr>
        <p:spPr>
          <a:xfrm>
            <a:off x="2790137" y="5010747"/>
            <a:ext cx="644568" cy="662623"/>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4" name="Oval 13">
            <a:extLst>
              <a:ext uri="{FF2B5EF4-FFF2-40B4-BE49-F238E27FC236}">
                <a16:creationId xmlns:a16="http://schemas.microsoft.com/office/drawing/2014/main" id="{1375D842-40A8-4F43-AE59-4477F88B5151}"/>
              </a:ext>
            </a:extLst>
          </p:cNvPr>
          <p:cNvSpPr/>
          <p:nvPr userDrawn="1"/>
        </p:nvSpPr>
        <p:spPr>
          <a:xfrm>
            <a:off x="7074234" y="5010747"/>
            <a:ext cx="666173" cy="662623"/>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5" name="Oval 14">
            <a:extLst>
              <a:ext uri="{FF2B5EF4-FFF2-40B4-BE49-F238E27FC236}">
                <a16:creationId xmlns:a16="http://schemas.microsoft.com/office/drawing/2014/main" id="{1DE603FE-44C8-A445-A033-2885DFE3D650}"/>
              </a:ext>
            </a:extLst>
          </p:cNvPr>
          <p:cNvSpPr/>
          <p:nvPr userDrawn="1"/>
        </p:nvSpPr>
        <p:spPr>
          <a:xfrm>
            <a:off x="8987817" y="5010747"/>
            <a:ext cx="666173" cy="662623"/>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16" name="TextBox 15">
            <a:extLst>
              <a:ext uri="{FF2B5EF4-FFF2-40B4-BE49-F238E27FC236}">
                <a16:creationId xmlns:a16="http://schemas.microsoft.com/office/drawing/2014/main" id="{387D8AC0-F607-DE4B-83BB-DEB46785EC94}"/>
              </a:ext>
            </a:extLst>
          </p:cNvPr>
          <p:cNvSpPr txBox="1"/>
          <p:nvPr userDrawn="1"/>
        </p:nvSpPr>
        <p:spPr>
          <a:xfrm>
            <a:off x="6810498" y="5869656"/>
            <a:ext cx="121220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Calibri" panose="020F0502020204030204" pitchFamily="34" charset="0"/>
                <a:ea typeface="Arial" charset="0"/>
                <a:cs typeface="Calibri" panose="020F0502020204030204" pitchFamily="34" charset="0"/>
              </a:rPr>
              <a:t>eclerxmarkets</a:t>
            </a:r>
            <a:endParaRPr kumimoji="0" lang="en-US" sz="1600" b="0" i="0" u="none" strike="noStrike" kern="1200" cap="none" spc="0" normalizeH="0" baseline="0" noProof="0" dirty="0">
              <a:ln>
                <a:noFill/>
              </a:ln>
              <a:solidFill>
                <a:srgbClr val="595959"/>
              </a:solidFill>
              <a:effectLst/>
              <a:uLnTx/>
              <a:uFillTx/>
              <a:latin typeface="Calibri" panose="020F0502020204030204" pitchFamily="34" charset="0"/>
              <a:ea typeface="Arial" charset="0"/>
              <a:cs typeface="Calibri" panose="020F0502020204030204" pitchFamily="34" charset="0"/>
            </a:endParaRPr>
          </a:p>
        </p:txBody>
      </p:sp>
      <p:sp>
        <p:nvSpPr>
          <p:cNvPr id="17" name="TextBox 16">
            <a:extLst>
              <a:ext uri="{FF2B5EF4-FFF2-40B4-BE49-F238E27FC236}">
                <a16:creationId xmlns:a16="http://schemas.microsoft.com/office/drawing/2014/main" id="{B59B8A62-8BAA-C546-9851-74A62F90A3D6}"/>
              </a:ext>
            </a:extLst>
          </p:cNvPr>
          <p:cNvSpPr txBox="1"/>
          <p:nvPr userDrawn="1"/>
        </p:nvSpPr>
        <p:spPr>
          <a:xfrm>
            <a:off x="8647541" y="5878310"/>
            <a:ext cx="1334087"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Calibri" panose="020F0502020204030204" pitchFamily="34" charset="0"/>
                <a:ea typeface="Arial" charset="0"/>
                <a:cs typeface="Calibri" panose="020F0502020204030204" pitchFamily="34" charset="0"/>
              </a:rPr>
              <a:t>@eclerxmarkets</a:t>
            </a:r>
          </a:p>
        </p:txBody>
      </p:sp>
      <p:sp>
        <p:nvSpPr>
          <p:cNvPr id="18" name="TextBox 17">
            <a:extLst>
              <a:ext uri="{FF2B5EF4-FFF2-40B4-BE49-F238E27FC236}">
                <a16:creationId xmlns:a16="http://schemas.microsoft.com/office/drawing/2014/main" id="{3CB68B59-5928-AA47-9200-A43EA355D2CA}"/>
              </a:ext>
            </a:extLst>
          </p:cNvPr>
          <p:cNvSpPr txBox="1"/>
          <p:nvPr userDrawn="1"/>
        </p:nvSpPr>
        <p:spPr>
          <a:xfrm>
            <a:off x="2180815" y="5869656"/>
            <a:ext cx="185963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Calibri" panose="020F0502020204030204" pitchFamily="34" charset="0"/>
                <a:ea typeface="Arial" charset="0"/>
                <a:cs typeface="Calibri" panose="020F0502020204030204" pitchFamily="34" charset="0"/>
              </a:rPr>
              <a:t>www.eClerxMarkets.com</a:t>
            </a:r>
          </a:p>
        </p:txBody>
      </p:sp>
      <p:sp>
        <p:nvSpPr>
          <p:cNvPr id="19" name="Freeform 98">
            <a:extLst>
              <a:ext uri="{FF2B5EF4-FFF2-40B4-BE49-F238E27FC236}">
                <a16:creationId xmlns:a16="http://schemas.microsoft.com/office/drawing/2014/main" id="{F8EF0E66-1E1D-EF4C-B39F-4EC0BA32E1C5}"/>
              </a:ext>
            </a:extLst>
          </p:cNvPr>
          <p:cNvSpPr>
            <a:spLocks noEditPoints="1"/>
          </p:cNvSpPr>
          <p:nvPr userDrawn="1"/>
        </p:nvSpPr>
        <p:spPr bwMode="auto">
          <a:xfrm>
            <a:off x="2947662" y="5173340"/>
            <a:ext cx="334312" cy="345419"/>
          </a:xfrm>
          <a:custGeom>
            <a:avLst/>
            <a:gdLst>
              <a:gd name="T0" fmla="*/ 192 w 384"/>
              <a:gd name="T1" fmla="*/ 0 h 384"/>
              <a:gd name="T2" fmla="*/ 0 w 384"/>
              <a:gd name="T3" fmla="*/ 192 h 384"/>
              <a:gd name="T4" fmla="*/ 192 w 384"/>
              <a:gd name="T5" fmla="*/ 384 h 384"/>
              <a:gd name="T6" fmla="*/ 384 w 384"/>
              <a:gd name="T7" fmla="*/ 192 h 384"/>
              <a:gd name="T8" fmla="*/ 192 w 384"/>
              <a:gd name="T9" fmla="*/ 0 h 384"/>
              <a:gd name="T10" fmla="*/ 356 w 384"/>
              <a:gd name="T11" fmla="*/ 192 h 384"/>
              <a:gd name="T12" fmla="*/ 322 w 384"/>
              <a:gd name="T13" fmla="*/ 292 h 384"/>
              <a:gd name="T14" fmla="*/ 315 w 384"/>
              <a:gd name="T15" fmla="*/ 261 h 384"/>
              <a:gd name="T16" fmla="*/ 321 w 384"/>
              <a:gd name="T17" fmla="*/ 205 h 384"/>
              <a:gd name="T18" fmla="*/ 297 w 384"/>
              <a:gd name="T19" fmla="*/ 165 h 384"/>
              <a:gd name="T20" fmla="*/ 259 w 384"/>
              <a:gd name="T21" fmla="*/ 139 h 384"/>
              <a:gd name="T22" fmla="*/ 277 w 384"/>
              <a:gd name="T23" fmla="*/ 67 h 384"/>
              <a:gd name="T24" fmla="*/ 237 w 384"/>
              <a:gd name="T25" fmla="*/ 49 h 384"/>
              <a:gd name="T26" fmla="*/ 244 w 384"/>
              <a:gd name="T27" fmla="*/ 37 h 384"/>
              <a:gd name="T28" fmla="*/ 356 w 384"/>
              <a:gd name="T29" fmla="*/ 192 h 384"/>
              <a:gd name="T30" fmla="*/ 169 w 384"/>
              <a:gd name="T31" fmla="*/ 30 h 384"/>
              <a:gd name="T32" fmla="*/ 149 w 384"/>
              <a:gd name="T33" fmla="*/ 46 h 384"/>
              <a:gd name="T34" fmla="*/ 122 w 384"/>
              <a:gd name="T35" fmla="*/ 69 h 384"/>
              <a:gd name="T36" fmla="*/ 90 w 384"/>
              <a:gd name="T37" fmla="*/ 106 h 384"/>
              <a:gd name="T38" fmla="*/ 109 w 384"/>
              <a:gd name="T39" fmla="*/ 123 h 384"/>
              <a:gd name="T40" fmla="*/ 140 w 384"/>
              <a:gd name="T41" fmla="*/ 125 h 384"/>
              <a:gd name="T42" fmla="*/ 196 w 384"/>
              <a:gd name="T43" fmla="*/ 189 h 384"/>
              <a:gd name="T44" fmla="*/ 151 w 384"/>
              <a:gd name="T45" fmla="*/ 235 h 384"/>
              <a:gd name="T46" fmla="*/ 145 w 384"/>
              <a:gd name="T47" fmla="*/ 265 h 384"/>
              <a:gd name="T48" fmla="*/ 142 w 384"/>
              <a:gd name="T49" fmla="*/ 312 h 384"/>
              <a:gd name="T50" fmla="*/ 108 w 384"/>
              <a:gd name="T51" fmla="*/ 273 h 384"/>
              <a:gd name="T52" fmla="*/ 101 w 384"/>
              <a:gd name="T53" fmla="*/ 229 h 384"/>
              <a:gd name="T54" fmla="*/ 71 w 384"/>
              <a:gd name="T55" fmla="*/ 187 h 384"/>
              <a:gd name="T56" fmla="*/ 84 w 384"/>
              <a:gd name="T57" fmla="*/ 145 h 384"/>
              <a:gd name="T58" fmla="*/ 39 w 384"/>
              <a:gd name="T59" fmla="*/ 133 h 384"/>
              <a:gd name="T60" fmla="*/ 169 w 384"/>
              <a:gd name="T61" fmla="*/ 30 h 384"/>
              <a:gd name="T62" fmla="*/ 140 w 384"/>
              <a:gd name="T63" fmla="*/ 347 h 384"/>
              <a:gd name="T64" fmla="*/ 160 w 384"/>
              <a:gd name="T65" fmla="*/ 335 h 384"/>
              <a:gd name="T66" fmla="*/ 190 w 384"/>
              <a:gd name="T67" fmla="*/ 329 h 384"/>
              <a:gd name="T68" fmla="*/ 235 w 384"/>
              <a:gd name="T69" fmla="*/ 315 h 384"/>
              <a:gd name="T70" fmla="*/ 282 w 384"/>
              <a:gd name="T71" fmla="*/ 328 h 384"/>
              <a:gd name="T72" fmla="*/ 192 w 384"/>
              <a:gd name="T73" fmla="*/ 356 h 384"/>
              <a:gd name="T74" fmla="*/ 140 w 384"/>
              <a:gd name="T75" fmla="*/ 347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4" h="384">
                <a:moveTo>
                  <a:pt x="192" y="0"/>
                </a:moveTo>
                <a:cubicBezTo>
                  <a:pt x="86" y="0"/>
                  <a:pt x="0" y="86"/>
                  <a:pt x="0" y="192"/>
                </a:cubicBezTo>
                <a:cubicBezTo>
                  <a:pt x="0" y="298"/>
                  <a:pt x="86" y="384"/>
                  <a:pt x="192" y="384"/>
                </a:cubicBezTo>
                <a:cubicBezTo>
                  <a:pt x="298" y="384"/>
                  <a:pt x="384" y="298"/>
                  <a:pt x="384" y="192"/>
                </a:cubicBezTo>
                <a:cubicBezTo>
                  <a:pt x="384" y="86"/>
                  <a:pt x="298" y="0"/>
                  <a:pt x="192" y="0"/>
                </a:cubicBezTo>
                <a:close/>
                <a:moveTo>
                  <a:pt x="356" y="192"/>
                </a:moveTo>
                <a:cubicBezTo>
                  <a:pt x="356" y="229"/>
                  <a:pt x="343" y="264"/>
                  <a:pt x="322" y="292"/>
                </a:cubicBezTo>
                <a:cubicBezTo>
                  <a:pt x="316" y="287"/>
                  <a:pt x="309" y="274"/>
                  <a:pt x="315" y="261"/>
                </a:cubicBezTo>
                <a:cubicBezTo>
                  <a:pt x="321" y="248"/>
                  <a:pt x="323" y="217"/>
                  <a:pt x="321" y="205"/>
                </a:cubicBezTo>
                <a:cubicBezTo>
                  <a:pt x="320" y="194"/>
                  <a:pt x="314" y="165"/>
                  <a:pt x="297" y="165"/>
                </a:cubicBezTo>
                <a:cubicBezTo>
                  <a:pt x="280" y="164"/>
                  <a:pt x="269" y="159"/>
                  <a:pt x="259" y="139"/>
                </a:cubicBezTo>
                <a:cubicBezTo>
                  <a:pt x="238" y="98"/>
                  <a:pt x="298" y="90"/>
                  <a:pt x="277" y="67"/>
                </a:cubicBezTo>
                <a:cubicBezTo>
                  <a:pt x="271" y="60"/>
                  <a:pt x="241" y="93"/>
                  <a:pt x="237" y="49"/>
                </a:cubicBezTo>
                <a:cubicBezTo>
                  <a:pt x="237" y="46"/>
                  <a:pt x="240" y="42"/>
                  <a:pt x="244" y="37"/>
                </a:cubicBezTo>
                <a:cubicBezTo>
                  <a:pt x="309" y="58"/>
                  <a:pt x="356" y="120"/>
                  <a:pt x="356" y="192"/>
                </a:cubicBezTo>
                <a:close/>
                <a:moveTo>
                  <a:pt x="169" y="30"/>
                </a:moveTo>
                <a:cubicBezTo>
                  <a:pt x="165" y="37"/>
                  <a:pt x="155" y="40"/>
                  <a:pt x="149" y="46"/>
                </a:cubicBezTo>
                <a:cubicBezTo>
                  <a:pt x="135" y="59"/>
                  <a:pt x="129" y="57"/>
                  <a:pt x="122" y="69"/>
                </a:cubicBezTo>
                <a:cubicBezTo>
                  <a:pt x="114" y="81"/>
                  <a:pt x="90" y="98"/>
                  <a:pt x="90" y="106"/>
                </a:cubicBezTo>
                <a:cubicBezTo>
                  <a:pt x="90" y="115"/>
                  <a:pt x="103" y="125"/>
                  <a:pt x="109" y="123"/>
                </a:cubicBezTo>
                <a:cubicBezTo>
                  <a:pt x="115" y="121"/>
                  <a:pt x="131" y="121"/>
                  <a:pt x="140" y="125"/>
                </a:cubicBezTo>
                <a:cubicBezTo>
                  <a:pt x="149" y="128"/>
                  <a:pt x="218" y="131"/>
                  <a:pt x="196" y="189"/>
                </a:cubicBezTo>
                <a:cubicBezTo>
                  <a:pt x="189" y="208"/>
                  <a:pt x="159" y="205"/>
                  <a:pt x="151" y="235"/>
                </a:cubicBezTo>
                <a:cubicBezTo>
                  <a:pt x="149" y="240"/>
                  <a:pt x="145" y="259"/>
                  <a:pt x="145" y="265"/>
                </a:cubicBezTo>
                <a:cubicBezTo>
                  <a:pt x="144" y="275"/>
                  <a:pt x="152" y="312"/>
                  <a:pt x="142" y="312"/>
                </a:cubicBezTo>
                <a:cubicBezTo>
                  <a:pt x="133" y="312"/>
                  <a:pt x="108" y="279"/>
                  <a:pt x="108" y="273"/>
                </a:cubicBezTo>
                <a:cubicBezTo>
                  <a:pt x="108" y="267"/>
                  <a:pt x="101" y="246"/>
                  <a:pt x="101" y="229"/>
                </a:cubicBezTo>
                <a:cubicBezTo>
                  <a:pt x="101" y="211"/>
                  <a:pt x="71" y="211"/>
                  <a:pt x="71" y="187"/>
                </a:cubicBezTo>
                <a:cubicBezTo>
                  <a:pt x="71" y="166"/>
                  <a:pt x="87" y="155"/>
                  <a:pt x="84" y="145"/>
                </a:cubicBezTo>
                <a:cubicBezTo>
                  <a:pt x="80" y="135"/>
                  <a:pt x="51" y="134"/>
                  <a:pt x="39" y="133"/>
                </a:cubicBezTo>
                <a:cubicBezTo>
                  <a:pt x="60" y="79"/>
                  <a:pt x="110" y="38"/>
                  <a:pt x="169" y="30"/>
                </a:cubicBezTo>
                <a:close/>
                <a:moveTo>
                  <a:pt x="140" y="347"/>
                </a:moveTo>
                <a:cubicBezTo>
                  <a:pt x="150" y="342"/>
                  <a:pt x="151" y="335"/>
                  <a:pt x="160" y="335"/>
                </a:cubicBezTo>
                <a:cubicBezTo>
                  <a:pt x="170" y="335"/>
                  <a:pt x="179" y="331"/>
                  <a:pt x="190" y="329"/>
                </a:cubicBezTo>
                <a:cubicBezTo>
                  <a:pt x="200" y="326"/>
                  <a:pt x="218" y="316"/>
                  <a:pt x="235" y="315"/>
                </a:cubicBezTo>
                <a:cubicBezTo>
                  <a:pt x="248" y="313"/>
                  <a:pt x="275" y="315"/>
                  <a:pt x="282" y="328"/>
                </a:cubicBezTo>
                <a:cubicBezTo>
                  <a:pt x="256" y="346"/>
                  <a:pt x="225" y="356"/>
                  <a:pt x="192" y="356"/>
                </a:cubicBezTo>
                <a:cubicBezTo>
                  <a:pt x="174" y="356"/>
                  <a:pt x="156" y="353"/>
                  <a:pt x="140" y="347"/>
                </a:cubicBezTo>
                <a:close/>
              </a:path>
            </a:pathLst>
          </a:custGeom>
          <a:solidFill>
            <a:srgbClr val="3B3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2863" tIns="21431" rIns="42863" bIns="2143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595959"/>
              </a:solidFill>
              <a:effectLst/>
              <a:uLnTx/>
              <a:uFillTx/>
              <a:latin typeface="Arial"/>
              <a:ea typeface="+mn-ea"/>
              <a:cs typeface="+mn-cs"/>
            </a:endParaRPr>
          </a:p>
        </p:txBody>
      </p:sp>
      <p:grpSp>
        <p:nvGrpSpPr>
          <p:cNvPr id="20" name="Group 19">
            <a:extLst>
              <a:ext uri="{FF2B5EF4-FFF2-40B4-BE49-F238E27FC236}">
                <a16:creationId xmlns:a16="http://schemas.microsoft.com/office/drawing/2014/main" id="{D22AA57F-3B8F-A34D-A6AD-B4DAF3F750D7}"/>
              </a:ext>
            </a:extLst>
          </p:cNvPr>
          <p:cNvGrpSpPr/>
          <p:nvPr userDrawn="1"/>
        </p:nvGrpSpPr>
        <p:grpSpPr>
          <a:xfrm>
            <a:off x="7268132" y="5165278"/>
            <a:ext cx="284756" cy="291388"/>
            <a:chOff x="5233901" y="5698704"/>
            <a:chExt cx="181611" cy="179865"/>
          </a:xfrm>
          <a:solidFill>
            <a:srgbClr val="3B3838"/>
          </a:solidFill>
        </p:grpSpPr>
        <p:sp>
          <p:nvSpPr>
            <p:cNvPr id="21" name="Freeform 175">
              <a:extLst>
                <a:ext uri="{FF2B5EF4-FFF2-40B4-BE49-F238E27FC236}">
                  <a16:creationId xmlns:a16="http://schemas.microsoft.com/office/drawing/2014/main" id="{1DD1F0F3-6683-F547-AE4B-F7800EE9C29D}"/>
                </a:ext>
              </a:extLst>
            </p:cNvPr>
            <p:cNvSpPr>
              <a:spLocks noEditPoints="1"/>
            </p:cNvSpPr>
            <p:nvPr/>
          </p:nvSpPr>
          <p:spPr bwMode="auto">
            <a:xfrm>
              <a:off x="5233901" y="5698704"/>
              <a:ext cx="40164" cy="179864"/>
            </a:xfrm>
            <a:custGeom>
              <a:avLst/>
              <a:gdLst>
                <a:gd name="T0" fmla="*/ 81 w 81"/>
                <a:gd name="T1" fmla="*/ 39 h 355"/>
                <a:gd name="T2" fmla="*/ 40 w 81"/>
                <a:gd name="T3" fmla="*/ 77 h 355"/>
                <a:gd name="T4" fmla="*/ 0 w 81"/>
                <a:gd name="T5" fmla="*/ 39 h 355"/>
                <a:gd name="T6" fmla="*/ 41 w 81"/>
                <a:gd name="T7" fmla="*/ 0 h 355"/>
                <a:gd name="T8" fmla="*/ 81 w 81"/>
                <a:gd name="T9" fmla="*/ 39 h 355"/>
                <a:gd name="T10" fmla="*/ 2 w 81"/>
                <a:gd name="T11" fmla="*/ 355 h 355"/>
                <a:gd name="T12" fmla="*/ 2 w 81"/>
                <a:gd name="T13" fmla="*/ 108 h 355"/>
                <a:gd name="T14" fmla="*/ 79 w 81"/>
                <a:gd name="T15" fmla="*/ 108 h 355"/>
                <a:gd name="T16" fmla="*/ 79 w 81"/>
                <a:gd name="T17" fmla="*/ 355 h 355"/>
                <a:gd name="T18" fmla="*/ 2 w 81"/>
                <a:gd name="T19"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355">
                  <a:moveTo>
                    <a:pt x="81" y="39"/>
                  </a:moveTo>
                  <a:cubicBezTo>
                    <a:pt x="81" y="60"/>
                    <a:pt x="66" y="77"/>
                    <a:pt x="40" y="77"/>
                  </a:cubicBezTo>
                  <a:cubicBezTo>
                    <a:pt x="15" y="77"/>
                    <a:pt x="0" y="60"/>
                    <a:pt x="0" y="39"/>
                  </a:cubicBezTo>
                  <a:cubicBezTo>
                    <a:pt x="0" y="17"/>
                    <a:pt x="16" y="0"/>
                    <a:pt x="41" y="0"/>
                  </a:cubicBezTo>
                  <a:cubicBezTo>
                    <a:pt x="66" y="0"/>
                    <a:pt x="81" y="17"/>
                    <a:pt x="81" y="39"/>
                  </a:cubicBezTo>
                  <a:close/>
                  <a:moveTo>
                    <a:pt x="2" y="355"/>
                  </a:moveTo>
                  <a:cubicBezTo>
                    <a:pt x="2" y="108"/>
                    <a:pt x="2" y="108"/>
                    <a:pt x="2" y="108"/>
                  </a:cubicBezTo>
                  <a:cubicBezTo>
                    <a:pt x="79" y="108"/>
                    <a:pt x="79" y="108"/>
                    <a:pt x="79" y="108"/>
                  </a:cubicBezTo>
                  <a:cubicBezTo>
                    <a:pt x="79" y="355"/>
                    <a:pt x="79" y="355"/>
                    <a:pt x="79" y="355"/>
                  </a:cubicBezTo>
                  <a:lnTo>
                    <a:pt x="2" y="35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2863" tIns="21431" rIns="42863" bIns="2143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595959"/>
                </a:solidFill>
                <a:effectLst/>
                <a:uLnTx/>
                <a:uFillTx/>
                <a:latin typeface="Arial"/>
                <a:ea typeface="+mn-ea"/>
                <a:cs typeface="+mn-cs"/>
              </a:endParaRPr>
            </a:p>
          </p:txBody>
        </p:sp>
        <p:sp>
          <p:nvSpPr>
            <p:cNvPr id="22" name="Freeform 176">
              <a:extLst>
                <a:ext uri="{FF2B5EF4-FFF2-40B4-BE49-F238E27FC236}">
                  <a16:creationId xmlns:a16="http://schemas.microsoft.com/office/drawing/2014/main" id="{B5A6DA3E-A0BD-AC4D-AF59-D25F0D11B05B}"/>
                </a:ext>
              </a:extLst>
            </p:cNvPr>
            <p:cNvSpPr>
              <a:spLocks/>
            </p:cNvSpPr>
            <p:nvPr/>
          </p:nvSpPr>
          <p:spPr bwMode="auto">
            <a:xfrm>
              <a:off x="5295020" y="5751092"/>
              <a:ext cx="120492" cy="127477"/>
            </a:xfrm>
            <a:custGeom>
              <a:avLst/>
              <a:gdLst>
                <a:gd name="T0" fmla="*/ 2 w 237"/>
                <a:gd name="T1" fmla="*/ 85 h 253"/>
                <a:gd name="T2" fmla="*/ 0 w 237"/>
                <a:gd name="T3" fmla="*/ 6 h 253"/>
                <a:gd name="T4" fmla="*/ 67 w 237"/>
                <a:gd name="T5" fmla="*/ 6 h 253"/>
                <a:gd name="T6" fmla="*/ 70 w 237"/>
                <a:gd name="T7" fmla="*/ 40 h 253"/>
                <a:gd name="T8" fmla="*/ 72 w 237"/>
                <a:gd name="T9" fmla="*/ 40 h 253"/>
                <a:gd name="T10" fmla="*/ 148 w 237"/>
                <a:gd name="T11" fmla="*/ 0 h 253"/>
                <a:gd name="T12" fmla="*/ 237 w 237"/>
                <a:gd name="T13" fmla="*/ 107 h 253"/>
                <a:gd name="T14" fmla="*/ 237 w 237"/>
                <a:gd name="T15" fmla="*/ 253 h 253"/>
                <a:gd name="T16" fmla="*/ 160 w 237"/>
                <a:gd name="T17" fmla="*/ 253 h 253"/>
                <a:gd name="T18" fmla="*/ 160 w 237"/>
                <a:gd name="T19" fmla="*/ 116 h 253"/>
                <a:gd name="T20" fmla="*/ 121 w 237"/>
                <a:gd name="T21" fmla="*/ 62 h 253"/>
                <a:gd name="T22" fmla="*/ 81 w 237"/>
                <a:gd name="T23" fmla="*/ 91 h 253"/>
                <a:gd name="T24" fmla="*/ 79 w 237"/>
                <a:gd name="T25" fmla="*/ 111 h 253"/>
                <a:gd name="T26" fmla="*/ 79 w 237"/>
                <a:gd name="T27" fmla="*/ 253 h 253"/>
                <a:gd name="T28" fmla="*/ 2 w 237"/>
                <a:gd name="T29" fmla="*/ 253 h 253"/>
                <a:gd name="T30" fmla="*/ 2 w 237"/>
                <a:gd name="T31" fmla="*/ 8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7" h="253">
                  <a:moveTo>
                    <a:pt x="2" y="85"/>
                  </a:moveTo>
                  <a:cubicBezTo>
                    <a:pt x="2" y="54"/>
                    <a:pt x="1" y="28"/>
                    <a:pt x="0" y="6"/>
                  </a:cubicBezTo>
                  <a:cubicBezTo>
                    <a:pt x="67" y="6"/>
                    <a:pt x="67" y="6"/>
                    <a:pt x="67" y="6"/>
                  </a:cubicBezTo>
                  <a:cubicBezTo>
                    <a:pt x="70" y="40"/>
                    <a:pt x="70" y="40"/>
                    <a:pt x="70" y="40"/>
                  </a:cubicBezTo>
                  <a:cubicBezTo>
                    <a:pt x="72" y="40"/>
                    <a:pt x="72" y="40"/>
                    <a:pt x="72" y="40"/>
                  </a:cubicBezTo>
                  <a:cubicBezTo>
                    <a:pt x="82" y="24"/>
                    <a:pt x="107" y="0"/>
                    <a:pt x="148" y="0"/>
                  </a:cubicBezTo>
                  <a:cubicBezTo>
                    <a:pt x="199" y="0"/>
                    <a:pt x="237" y="34"/>
                    <a:pt x="237" y="107"/>
                  </a:cubicBezTo>
                  <a:cubicBezTo>
                    <a:pt x="237" y="253"/>
                    <a:pt x="237" y="253"/>
                    <a:pt x="237" y="253"/>
                  </a:cubicBezTo>
                  <a:cubicBezTo>
                    <a:pt x="160" y="253"/>
                    <a:pt x="160" y="253"/>
                    <a:pt x="160" y="253"/>
                  </a:cubicBezTo>
                  <a:cubicBezTo>
                    <a:pt x="160" y="116"/>
                    <a:pt x="160" y="116"/>
                    <a:pt x="160" y="116"/>
                  </a:cubicBezTo>
                  <a:cubicBezTo>
                    <a:pt x="160" y="84"/>
                    <a:pt x="149" y="62"/>
                    <a:pt x="121" y="62"/>
                  </a:cubicBezTo>
                  <a:cubicBezTo>
                    <a:pt x="100" y="62"/>
                    <a:pt x="87" y="77"/>
                    <a:pt x="81" y="91"/>
                  </a:cubicBezTo>
                  <a:cubicBezTo>
                    <a:pt x="79" y="96"/>
                    <a:pt x="79" y="103"/>
                    <a:pt x="79" y="111"/>
                  </a:cubicBezTo>
                  <a:cubicBezTo>
                    <a:pt x="79" y="253"/>
                    <a:pt x="79" y="253"/>
                    <a:pt x="79" y="253"/>
                  </a:cubicBezTo>
                  <a:cubicBezTo>
                    <a:pt x="2" y="253"/>
                    <a:pt x="2" y="253"/>
                    <a:pt x="2" y="253"/>
                  </a:cubicBezTo>
                  <a:lnTo>
                    <a:pt x="2" y="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2863" tIns="21431" rIns="42863" bIns="2143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595959"/>
                </a:solidFill>
                <a:effectLst/>
                <a:uLnTx/>
                <a:uFillTx/>
                <a:latin typeface="Arial"/>
                <a:ea typeface="+mn-ea"/>
                <a:cs typeface="+mn-cs"/>
              </a:endParaRPr>
            </a:p>
          </p:txBody>
        </p:sp>
      </p:grpSp>
      <p:sp>
        <p:nvSpPr>
          <p:cNvPr id="23" name="Freeform 215">
            <a:extLst>
              <a:ext uri="{FF2B5EF4-FFF2-40B4-BE49-F238E27FC236}">
                <a16:creationId xmlns:a16="http://schemas.microsoft.com/office/drawing/2014/main" id="{8778E111-D63C-3F49-8D30-B0413EDC848D}"/>
              </a:ext>
            </a:extLst>
          </p:cNvPr>
          <p:cNvSpPr>
            <a:spLocks/>
          </p:cNvSpPr>
          <p:nvPr userDrawn="1"/>
        </p:nvSpPr>
        <p:spPr bwMode="auto">
          <a:xfrm>
            <a:off x="9154733" y="5201957"/>
            <a:ext cx="351176" cy="294385"/>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rgbClr val="3B383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42863" tIns="21431" rIns="42863" bIns="2143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595959"/>
              </a:solidFill>
              <a:effectLst/>
              <a:uLnTx/>
              <a:uFillTx/>
              <a:latin typeface="Arial"/>
              <a:ea typeface="+mn-ea"/>
              <a:cs typeface="+mn-cs"/>
            </a:endParaRPr>
          </a:p>
        </p:txBody>
      </p:sp>
      <p:sp>
        <p:nvSpPr>
          <p:cNvPr id="24" name="TextBox 23">
            <a:extLst>
              <a:ext uri="{FF2B5EF4-FFF2-40B4-BE49-F238E27FC236}">
                <a16:creationId xmlns:a16="http://schemas.microsoft.com/office/drawing/2014/main" id="{85013BEB-861A-914F-8BE0-2E7AA4E28CFB}"/>
              </a:ext>
            </a:extLst>
          </p:cNvPr>
          <p:cNvSpPr txBox="1"/>
          <p:nvPr userDrawn="1"/>
        </p:nvSpPr>
        <p:spPr>
          <a:xfrm>
            <a:off x="4156458" y="5870554"/>
            <a:ext cx="226765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Calibri" panose="020F0502020204030204" pitchFamily="34" charset="0"/>
                <a:ea typeface="Arial" charset="0"/>
                <a:cs typeface="Calibri" panose="020F0502020204030204" pitchFamily="34" charset="0"/>
              </a:rPr>
              <a:t>inquiries@eclerxmarkets.com</a:t>
            </a:r>
            <a:endParaRPr kumimoji="0" lang="en-US" sz="1600" b="0" i="0" u="none" strike="noStrike" kern="1200" cap="none" spc="0" normalizeH="0" baseline="0" noProof="0" dirty="0">
              <a:ln>
                <a:noFill/>
              </a:ln>
              <a:solidFill>
                <a:srgbClr val="595959"/>
              </a:solidFill>
              <a:effectLst/>
              <a:uLnTx/>
              <a:uFillTx/>
              <a:latin typeface="Calibri" panose="020F0502020204030204" pitchFamily="34" charset="0"/>
              <a:ea typeface="Arial" charset="0"/>
              <a:cs typeface="Calibri" panose="020F0502020204030204" pitchFamily="34" charset="0"/>
            </a:endParaRPr>
          </a:p>
        </p:txBody>
      </p:sp>
      <p:grpSp>
        <p:nvGrpSpPr>
          <p:cNvPr id="25" name="Group 24">
            <a:extLst>
              <a:ext uri="{FF2B5EF4-FFF2-40B4-BE49-F238E27FC236}">
                <a16:creationId xmlns:a16="http://schemas.microsoft.com/office/drawing/2014/main" id="{F5A42B67-6C19-8C45-935D-910097F59D20}"/>
              </a:ext>
            </a:extLst>
          </p:cNvPr>
          <p:cNvGrpSpPr/>
          <p:nvPr userDrawn="1"/>
        </p:nvGrpSpPr>
        <p:grpSpPr>
          <a:xfrm>
            <a:off x="4957197" y="5011645"/>
            <a:ext cx="666173" cy="662623"/>
            <a:chOff x="4952294" y="5011644"/>
            <a:chExt cx="666000" cy="662623"/>
          </a:xfrm>
        </p:grpSpPr>
        <p:sp>
          <p:nvSpPr>
            <p:cNvPr id="26" name="Oval 25">
              <a:extLst>
                <a:ext uri="{FF2B5EF4-FFF2-40B4-BE49-F238E27FC236}">
                  <a16:creationId xmlns:a16="http://schemas.microsoft.com/office/drawing/2014/main" id="{D0C21EBD-7AD7-D747-A447-94967EC77E13}"/>
                </a:ext>
              </a:extLst>
            </p:cNvPr>
            <p:cNvSpPr/>
            <p:nvPr/>
          </p:nvSpPr>
          <p:spPr>
            <a:xfrm>
              <a:off x="4952294" y="5011644"/>
              <a:ext cx="666000" cy="662623"/>
            </a:xfrm>
            <a:prstGeom prst="ellipse">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grpSp>
          <p:nvGrpSpPr>
            <p:cNvPr id="27" name="Group 26">
              <a:extLst>
                <a:ext uri="{FF2B5EF4-FFF2-40B4-BE49-F238E27FC236}">
                  <a16:creationId xmlns:a16="http://schemas.microsoft.com/office/drawing/2014/main" id="{370A4C49-AC6B-AF46-9465-8C4B9E5F9F1D}"/>
                </a:ext>
              </a:extLst>
            </p:cNvPr>
            <p:cNvGrpSpPr>
              <a:grpSpLocks noChangeAspect="1"/>
            </p:cNvGrpSpPr>
            <p:nvPr/>
          </p:nvGrpSpPr>
          <p:grpSpPr>
            <a:xfrm>
              <a:off x="5096832" y="5145564"/>
              <a:ext cx="375115" cy="351200"/>
              <a:chOff x="5264150" y="5545138"/>
              <a:chExt cx="871538" cy="815975"/>
            </a:xfrm>
            <a:solidFill>
              <a:srgbClr val="3B3838"/>
            </a:solidFill>
          </p:grpSpPr>
          <p:sp>
            <p:nvSpPr>
              <p:cNvPr id="28" name="Freeform 5">
                <a:extLst>
                  <a:ext uri="{FF2B5EF4-FFF2-40B4-BE49-F238E27FC236}">
                    <a16:creationId xmlns:a16="http://schemas.microsoft.com/office/drawing/2014/main" id="{728321A9-B70D-6C43-9AEF-BDCEE4AE4FC6}"/>
                  </a:ext>
                </a:extLst>
              </p:cNvPr>
              <p:cNvSpPr>
                <a:spLocks noEditPoints="1"/>
              </p:cNvSpPr>
              <p:nvPr/>
            </p:nvSpPr>
            <p:spPr bwMode="auto">
              <a:xfrm>
                <a:off x="5264150" y="5545138"/>
                <a:ext cx="871538" cy="815975"/>
              </a:xfrm>
              <a:custGeom>
                <a:avLst/>
                <a:gdLst>
                  <a:gd name="T0" fmla="*/ 1322 w 8533"/>
                  <a:gd name="T1" fmla="*/ 3527 h 7986"/>
                  <a:gd name="T2" fmla="*/ 603 w 8533"/>
                  <a:gd name="T3" fmla="*/ 3030 h 7986"/>
                  <a:gd name="T4" fmla="*/ 1322 w 8533"/>
                  <a:gd name="T5" fmla="*/ 2533 h 7986"/>
                  <a:gd name="T6" fmla="*/ 1322 w 8533"/>
                  <a:gd name="T7" fmla="*/ 3527 h 7986"/>
                  <a:gd name="T8" fmla="*/ 6774 w 8533"/>
                  <a:gd name="T9" fmla="*/ 1321 h 7986"/>
                  <a:gd name="T10" fmla="*/ 6774 w 8533"/>
                  <a:gd name="T11" fmla="*/ 3819 h 7986"/>
                  <a:gd name="T12" fmla="*/ 5090 w 8533"/>
                  <a:gd name="T13" fmla="*/ 4990 h 7986"/>
                  <a:gd name="T14" fmla="*/ 4404 w 8533"/>
                  <a:gd name="T15" fmla="*/ 4457 h 7986"/>
                  <a:gd name="T16" fmla="*/ 4401 w 8533"/>
                  <a:gd name="T17" fmla="*/ 4455 h 7986"/>
                  <a:gd name="T18" fmla="*/ 4136 w 8533"/>
                  <a:gd name="T19" fmla="*/ 4457 h 7986"/>
                  <a:gd name="T20" fmla="*/ 3444 w 8533"/>
                  <a:gd name="T21" fmla="*/ 4994 h 7986"/>
                  <a:gd name="T22" fmla="*/ 1759 w 8533"/>
                  <a:gd name="T23" fmla="*/ 3829 h 7986"/>
                  <a:gd name="T24" fmla="*/ 1759 w 8533"/>
                  <a:gd name="T25" fmla="*/ 1321 h 7986"/>
                  <a:gd name="T26" fmla="*/ 6774 w 8533"/>
                  <a:gd name="T27" fmla="*/ 1321 h 7986"/>
                  <a:gd name="T28" fmla="*/ 4267 w 8533"/>
                  <a:gd name="T29" fmla="*/ 497 h 7986"/>
                  <a:gd name="T30" fmla="*/ 4822 w 8533"/>
                  <a:gd name="T31" fmla="*/ 883 h 7986"/>
                  <a:gd name="T32" fmla="*/ 3709 w 8533"/>
                  <a:gd name="T33" fmla="*/ 883 h 7986"/>
                  <a:gd name="T34" fmla="*/ 4267 w 8533"/>
                  <a:gd name="T35" fmla="*/ 497 h 7986"/>
                  <a:gd name="T36" fmla="*/ 7910 w 8533"/>
                  <a:gd name="T37" fmla="*/ 3030 h 7986"/>
                  <a:gd name="T38" fmla="*/ 7211 w 8533"/>
                  <a:gd name="T39" fmla="*/ 3515 h 7986"/>
                  <a:gd name="T40" fmla="*/ 7211 w 8533"/>
                  <a:gd name="T41" fmla="*/ 2545 h 7986"/>
                  <a:gd name="T42" fmla="*/ 7910 w 8533"/>
                  <a:gd name="T43" fmla="*/ 3030 h 7986"/>
                  <a:gd name="T44" fmla="*/ 5452 w 8533"/>
                  <a:gd name="T45" fmla="*/ 5271 h 7986"/>
                  <a:gd name="T46" fmla="*/ 8090 w 8533"/>
                  <a:gd name="T47" fmla="*/ 3437 h 7986"/>
                  <a:gd name="T48" fmla="*/ 8096 w 8533"/>
                  <a:gd name="T49" fmla="*/ 7321 h 7986"/>
                  <a:gd name="T50" fmla="*/ 5452 w 8533"/>
                  <a:gd name="T51" fmla="*/ 5271 h 7986"/>
                  <a:gd name="T52" fmla="*/ 4270 w 8533"/>
                  <a:gd name="T53" fmla="*/ 4906 h 7986"/>
                  <a:gd name="T54" fmla="*/ 7663 w 8533"/>
                  <a:gd name="T55" fmla="*/ 7539 h 7986"/>
                  <a:gd name="T56" fmla="*/ 865 w 8533"/>
                  <a:gd name="T57" fmla="*/ 7548 h 7986"/>
                  <a:gd name="T58" fmla="*/ 4270 w 8533"/>
                  <a:gd name="T59" fmla="*/ 4906 h 7986"/>
                  <a:gd name="T60" fmla="*/ 3082 w 8533"/>
                  <a:gd name="T61" fmla="*/ 5275 h 7986"/>
                  <a:gd name="T62" fmla="*/ 443 w 8533"/>
                  <a:gd name="T63" fmla="*/ 7322 h 7986"/>
                  <a:gd name="T64" fmla="*/ 438 w 8533"/>
                  <a:gd name="T65" fmla="*/ 3447 h 7986"/>
                  <a:gd name="T66" fmla="*/ 3082 w 8533"/>
                  <a:gd name="T67" fmla="*/ 5275 h 7986"/>
                  <a:gd name="T68" fmla="*/ 8527 w 8533"/>
                  <a:gd name="T69" fmla="*/ 3026 h 7986"/>
                  <a:gd name="T70" fmla="*/ 8519 w 8533"/>
                  <a:gd name="T71" fmla="*/ 2983 h 7986"/>
                  <a:gd name="T72" fmla="*/ 8433 w 8533"/>
                  <a:gd name="T73" fmla="*/ 2861 h 7986"/>
                  <a:gd name="T74" fmla="*/ 7212 w 8533"/>
                  <a:gd name="T75" fmla="*/ 2012 h 7986"/>
                  <a:gd name="T76" fmla="*/ 7212 w 8533"/>
                  <a:gd name="T77" fmla="*/ 1102 h 7986"/>
                  <a:gd name="T78" fmla="*/ 6993 w 8533"/>
                  <a:gd name="T79" fmla="*/ 883 h 7986"/>
                  <a:gd name="T80" fmla="*/ 5588 w 8533"/>
                  <a:gd name="T81" fmla="*/ 883 h 7986"/>
                  <a:gd name="T82" fmla="*/ 4392 w 8533"/>
                  <a:gd name="T83" fmla="*/ 52 h 7986"/>
                  <a:gd name="T84" fmla="*/ 4143 w 8533"/>
                  <a:gd name="T85" fmla="*/ 52 h 7986"/>
                  <a:gd name="T86" fmla="*/ 2940 w 8533"/>
                  <a:gd name="T87" fmla="*/ 883 h 7986"/>
                  <a:gd name="T88" fmla="*/ 1540 w 8533"/>
                  <a:gd name="T89" fmla="*/ 883 h 7986"/>
                  <a:gd name="T90" fmla="*/ 1322 w 8533"/>
                  <a:gd name="T91" fmla="*/ 1102 h 7986"/>
                  <a:gd name="T92" fmla="*/ 1322 w 8533"/>
                  <a:gd name="T93" fmla="*/ 2002 h 7986"/>
                  <a:gd name="T94" fmla="*/ 94 w 8533"/>
                  <a:gd name="T95" fmla="*/ 2850 h 7986"/>
                  <a:gd name="T96" fmla="*/ 0 w 8533"/>
                  <a:gd name="T97" fmla="*/ 3027 h 7986"/>
                  <a:gd name="T98" fmla="*/ 0 w 8533"/>
                  <a:gd name="T99" fmla="*/ 3030 h 7986"/>
                  <a:gd name="T100" fmla="*/ 7 w 8533"/>
                  <a:gd name="T101" fmla="*/ 7768 h 7986"/>
                  <a:gd name="T102" fmla="*/ 71 w 8533"/>
                  <a:gd name="T103" fmla="*/ 7922 h 7986"/>
                  <a:gd name="T104" fmla="*/ 225 w 8533"/>
                  <a:gd name="T105" fmla="*/ 7986 h 7986"/>
                  <a:gd name="T106" fmla="*/ 225 w 8533"/>
                  <a:gd name="T107" fmla="*/ 7986 h 7986"/>
                  <a:gd name="T108" fmla="*/ 8315 w 8533"/>
                  <a:gd name="T109" fmla="*/ 7975 h 7986"/>
                  <a:gd name="T110" fmla="*/ 8533 w 8533"/>
                  <a:gd name="T111" fmla="*/ 7756 h 7986"/>
                  <a:gd name="T112" fmla="*/ 8527 w 8533"/>
                  <a:gd name="T113" fmla="*/ 3026 h 7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533" h="7986">
                    <a:moveTo>
                      <a:pt x="1322" y="3527"/>
                    </a:moveTo>
                    <a:lnTo>
                      <a:pt x="603" y="3030"/>
                    </a:lnTo>
                    <a:lnTo>
                      <a:pt x="1322" y="2533"/>
                    </a:lnTo>
                    <a:lnTo>
                      <a:pt x="1322" y="3527"/>
                    </a:lnTo>
                    <a:close/>
                    <a:moveTo>
                      <a:pt x="6774" y="1321"/>
                    </a:moveTo>
                    <a:lnTo>
                      <a:pt x="6774" y="3819"/>
                    </a:lnTo>
                    <a:lnTo>
                      <a:pt x="5090" y="4990"/>
                    </a:lnTo>
                    <a:lnTo>
                      <a:pt x="4404" y="4457"/>
                    </a:lnTo>
                    <a:cubicBezTo>
                      <a:pt x="4403" y="4456"/>
                      <a:pt x="4402" y="4456"/>
                      <a:pt x="4401" y="4455"/>
                    </a:cubicBezTo>
                    <a:cubicBezTo>
                      <a:pt x="4324" y="4398"/>
                      <a:pt x="4216" y="4396"/>
                      <a:pt x="4136" y="4457"/>
                    </a:cubicBezTo>
                    <a:lnTo>
                      <a:pt x="3444" y="4994"/>
                    </a:lnTo>
                    <a:lnTo>
                      <a:pt x="1759" y="3829"/>
                    </a:lnTo>
                    <a:lnTo>
                      <a:pt x="1759" y="1321"/>
                    </a:lnTo>
                    <a:lnTo>
                      <a:pt x="6774" y="1321"/>
                    </a:lnTo>
                    <a:close/>
                    <a:moveTo>
                      <a:pt x="4267" y="497"/>
                    </a:moveTo>
                    <a:lnTo>
                      <a:pt x="4822" y="883"/>
                    </a:lnTo>
                    <a:lnTo>
                      <a:pt x="3709" y="883"/>
                    </a:lnTo>
                    <a:lnTo>
                      <a:pt x="4267" y="497"/>
                    </a:lnTo>
                    <a:close/>
                    <a:moveTo>
                      <a:pt x="7910" y="3030"/>
                    </a:moveTo>
                    <a:lnTo>
                      <a:pt x="7211" y="3515"/>
                    </a:lnTo>
                    <a:lnTo>
                      <a:pt x="7211" y="2545"/>
                    </a:lnTo>
                    <a:lnTo>
                      <a:pt x="7910" y="3030"/>
                    </a:lnTo>
                    <a:close/>
                    <a:moveTo>
                      <a:pt x="5452" y="5271"/>
                    </a:moveTo>
                    <a:lnTo>
                      <a:pt x="8090" y="3437"/>
                    </a:lnTo>
                    <a:lnTo>
                      <a:pt x="8096" y="7321"/>
                    </a:lnTo>
                    <a:lnTo>
                      <a:pt x="5452" y="5271"/>
                    </a:lnTo>
                    <a:close/>
                    <a:moveTo>
                      <a:pt x="4270" y="4906"/>
                    </a:moveTo>
                    <a:lnTo>
                      <a:pt x="7663" y="7539"/>
                    </a:lnTo>
                    <a:lnTo>
                      <a:pt x="865" y="7548"/>
                    </a:lnTo>
                    <a:lnTo>
                      <a:pt x="4270" y="4906"/>
                    </a:lnTo>
                    <a:close/>
                    <a:moveTo>
                      <a:pt x="3082" y="5275"/>
                    </a:moveTo>
                    <a:lnTo>
                      <a:pt x="443" y="7322"/>
                    </a:lnTo>
                    <a:lnTo>
                      <a:pt x="438" y="3447"/>
                    </a:lnTo>
                    <a:lnTo>
                      <a:pt x="3082" y="5275"/>
                    </a:lnTo>
                    <a:close/>
                    <a:moveTo>
                      <a:pt x="8527" y="3026"/>
                    </a:moveTo>
                    <a:cubicBezTo>
                      <a:pt x="8527" y="3013"/>
                      <a:pt x="8524" y="2994"/>
                      <a:pt x="8519" y="2983"/>
                    </a:cubicBezTo>
                    <a:cubicBezTo>
                      <a:pt x="8506" y="2935"/>
                      <a:pt x="8477" y="2892"/>
                      <a:pt x="8433" y="2861"/>
                    </a:cubicBezTo>
                    <a:lnTo>
                      <a:pt x="7212" y="2012"/>
                    </a:lnTo>
                    <a:lnTo>
                      <a:pt x="7212" y="1102"/>
                    </a:lnTo>
                    <a:cubicBezTo>
                      <a:pt x="7212" y="981"/>
                      <a:pt x="7114" y="883"/>
                      <a:pt x="6993" y="883"/>
                    </a:cubicBezTo>
                    <a:lnTo>
                      <a:pt x="5588" y="883"/>
                    </a:lnTo>
                    <a:lnTo>
                      <a:pt x="4392" y="52"/>
                    </a:lnTo>
                    <a:cubicBezTo>
                      <a:pt x="4317" y="0"/>
                      <a:pt x="4218" y="0"/>
                      <a:pt x="4143" y="52"/>
                    </a:cubicBezTo>
                    <a:lnTo>
                      <a:pt x="2940" y="883"/>
                    </a:lnTo>
                    <a:lnTo>
                      <a:pt x="1540" y="883"/>
                    </a:lnTo>
                    <a:cubicBezTo>
                      <a:pt x="1420" y="883"/>
                      <a:pt x="1322" y="981"/>
                      <a:pt x="1322" y="1102"/>
                    </a:cubicBezTo>
                    <a:lnTo>
                      <a:pt x="1322" y="2002"/>
                    </a:lnTo>
                    <a:lnTo>
                      <a:pt x="94" y="2850"/>
                    </a:lnTo>
                    <a:cubicBezTo>
                      <a:pt x="34" y="2892"/>
                      <a:pt x="1" y="2958"/>
                      <a:pt x="0" y="3027"/>
                    </a:cubicBezTo>
                    <a:cubicBezTo>
                      <a:pt x="0" y="3028"/>
                      <a:pt x="0" y="3029"/>
                      <a:pt x="0" y="3030"/>
                    </a:cubicBezTo>
                    <a:lnTo>
                      <a:pt x="7" y="7768"/>
                    </a:lnTo>
                    <a:cubicBezTo>
                      <a:pt x="7" y="7826"/>
                      <a:pt x="30" y="7881"/>
                      <a:pt x="71" y="7922"/>
                    </a:cubicBezTo>
                    <a:cubicBezTo>
                      <a:pt x="112" y="7963"/>
                      <a:pt x="167" y="7986"/>
                      <a:pt x="225" y="7986"/>
                    </a:cubicBezTo>
                    <a:lnTo>
                      <a:pt x="225" y="7986"/>
                    </a:lnTo>
                    <a:lnTo>
                      <a:pt x="8315" y="7975"/>
                    </a:lnTo>
                    <a:cubicBezTo>
                      <a:pt x="8436" y="7975"/>
                      <a:pt x="8533" y="7877"/>
                      <a:pt x="8533" y="7756"/>
                    </a:cubicBezTo>
                    <a:lnTo>
                      <a:pt x="8527" y="302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95959"/>
                  </a:solidFill>
                  <a:effectLst/>
                  <a:uLnTx/>
                  <a:uFillTx/>
                  <a:latin typeface="Arial"/>
                  <a:ea typeface="+mn-ea"/>
                  <a:cs typeface="+mn-cs"/>
                </a:endParaRPr>
              </a:p>
            </p:txBody>
          </p:sp>
          <p:sp>
            <p:nvSpPr>
              <p:cNvPr id="29" name="Freeform 6">
                <a:extLst>
                  <a:ext uri="{FF2B5EF4-FFF2-40B4-BE49-F238E27FC236}">
                    <a16:creationId xmlns:a16="http://schemas.microsoft.com/office/drawing/2014/main" id="{F13D78F0-A098-0A48-8F5F-66380C0C7D03}"/>
                  </a:ext>
                </a:extLst>
              </p:cNvPr>
              <p:cNvSpPr>
                <a:spLocks/>
              </p:cNvSpPr>
              <p:nvPr/>
            </p:nvSpPr>
            <p:spPr bwMode="auto">
              <a:xfrm>
                <a:off x="5526088" y="5768975"/>
                <a:ext cx="347663" cy="46038"/>
              </a:xfrm>
              <a:custGeom>
                <a:avLst/>
                <a:gdLst>
                  <a:gd name="T0" fmla="*/ 218 w 3396"/>
                  <a:gd name="T1" fmla="*/ 437 h 437"/>
                  <a:gd name="T2" fmla="*/ 3177 w 3396"/>
                  <a:gd name="T3" fmla="*/ 437 h 437"/>
                  <a:gd name="T4" fmla="*/ 3396 w 3396"/>
                  <a:gd name="T5" fmla="*/ 218 h 437"/>
                  <a:gd name="T6" fmla="*/ 3177 w 3396"/>
                  <a:gd name="T7" fmla="*/ 0 h 437"/>
                  <a:gd name="T8" fmla="*/ 218 w 3396"/>
                  <a:gd name="T9" fmla="*/ 0 h 437"/>
                  <a:gd name="T10" fmla="*/ 0 w 3396"/>
                  <a:gd name="T11" fmla="*/ 218 h 437"/>
                  <a:gd name="T12" fmla="*/ 218 w 3396"/>
                  <a:gd name="T13" fmla="*/ 437 h 437"/>
                </a:gdLst>
                <a:ahLst/>
                <a:cxnLst>
                  <a:cxn ang="0">
                    <a:pos x="T0" y="T1"/>
                  </a:cxn>
                  <a:cxn ang="0">
                    <a:pos x="T2" y="T3"/>
                  </a:cxn>
                  <a:cxn ang="0">
                    <a:pos x="T4" y="T5"/>
                  </a:cxn>
                  <a:cxn ang="0">
                    <a:pos x="T6" y="T7"/>
                  </a:cxn>
                  <a:cxn ang="0">
                    <a:pos x="T8" y="T9"/>
                  </a:cxn>
                  <a:cxn ang="0">
                    <a:pos x="T10" y="T11"/>
                  </a:cxn>
                  <a:cxn ang="0">
                    <a:pos x="T12" y="T13"/>
                  </a:cxn>
                </a:cxnLst>
                <a:rect l="0" t="0" r="r" b="b"/>
                <a:pathLst>
                  <a:path w="3396" h="437">
                    <a:moveTo>
                      <a:pt x="218" y="437"/>
                    </a:moveTo>
                    <a:lnTo>
                      <a:pt x="3177" y="437"/>
                    </a:lnTo>
                    <a:cubicBezTo>
                      <a:pt x="3298" y="437"/>
                      <a:pt x="3396" y="339"/>
                      <a:pt x="3396" y="218"/>
                    </a:cubicBezTo>
                    <a:cubicBezTo>
                      <a:pt x="3396" y="97"/>
                      <a:pt x="3298" y="0"/>
                      <a:pt x="3177" y="0"/>
                    </a:cubicBezTo>
                    <a:lnTo>
                      <a:pt x="218" y="0"/>
                    </a:lnTo>
                    <a:cubicBezTo>
                      <a:pt x="98" y="0"/>
                      <a:pt x="0" y="97"/>
                      <a:pt x="0" y="218"/>
                    </a:cubicBezTo>
                    <a:cubicBezTo>
                      <a:pt x="0" y="339"/>
                      <a:pt x="98" y="437"/>
                      <a:pt x="218" y="43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95959"/>
                  </a:solidFill>
                  <a:effectLst/>
                  <a:uLnTx/>
                  <a:uFillTx/>
                  <a:latin typeface="Arial"/>
                  <a:ea typeface="+mn-ea"/>
                  <a:cs typeface="+mn-cs"/>
                </a:endParaRPr>
              </a:p>
            </p:txBody>
          </p:sp>
          <p:sp>
            <p:nvSpPr>
              <p:cNvPr id="30" name="Freeform 7">
                <a:extLst>
                  <a:ext uri="{FF2B5EF4-FFF2-40B4-BE49-F238E27FC236}">
                    <a16:creationId xmlns:a16="http://schemas.microsoft.com/office/drawing/2014/main" id="{94D5DCFF-50CE-3246-9CA5-F6D5CD52F75C}"/>
                  </a:ext>
                </a:extLst>
              </p:cNvPr>
              <p:cNvSpPr>
                <a:spLocks/>
              </p:cNvSpPr>
              <p:nvPr/>
            </p:nvSpPr>
            <p:spPr bwMode="auto">
              <a:xfrm>
                <a:off x="5526088" y="5886450"/>
                <a:ext cx="347663" cy="44450"/>
              </a:xfrm>
              <a:custGeom>
                <a:avLst/>
                <a:gdLst>
                  <a:gd name="T0" fmla="*/ 218 w 3396"/>
                  <a:gd name="T1" fmla="*/ 437 h 437"/>
                  <a:gd name="T2" fmla="*/ 3177 w 3396"/>
                  <a:gd name="T3" fmla="*/ 437 h 437"/>
                  <a:gd name="T4" fmla="*/ 3396 w 3396"/>
                  <a:gd name="T5" fmla="*/ 219 h 437"/>
                  <a:gd name="T6" fmla="*/ 3177 w 3396"/>
                  <a:gd name="T7" fmla="*/ 0 h 437"/>
                  <a:gd name="T8" fmla="*/ 218 w 3396"/>
                  <a:gd name="T9" fmla="*/ 0 h 437"/>
                  <a:gd name="T10" fmla="*/ 0 w 3396"/>
                  <a:gd name="T11" fmla="*/ 219 h 437"/>
                  <a:gd name="T12" fmla="*/ 218 w 3396"/>
                  <a:gd name="T13" fmla="*/ 437 h 437"/>
                </a:gdLst>
                <a:ahLst/>
                <a:cxnLst>
                  <a:cxn ang="0">
                    <a:pos x="T0" y="T1"/>
                  </a:cxn>
                  <a:cxn ang="0">
                    <a:pos x="T2" y="T3"/>
                  </a:cxn>
                  <a:cxn ang="0">
                    <a:pos x="T4" y="T5"/>
                  </a:cxn>
                  <a:cxn ang="0">
                    <a:pos x="T6" y="T7"/>
                  </a:cxn>
                  <a:cxn ang="0">
                    <a:pos x="T8" y="T9"/>
                  </a:cxn>
                  <a:cxn ang="0">
                    <a:pos x="T10" y="T11"/>
                  </a:cxn>
                  <a:cxn ang="0">
                    <a:pos x="T12" y="T13"/>
                  </a:cxn>
                </a:cxnLst>
                <a:rect l="0" t="0" r="r" b="b"/>
                <a:pathLst>
                  <a:path w="3396" h="437">
                    <a:moveTo>
                      <a:pt x="218" y="437"/>
                    </a:moveTo>
                    <a:lnTo>
                      <a:pt x="3177" y="437"/>
                    </a:lnTo>
                    <a:cubicBezTo>
                      <a:pt x="3298" y="437"/>
                      <a:pt x="3396" y="339"/>
                      <a:pt x="3396" y="219"/>
                    </a:cubicBezTo>
                    <a:cubicBezTo>
                      <a:pt x="3396" y="98"/>
                      <a:pt x="3298" y="0"/>
                      <a:pt x="3177" y="0"/>
                    </a:cubicBezTo>
                    <a:lnTo>
                      <a:pt x="218" y="0"/>
                    </a:lnTo>
                    <a:cubicBezTo>
                      <a:pt x="98" y="0"/>
                      <a:pt x="0" y="98"/>
                      <a:pt x="0" y="219"/>
                    </a:cubicBezTo>
                    <a:cubicBezTo>
                      <a:pt x="0" y="339"/>
                      <a:pt x="98" y="437"/>
                      <a:pt x="218" y="437"/>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95959"/>
                  </a:solidFill>
                  <a:effectLst/>
                  <a:uLnTx/>
                  <a:uFillTx/>
                  <a:latin typeface="Arial"/>
                  <a:ea typeface="+mn-ea"/>
                  <a:cs typeface="+mn-cs"/>
                </a:endParaRPr>
              </a:p>
            </p:txBody>
          </p:sp>
        </p:grpSp>
      </p:grpSp>
      <p:pic>
        <p:nvPicPr>
          <p:cNvPr id="31" name="Picture 30">
            <a:extLst>
              <a:ext uri="{FF2B5EF4-FFF2-40B4-BE49-F238E27FC236}">
                <a16:creationId xmlns:a16="http://schemas.microsoft.com/office/drawing/2014/main" id="{F4E06D3F-E2B1-224E-9561-73DF8B8AF5C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1322" y="1148902"/>
            <a:ext cx="4992852" cy="626118"/>
          </a:xfrm>
          <a:prstGeom prst="rect">
            <a:avLst/>
          </a:prstGeom>
        </p:spPr>
      </p:pic>
      <p:sp>
        <p:nvSpPr>
          <p:cNvPr id="32" name="TextBox 31">
            <a:extLst>
              <a:ext uri="{FF2B5EF4-FFF2-40B4-BE49-F238E27FC236}">
                <a16:creationId xmlns:a16="http://schemas.microsoft.com/office/drawing/2014/main" id="{DBEE98A4-790F-DE4C-9E87-C6C75C127AA7}"/>
              </a:ext>
            </a:extLst>
          </p:cNvPr>
          <p:cNvSpPr txBox="1"/>
          <p:nvPr userDrawn="1"/>
        </p:nvSpPr>
        <p:spPr>
          <a:xfrm>
            <a:off x="11607082" y="6436203"/>
            <a:ext cx="325815" cy="230832"/>
          </a:xfrm>
          <a:prstGeom prst="rect">
            <a:avLst/>
          </a:prstGeom>
          <a:solidFill>
            <a:srgbClr val="1473BF"/>
          </a:solidFill>
        </p:spPr>
        <p:txBody>
          <a:bodyPr vert="horz" wrap="none" lIns="91440" tIns="45720" rIns="91440" bIns="45720" rtlCol="0" anchor="ctr">
            <a:spAutoFit/>
          </a:bodyPr>
          <a:lstStyle>
            <a:defPPr>
              <a:defRPr lang="en-US"/>
            </a:defPPr>
            <a:lvl1pPr>
              <a:defRPr sz="12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78B5AF-9E1F-4B6F-BFCC-CCB7C3473770}"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FFFFFF"/>
              </a:solidFill>
              <a:effectLst/>
              <a:uLnTx/>
              <a:uFillTx/>
              <a:latin typeface="Arial"/>
              <a:ea typeface="+mn-ea"/>
              <a:cs typeface="+mn-cs"/>
            </a:endParaRPr>
          </a:p>
        </p:txBody>
      </p:sp>
      <p:sp>
        <p:nvSpPr>
          <p:cNvPr id="33" name="Title 4">
            <a:extLst>
              <a:ext uri="{FF2B5EF4-FFF2-40B4-BE49-F238E27FC236}">
                <a16:creationId xmlns:a16="http://schemas.microsoft.com/office/drawing/2014/main" id="{173E3016-CAE0-DA49-9F41-3C396DFDC72A}"/>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j-ea"/>
              <a:cs typeface="Calibri" panose="020F0502020204030204" pitchFamily="34" charset="0"/>
            </a:endParaRPr>
          </a:p>
        </p:txBody>
      </p:sp>
      <p:sp>
        <p:nvSpPr>
          <p:cNvPr id="34" name="Title 4">
            <a:extLst>
              <a:ext uri="{FF2B5EF4-FFF2-40B4-BE49-F238E27FC236}">
                <a16:creationId xmlns:a16="http://schemas.microsoft.com/office/drawing/2014/main" id="{1BA9C516-EE75-E241-86E6-3FC132E3C76F}"/>
              </a:ext>
            </a:extLst>
          </p:cNvPr>
          <p:cNvSpPr txBox="1">
            <a:spLocks/>
          </p:cNvSpPr>
          <p:nvPr userDrawn="1"/>
        </p:nvSpPr>
        <p:spPr>
          <a:xfrm>
            <a:off x="8057527" y="6392346"/>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200" b="0" i="0" u="none" strike="noStrike" kern="1200" cap="none" spc="200" normalizeH="0" baseline="0" noProof="0" dirty="0">
                <a:ln>
                  <a:noFill/>
                </a:ln>
                <a:solidFill>
                  <a:srgbClr val="002B53"/>
                </a:solidFill>
                <a:effectLst/>
                <a:uLnTx/>
                <a:uFillTx/>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125926284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6573E92-06C8-474B-C335-08226405051F}"/>
              </a:ext>
            </a:extLst>
          </p:cNvPr>
          <p:cNvSpPr>
            <a:spLocks noGrp="1"/>
          </p:cNvSpPr>
          <p:nvPr>
            <p:ph type="title"/>
          </p:nvPr>
        </p:nvSpPr>
        <p:spPr>
          <a:xfrm>
            <a:off x="838201" y="393336"/>
            <a:ext cx="10515600" cy="448367"/>
          </a:xfrm>
        </p:spPr>
        <p:txBody>
          <a:bodyPr vert="horz" lIns="91440" tIns="45720" rIns="91440" bIns="45720" rtlCol="0" anchor="ctr">
            <a:normAutofit/>
          </a:bodyPr>
          <a:lstStyle>
            <a:lvl1pPr>
              <a:defRPr lang="en-US" sz="2399" b="0" i="0" dirty="0">
                <a:solidFill>
                  <a:srgbClr val="005FC6"/>
                </a:solidFill>
                <a:latin typeface="Calibri" panose="020F0502020204030204" pitchFamily="34" charset="0"/>
              </a:defRPr>
            </a:lvl1pPr>
          </a:lstStyle>
          <a:p>
            <a:pPr lvl="0"/>
            <a:r>
              <a:rPr lang="en-GB" dirty="0"/>
              <a:t>Click to edit Master title style</a:t>
            </a:r>
            <a:endParaRPr lang="en-US" dirty="0"/>
          </a:p>
        </p:txBody>
      </p:sp>
      <p:cxnSp>
        <p:nvCxnSpPr>
          <p:cNvPr id="7" name="Straight Connector 6">
            <a:extLst>
              <a:ext uri="{FF2B5EF4-FFF2-40B4-BE49-F238E27FC236}">
                <a16:creationId xmlns:a16="http://schemas.microsoft.com/office/drawing/2014/main" id="{87BC24A6-426C-B285-EDC5-0DEB11006783}"/>
              </a:ext>
            </a:extLst>
          </p:cNvPr>
          <p:cNvCxnSpPr/>
          <p:nvPr/>
        </p:nvCxnSpPr>
        <p:spPr>
          <a:xfrm>
            <a:off x="605642" y="0"/>
            <a:ext cx="0" cy="6858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B3586B8-D61C-213A-5207-1D38319B5D81}"/>
              </a:ext>
            </a:extLst>
          </p:cNvPr>
          <p:cNvSpPr/>
          <p:nvPr/>
        </p:nvSpPr>
        <p:spPr>
          <a:xfrm>
            <a:off x="268464" y="5305782"/>
            <a:ext cx="56342" cy="1046818"/>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solidFill>
                <a:srgbClr val="053671"/>
              </a:solidFill>
              <a:latin typeface="Calibri Light" panose="020F0302020204030204" pitchFamily="34" charset="0"/>
            </a:endParaRPr>
          </a:p>
        </p:txBody>
      </p:sp>
      <p:sp>
        <p:nvSpPr>
          <p:cNvPr id="11" name="Rectangle 10">
            <a:extLst>
              <a:ext uri="{FF2B5EF4-FFF2-40B4-BE49-F238E27FC236}">
                <a16:creationId xmlns:a16="http://schemas.microsoft.com/office/drawing/2014/main" id="{BAA0CC8C-4C1C-359B-D4D5-57513F81A9A5}"/>
              </a:ext>
            </a:extLst>
          </p:cNvPr>
          <p:cNvSpPr/>
          <p:nvPr/>
        </p:nvSpPr>
        <p:spPr>
          <a:xfrm>
            <a:off x="612715"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solidFill>
                <a:srgbClr val="005FC6"/>
              </a:solidFill>
              <a:latin typeface="Calibri Light" panose="020F0302020204030204" pitchFamily="34" charset="0"/>
            </a:endParaRPr>
          </a:p>
        </p:txBody>
      </p:sp>
      <p:sp>
        <p:nvSpPr>
          <p:cNvPr id="13" name="Text Placeholder 2">
            <a:extLst>
              <a:ext uri="{FF2B5EF4-FFF2-40B4-BE49-F238E27FC236}">
                <a16:creationId xmlns:a16="http://schemas.microsoft.com/office/drawing/2014/main" id="{98B1DF40-208F-1996-9157-94B8F9DC5D09}"/>
              </a:ext>
            </a:extLst>
          </p:cNvPr>
          <p:cNvSpPr>
            <a:spLocks noGrp="1"/>
          </p:cNvSpPr>
          <p:nvPr>
            <p:ph type="body" idx="1"/>
          </p:nvPr>
        </p:nvSpPr>
        <p:spPr>
          <a:xfrm>
            <a:off x="851577" y="863788"/>
            <a:ext cx="10515600" cy="330275"/>
          </a:xfrm>
        </p:spPr>
        <p:txBody>
          <a:bodyPr anchor="ctr">
            <a:normAutofit/>
          </a:bodyPr>
          <a:lstStyle>
            <a:lvl1pPr marL="0" indent="0">
              <a:buNone/>
              <a:defRPr sz="1400" b="0" i="0">
                <a:solidFill>
                  <a:schemeClr val="tx1">
                    <a:lumMod val="50000"/>
                  </a:schemeClr>
                </a:solidFill>
                <a:latin typeface="Calibri" panose="020F0502020204030204" pitchFamily="34" charset="0"/>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GB" dirty="0"/>
              <a:t>Click to edit Master text styles</a:t>
            </a:r>
          </a:p>
        </p:txBody>
      </p:sp>
      <p:cxnSp>
        <p:nvCxnSpPr>
          <p:cNvPr id="15" name="Straight Connector 14">
            <a:extLst>
              <a:ext uri="{FF2B5EF4-FFF2-40B4-BE49-F238E27FC236}">
                <a16:creationId xmlns:a16="http://schemas.microsoft.com/office/drawing/2014/main" id="{A83B8071-EA3E-C3C1-081F-60F19EF9AF09}"/>
              </a:ext>
            </a:extLst>
          </p:cNvPr>
          <p:cNvCxnSpPr>
            <a:cxnSpLocks/>
          </p:cNvCxnSpPr>
          <p:nvPr/>
        </p:nvCxnSpPr>
        <p:spPr>
          <a:xfrm>
            <a:off x="840259" y="852617"/>
            <a:ext cx="109674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95E1913-9362-05F1-5ABB-0EE29A8E14C6}"/>
              </a:ext>
            </a:extLst>
          </p:cNvPr>
          <p:cNvSpPr/>
          <p:nvPr userDrawn="1"/>
        </p:nvSpPr>
        <p:spPr>
          <a:xfrm rot="16200000">
            <a:off x="-1286060" y="3551444"/>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2023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cxnSp>
        <p:nvCxnSpPr>
          <p:cNvPr id="3" name="Straight Connector 2">
            <a:extLst>
              <a:ext uri="{FF2B5EF4-FFF2-40B4-BE49-F238E27FC236}">
                <a16:creationId xmlns:a16="http://schemas.microsoft.com/office/drawing/2014/main" id="{3F19DD3E-C3BD-F1DB-5C05-11ED555B151B}"/>
              </a:ext>
            </a:extLst>
          </p:cNvPr>
          <p:cNvCxnSpPr/>
          <p:nvPr userDrawn="1"/>
        </p:nvCxnSpPr>
        <p:spPr>
          <a:xfrm>
            <a:off x="605642" y="0"/>
            <a:ext cx="0" cy="6858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7A46E6F-E940-254A-D09D-4130DCC142EE}"/>
              </a:ext>
            </a:extLst>
          </p:cNvPr>
          <p:cNvSpPr/>
          <p:nvPr userDrawn="1"/>
        </p:nvSpPr>
        <p:spPr>
          <a:xfrm>
            <a:off x="268464" y="5305782"/>
            <a:ext cx="56342" cy="1046818"/>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solidFill>
                <a:srgbClr val="053671"/>
              </a:solidFill>
              <a:latin typeface="Calibri Light" panose="020F0302020204030204" pitchFamily="34" charset="0"/>
            </a:endParaRPr>
          </a:p>
        </p:txBody>
      </p:sp>
      <p:sp>
        <p:nvSpPr>
          <p:cNvPr id="14" name="Rectangle 13">
            <a:extLst>
              <a:ext uri="{FF2B5EF4-FFF2-40B4-BE49-F238E27FC236}">
                <a16:creationId xmlns:a16="http://schemas.microsoft.com/office/drawing/2014/main" id="{3ECA7EC5-A668-4A2D-8421-334BFB2E1D90}"/>
              </a:ext>
            </a:extLst>
          </p:cNvPr>
          <p:cNvSpPr/>
          <p:nvPr userDrawn="1"/>
        </p:nvSpPr>
        <p:spPr>
          <a:xfrm>
            <a:off x="612715"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solidFill>
                <a:srgbClr val="005FC6"/>
              </a:solidFill>
              <a:latin typeface="Calibri Light" panose="020F0302020204030204" pitchFamily="34" charset="0"/>
            </a:endParaRPr>
          </a:p>
        </p:txBody>
      </p:sp>
      <p:cxnSp>
        <p:nvCxnSpPr>
          <p:cNvPr id="16" name="Straight Connector 15">
            <a:extLst>
              <a:ext uri="{FF2B5EF4-FFF2-40B4-BE49-F238E27FC236}">
                <a16:creationId xmlns:a16="http://schemas.microsoft.com/office/drawing/2014/main" id="{E6D06B29-1751-8020-5EAE-BA2676471A17}"/>
              </a:ext>
            </a:extLst>
          </p:cNvPr>
          <p:cNvCxnSpPr>
            <a:cxnSpLocks/>
          </p:cNvCxnSpPr>
          <p:nvPr userDrawn="1"/>
        </p:nvCxnSpPr>
        <p:spPr>
          <a:xfrm>
            <a:off x="840259" y="852617"/>
            <a:ext cx="1096742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1C69E1C-B4DC-231D-406A-EB886B286E3D}"/>
              </a:ext>
            </a:extLst>
          </p:cNvPr>
          <p:cNvSpPr/>
          <p:nvPr userDrawn="1"/>
        </p:nvSpPr>
        <p:spPr>
          <a:xfrm>
            <a:off x="1"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22" name="Slide Number Placeholder 4">
            <a:extLst>
              <a:ext uri="{FF2B5EF4-FFF2-40B4-BE49-F238E27FC236}">
                <a16:creationId xmlns:a16="http://schemas.microsoft.com/office/drawing/2014/main" id="{9861D62C-CB39-0B95-0B31-145EBA4D0E34}"/>
              </a:ext>
            </a:extLst>
          </p:cNvPr>
          <p:cNvSpPr txBox="1">
            <a:spLocks/>
          </p:cNvSpPr>
          <p:nvPr userDrawn="1"/>
        </p:nvSpPr>
        <p:spPr>
          <a:xfrm>
            <a:off x="67302" y="6420812"/>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z="1600" smtClean="0"/>
              <a:pPr algn="ctr"/>
              <a:t>‹#›</a:t>
            </a:fld>
            <a:endParaRPr lang="en-IN" sz="1600" dirty="0"/>
          </a:p>
        </p:txBody>
      </p:sp>
    </p:spTree>
    <p:extLst>
      <p:ext uri="{BB962C8B-B14F-4D97-AF65-F5344CB8AC3E}">
        <p14:creationId xmlns:p14="http://schemas.microsoft.com/office/powerpoint/2010/main" val="10889138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Footer_No_Title">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7BC24A6-426C-B285-EDC5-0DEB11006783}"/>
              </a:ext>
            </a:extLst>
          </p:cNvPr>
          <p:cNvCxnSpPr/>
          <p:nvPr/>
        </p:nvCxnSpPr>
        <p:spPr>
          <a:xfrm>
            <a:off x="605642" y="0"/>
            <a:ext cx="0" cy="6858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24ACB95-AC41-FC91-2B97-3F8696B271DB}"/>
              </a:ext>
            </a:extLst>
          </p:cNvPr>
          <p:cNvSpPr/>
          <p:nvPr/>
        </p:nvSpPr>
        <p:spPr>
          <a:xfrm>
            <a:off x="1"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9" name="Rectangle 8">
            <a:extLst>
              <a:ext uri="{FF2B5EF4-FFF2-40B4-BE49-F238E27FC236}">
                <a16:creationId xmlns:a16="http://schemas.microsoft.com/office/drawing/2014/main" id="{8B3586B8-D61C-213A-5207-1D38319B5D81}"/>
              </a:ext>
            </a:extLst>
          </p:cNvPr>
          <p:cNvSpPr/>
          <p:nvPr/>
        </p:nvSpPr>
        <p:spPr>
          <a:xfrm>
            <a:off x="268464" y="5305782"/>
            <a:ext cx="56342" cy="1046818"/>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solidFill>
                <a:srgbClr val="053671"/>
              </a:solidFill>
              <a:latin typeface="Calibri Light" panose="020F0302020204030204" pitchFamily="34" charset="0"/>
            </a:endParaRPr>
          </a:p>
        </p:txBody>
      </p:sp>
      <p:sp>
        <p:nvSpPr>
          <p:cNvPr id="11" name="Rectangle 10">
            <a:extLst>
              <a:ext uri="{FF2B5EF4-FFF2-40B4-BE49-F238E27FC236}">
                <a16:creationId xmlns:a16="http://schemas.microsoft.com/office/drawing/2014/main" id="{C8C3F807-C158-6967-37BE-D99AA1E792D3}"/>
              </a:ext>
            </a:extLst>
          </p:cNvPr>
          <p:cNvSpPr/>
          <p:nvPr userDrawn="1"/>
        </p:nvSpPr>
        <p:spPr>
          <a:xfrm rot="16200000">
            <a:off x="-1286060" y="3551444"/>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2023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sp>
        <p:nvSpPr>
          <p:cNvPr id="5" name="Rectangle 4">
            <a:extLst>
              <a:ext uri="{FF2B5EF4-FFF2-40B4-BE49-F238E27FC236}">
                <a16:creationId xmlns:a16="http://schemas.microsoft.com/office/drawing/2014/main" id="{530A6875-497C-3829-ECC0-5B62E4A4F247}"/>
              </a:ext>
            </a:extLst>
          </p:cNvPr>
          <p:cNvSpPr/>
          <p:nvPr userDrawn="1"/>
        </p:nvSpPr>
        <p:spPr>
          <a:xfrm>
            <a:off x="268464" y="5305782"/>
            <a:ext cx="56342" cy="1046818"/>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solidFill>
                <a:srgbClr val="053671"/>
              </a:solidFill>
              <a:latin typeface="Calibri Light" panose="020F0302020204030204" pitchFamily="34" charset="0"/>
            </a:endParaRPr>
          </a:p>
        </p:txBody>
      </p:sp>
      <p:sp>
        <p:nvSpPr>
          <p:cNvPr id="10" name="Slide Number Placeholder 4">
            <a:extLst>
              <a:ext uri="{FF2B5EF4-FFF2-40B4-BE49-F238E27FC236}">
                <a16:creationId xmlns:a16="http://schemas.microsoft.com/office/drawing/2014/main" id="{7256DB72-AD27-5A67-2FFD-7705DC28F60C}"/>
              </a:ext>
            </a:extLst>
          </p:cNvPr>
          <p:cNvSpPr txBox="1">
            <a:spLocks/>
          </p:cNvSpPr>
          <p:nvPr userDrawn="1"/>
        </p:nvSpPr>
        <p:spPr>
          <a:xfrm>
            <a:off x="67302" y="6420812"/>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z="1600" smtClean="0"/>
              <a:pPr algn="ctr"/>
              <a:t>‹#›</a:t>
            </a:fld>
            <a:endParaRPr lang="en-IN" sz="1600" dirty="0"/>
          </a:p>
        </p:txBody>
      </p:sp>
      <p:sp>
        <p:nvSpPr>
          <p:cNvPr id="14" name="Rectangle 13">
            <a:extLst>
              <a:ext uri="{FF2B5EF4-FFF2-40B4-BE49-F238E27FC236}">
                <a16:creationId xmlns:a16="http://schemas.microsoft.com/office/drawing/2014/main" id="{8DEEB528-BECA-C154-1D6C-8BFE354E99FB}"/>
              </a:ext>
            </a:extLst>
          </p:cNvPr>
          <p:cNvSpPr/>
          <p:nvPr userDrawn="1"/>
        </p:nvSpPr>
        <p:spPr>
          <a:xfrm>
            <a:off x="612715"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solidFill>
                <a:srgbClr val="005FC6"/>
              </a:solidFill>
              <a:latin typeface="Calibri Light" panose="020F0302020204030204" pitchFamily="34" charset="0"/>
            </a:endParaRPr>
          </a:p>
        </p:txBody>
      </p:sp>
    </p:spTree>
    <p:extLst>
      <p:ext uri="{BB962C8B-B14F-4D97-AF65-F5344CB8AC3E}">
        <p14:creationId xmlns:p14="http://schemas.microsoft.com/office/powerpoint/2010/main" val="42888307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Footer_No_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4BAE63-A9F6-E64C-9886-53AD1DBA2665}"/>
              </a:ext>
            </a:extLst>
          </p:cNvPr>
          <p:cNvSpPr/>
          <p:nvPr/>
        </p:nvSpPr>
        <p:spPr>
          <a:xfrm>
            <a:off x="1" y="0"/>
            <a:ext cx="12192000" cy="6858000"/>
          </a:xfrm>
          <a:prstGeom prst="rect">
            <a:avLst/>
          </a:prstGeom>
          <a:gradFill flip="none" rotWithShape="1">
            <a:gsLst>
              <a:gs pos="0">
                <a:schemeClr val="accent1">
                  <a:lumMod val="89000"/>
                </a:schemeClr>
              </a:gs>
              <a:gs pos="97000">
                <a:srgbClr val="002D58"/>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cxnSp>
        <p:nvCxnSpPr>
          <p:cNvPr id="10" name="Straight Connector 9">
            <a:extLst>
              <a:ext uri="{FF2B5EF4-FFF2-40B4-BE49-F238E27FC236}">
                <a16:creationId xmlns:a16="http://schemas.microsoft.com/office/drawing/2014/main" id="{7DDAC9E3-8858-9240-9A87-071EBA8CE22B}"/>
              </a:ext>
            </a:extLst>
          </p:cNvPr>
          <p:cNvCxnSpPr>
            <a:cxnSpLocks/>
          </p:cNvCxnSpPr>
          <p:nvPr/>
        </p:nvCxnSpPr>
        <p:spPr>
          <a:xfrm flipH="1">
            <a:off x="605642" y="6353299"/>
            <a:ext cx="115863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A764E83-8B4F-CB40-ABE7-BFDCD73777AA}"/>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solidFill>
                <a:latin typeface="Calibri Light" panose="020F0302020204030204" pitchFamily="34" charset="0"/>
                <a:ea typeface="Open Sans Light" panose="020B0306030504020204" pitchFamily="34" charset="0"/>
                <a:cs typeface="Gill Sans Light" panose="020B0302020104020203" pitchFamily="34" charset="-79"/>
              </a:rPr>
              <a:t>COPYRIGHTS 2022 eClerx</a:t>
            </a:r>
            <a:endParaRPr lang="en-US" sz="900" b="0" i="0" spc="50" baseline="0" noProof="1">
              <a:solidFill>
                <a:schemeClr val="bg1"/>
              </a:solidFill>
              <a:latin typeface="Calibri Light" panose="020F0302020204030204" pitchFamily="34" charset="0"/>
              <a:ea typeface="Open Sans Light" panose="020B0306030504020204" pitchFamily="34" charset="0"/>
              <a:cs typeface="Gill Sans SemiBold" panose="020B0502020104020203" pitchFamily="34" charset="-79"/>
            </a:endParaRPr>
          </a:p>
        </p:txBody>
      </p:sp>
      <p:sp>
        <p:nvSpPr>
          <p:cNvPr id="2" name="Rectangle 1">
            <a:extLst>
              <a:ext uri="{FF2B5EF4-FFF2-40B4-BE49-F238E27FC236}">
                <a16:creationId xmlns:a16="http://schemas.microsoft.com/office/drawing/2014/main" id="{0FC109B8-BFEC-2446-6EBD-3D6964A83F4D}"/>
              </a:ext>
            </a:extLst>
          </p:cNvPr>
          <p:cNvSpPr/>
          <p:nvPr userDrawn="1"/>
        </p:nvSpPr>
        <p:spPr>
          <a:xfrm>
            <a:off x="1" y="0"/>
            <a:ext cx="12192000" cy="6858000"/>
          </a:xfrm>
          <a:prstGeom prst="rect">
            <a:avLst/>
          </a:prstGeom>
          <a:gradFill flip="none" rotWithShape="1">
            <a:gsLst>
              <a:gs pos="0">
                <a:schemeClr val="accent1">
                  <a:lumMod val="89000"/>
                </a:schemeClr>
              </a:gs>
              <a:gs pos="97000">
                <a:srgbClr val="002D58"/>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cxnSp>
        <p:nvCxnSpPr>
          <p:cNvPr id="4" name="Straight Connector 3">
            <a:extLst>
              <a:ext uri="{FF2B5EF4-FFF2-40B4-BE49-F238E27FC236}">
                <a16:creationId xmlns:a16="http://schemas.microsoft.com/office/drawing/2014/main" id="{AA8DD951-0701-3A61-7AE5-EB4351C0C4A1}"/>
              </a:ext>
            </a:extLst>
          </p:cNvPr>
          <p:cNvCxnSpPr>
            <a:cxnSpLocks/>
          </p:cNvCxnSpPr>
          <p:nvPr userDrawn="1"/>
        </p:nvCxnSpPr>
        <p:spPr>
          <a:xfrm flipH="1">
            <a:off x="605642" y="6353299"/>
            <a:ext cx="1158635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67C2710-5BD2-3B87-B3B2-1A70A59DC5CF}"/>
              </a:ext>
            </a:extLst>
          </p:cNvPr>
          <p:cNvSpPr/>
          <p:nvPr userDrawn="1"/>
        </p:nvSpPr>
        <p:spPr>
          <a:xfrm>
            <a:off x="675623" y="6489882"/>
            <a:ext cx="3190790" cy="230832"/>
          </a:xfrm>
          <a:prstGeom prst="rect">
            <a:avLst/>
          </a:prstGeom>
        </p:spPr>
        <p:txBody>
          <a:bodyPr wrap="square">
            <a:spAutoFit/>
          </a:bodyPr>
          <a:lstStyle/>
          <a:p>
            <a:r>
              <a:rPr lang="en-US" sz="900" b="0" i="0" spc="50" baseline="0" noProof="1">
                <a:solidFill>
                  <a:schemeClr val="bg1"/>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solidFill>
                <a:latin typeface="Calibri Light" panose="020F0302020204030204" pitchFamily="34" charset="0"/>
                <a:ea typeface="Open Sans Light" panose="020B0306030504020204" pitchFamily="34" charset="0"/>
                <a:cs typeface="Gill Sans Light" panose="020B0302020104020203" pitchFamily="34" charset="-79"/>
              </a:rPr>
              <a:t>COPYRIGHTS 2023 eClerx</a:t>
            </a:r>
            <a:endParaRPr lang="en-US" sz="900" b="0" i="0" spc="50" baseline="0" noProof="1">
              <a:solidFill>
                <a:schemeClr val="bg1"/>
              </a:solidFill>
              <a:latin typeface="Calibri Light" panose="020F0302020204030204" pitchFamily="34" charset="0"/>
              <a:ea typeface="Open Sans Light" panose="020B0306030504020204" pitchFamily="34" charset="0"/>
              <a:cs typeface="Gill Sans SemiBold" panose="020B0502020104020203" pitchFamily="34" charset="-79"/>
            </a:endParaRPr>
          </a:p>
        </p:txBody>
      </p:sp>
      <p:sp>
        <p:nvSpPr>
          <p:cNvPr id="8" name="Rectangle 7">
            <a:extLst>
              <a:ext uri="{FF2B5EF4-FFF2-40B4-BE49-F238E27FC236}">
                <a16:creationId xmlns:a16="http://schemas.microsoft.com/office/drawing/2014/main" id="{237F0317-EBF8-20F0-2946-9C5A64253FE7}"/>
              </a:ext>
            </a:extLst>
          </p:cNvPr>
          <p:cNvSpPr/>
          <p:nvPr userDrawn="1"/>
        </p:nvSpPr>
        <p:spPr>
          <a:xfrm>
            <a:off x="1"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9" name="Slide Number Placeholder 4">
            <a:extLst>
              <a:ext uri="{FF2B5EF4-FFF2-40B4-BE49-F238E27FC236}">
                <a16:creationId xmlns:a16="http://schemas.microsoft.com/office/drawing/2014/main" id="{B7755310-F41F-5E86-A752-F3D2AC2E3949}"/>
              </a:ext>
            </a:extLst>
          </p:cNvPr>
          <p:cNvSpPr txBox="1">
            <a:spLocks/>
          </p:cNvSpPr>
          <p:nvPr userDrawn="1"/>
        </p:nvSpPr>
        <p:spPr>
          <a:xfrm>
            <a:off x="67302" y="6420812"/>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z="1600" smtClean="0"/>
              <a:pPr algn="ctr"/>
              <a:t>‹#›</a:t>
            </a:fld>
            <a:endParaRPr lang="en-IN" sz="1600" dirty="0"/>
          </a:p>
        </p:txBody>
      </p:sp>
    </p:spTree>
    <p:extLst>
      <p:ext uri="{BB962C8B-B14F-4D97-AF65-F5344CB8AC3E}">
        <p14:creationId xmlns:p14="http://schemas.microsoft.com/office/powerpoint/2010/main" val="10590569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_No Titl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EB14C8E-FA3D-E767-99C3-7A068D94C0EE}"/>
              </a:ext>
            </a:extLst>
          </p:cNvPr>
          <p:cNvCxnSpPr>
            <a:cxnSpLocks/>
          </p:cNvCxnSpPr>
          <p:nvPr/>
        </p:nvCxnSpPr>
        <p:spPr>
          <a:xfrm flipH="1">
            <a:off x="605642"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73EB30-B623-FC14-D4A7-C774EE359D72}"/>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2023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cxnSp>
        <p:nvCxnSpPr>
          <p:cNvPr id="2" name="Straight Connector 1">
            <a:extLst>
              <a:ext uri="{FF2B5EF4-FFF2-40B4-BE49-F238E27FC236}">
                <a16:creationId xmlns:a16="http://schemas.microsoft.com/office/drawing/2014/main" id="{4A271D29-9D00-FFA5-8FEF-34FBD3277F28}"/>
              </a:ext>
            </a:extLst>
          </p:cNvPr>
          <p:cNvCxnSpPr>
            <a:cxnSpLocks/>
          </p:cNvCxnSpPr>
          <p:nvPr userDrawn="1"/>
        </p:nvCxnSpPr>
        <p:spPr>
          <a:xfrm flipH="1">
            <a:off x="605642"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13F4DD1C-58A5-A9FC-66FC-C8C2A608154F}"/>
              </a:ext>
            </a:extLst>
          </p:cNvPr>
          <p:cNvSpPr/>
          <p:nvPr userDrawn="1"/>
        </p:nvSpPr>
        <p:spPr>
          <a:xfrm>
            <a:off x="1"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7" name="Slide Number Placeholder 4">
            <a:extLst>
              <a:ext uri="{FF2B5EF4-FFF2-40B4-BE49-F238E27FC236}">
                <a16:creationId xmlns:a16="http://schemas.microsoft.com/office/drawing/2014/main" id="{F7926399-D0E6-FC9A-3D89-0550779A3409}"/>
              </a:ext>
            </a:extLst>
          </p:cNvPr>
          <p:cNvSpPr txBox="1">
            <a:spLocks/>
          </p:cNvSpPr>
          <p:nvPr userDrawn="1"/>
        </p:nvSpPr>
        <p:spPr>
          <a:xfrm>
            <a:off x="67302" y="6420812"/>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z="1600" smtClean="0"/>
              <a:pPr algn="ctr"/>
              <a:t>‹#›</a:t>
            </a:fld>
            <a:endParaRPr lang="en-IN" sz="1600" dirty="0"/>
          </a:p>
        </p:txBody>
      </p:sp>
    </p:spTree>
    <p:extLst>
      <p:ext uri="{BB962C8B-B14F-4D97-AF65-F5344CB8AC3E}">
        <p14:creationId xmlns:p14="http://schemas.microsoft.com/office/powerpoint/2010/main" val="1877983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nk_Title_Horizontal">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EB14C8E-FA3D-E767-99C3-7A068D94C0EE}"/>
              </a:ext>
            </a:extLst>
          </p:cNvPr>
          <p:cNvCxnSpPr>
            <a:cxnSpLocks/>
          </p:cNvCxnSpPr>
          <p:nvPr/>
        </p:nvCxnSpPr>
        <p:spPr>
          <a:xfrm flipH="1">
            <a:off x="605642"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73EB30-B623-FC14-D4A7-C774EE359D72}"/>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2023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sp>
        <p:nvSpPr>
          <p:cNvPr id="7" name="Title 1">
            <a:extLst>
              <a:ext uri="{FF2B5EF4-FFF2-40B4-BE49-F238E27FC236}">
                <a16:creationId xmlns:a16="http://schemas.microsoft.com/office/drawing/2014/main" id="{2C944958-D030-D9CF-7879-50B865DAA180}"/>
              </a:ext>
            </a:extLst>
          </p:cNvPr>
          <p:cNvSpPr>
            <a:spLocks noGrp="1"/>
          </p:cNvSpPr>
          <p:nvPr>
            <p:ph type="title"/>
          </p:nvPr>
        </p:nvSpPr>
        <p:spPr>
          <a:xfrm>
            <a:off x="225486" y="393336"/>
            <a:ext cx="10515600" cy="448367"/>
          </a:xfrm>
        </p:spPr>
        <p:txBody>
          <a:bodyPr vert="horz" lIns="91440" tIns="45720" rIns="91440" bIns="45720" rtlCol="0" anchor="ctr">
            <a:normAutofit/>
          </a:bodyPr>
          <a:lstStyle>
            <a:lvl1pPr>
              <a:defRPr lang="en-US" sz="2399" b="0" i="0" dirty="0">
                <a:solidFill>
                  <a:srgbClr val="005FC6"/>
                </a:solidFill>
                <a:latin typeface="Calibri" panose="020F0502020204030204" pitchFamily="34" charset="0"/>
              </a:defRPr>
            </a:lvl1pPr>
          </a:lstStyle>
          <a:p>
            <a:pPr lvl="0"/>
            <a:r>
              <a:rPr lang="en-GB" dirty="0"/>
              <a:t>Click to edit Master title style</a:t>
            </a:r>
            <a:endParaRPr lang="en-US" dirty="0"/>
          </a:p>
        </p:txBody>
      </p:sp>
      <p:sp>
        <p:nvSpPr>
          <p:cNvPr id="9" name="Rectangle 8">
            <a:extLst>
              <a:ext uri="{FF2B5EF4-FFF2-40B4-BE49-F238E27FC236}">
                <a16:creationId xmlns:a16="http://schemas.microsoft.com/office/drawing/2014/main" id="{25AE628B-C962-9E5A-3A9C-00BB1F77DDB5}"/>
              </a:ext>
            </a:extLst>
          </p:cNvPr>
          <p:cNvSpPr/>
          <p:nvPr/>
        </p:nvSpPr>
        <p:spPr>
          <a:xfrm>
            <a:off x="1"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Light" panose="020F0302020204030204" pitchFamily="34" charset="0"/>
            </a:endParaRPr>
          </a:p>
        </p:txBody>
      </p:sp>
      <p:sp>
        <p:nvSpPr>
          <p:cNvPr id="11" name="Text Placeholder 2">
            <a:extLst>
              <a:ext uri="{FF2B5EF4-FFF2-40B4-BE49-F238E27FC236}">
                <a16:creationId xmlns:a16="http://schemas.microsoft.com/office/drawing/2014/main" id="{9523C02F-A9C5-BD99-8804-AFF3779BCF6C}"/>
              </a:ext>
            </a:extLst>
          </p:cNvPr>
          <p:cNvSpPr>
            <a:spLocks noGrp="1"/>
          </p:cNvSpPr>
          <p:nvPr>
            <p:ph type="body" idx="1"/>
          </p:nvPr>
        </p:nvSpPr>
        <p:spPr>
          <a:xfrm>
            <a:off x="238863" y="863788"/>
            <a:ext cx="10515600" cy="330275"/>
          </a:xfrm>
        </p:spPr>
        <p:txBody>
          <a:bodyPr anchor="ctr">
            <a:normAutofit/>
          </a:bodyPr>
          <a:lstStyle>
            <a:lvl1pPr marL="0" indent="0">
              <a:buNone/>
              <a:defRPr sz="1400" b="0" i="0">
                <a:solidFill>
                  <a:schemeClr val="tx1">
                    <a:lumMod val="50000"/>
                  </a:schemeClr>
                </a:solidFill>
                <a:latin typeface="Calibri" panose="020F0502020204030204" pitchFamily="34" charset="0"/>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GB" dirty="0"/>
              <a:t>Click to edit Master text styles</a:t>
            </a:r>
          </a:p>
        </p:txBody>
      </p:sp>
      <p:cxnSp>
        <p:nvCxnSpPr>
          <p:cNvPr id="13" name="Straight Connector 12">
            <a:extLst>
              <a:ext uri="{FF2B5EF4-FFF2-40B4-BE49-F238E27FC236}">
                <a16:creationId xmlns:a16="http://schemas.microsoft.com/office/drawing/2014/main" id="{EE5BA23A-F0DB-5B0E-0D54-CF328B29B8D8}"/>
              </a:ext>
            </a:extLst>
          </p:cNvPr>
          <p:cNvCxnSpPr>
            <a:cxnSpLocks/>
          </p:cNvCxnSpPr>
          <p:nvPr/>
        </p:nvCxnSpPr>
        <p:spPr>
          <a:xfrm>
            <a:off x="227546" y="852617"/>
            <a:ext cx="1155363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00E01295-651B-3AE3-D921-8CEF960CDC88}"/>
              </a:ext>
            </a:extLst>
          </p:cNvPr>
          <p:cNvCxnSpPr>
            <a:cxnSpLocks/>
          </p:cNvCxnSpPr>
          <p:nvPr userDrawn="1"/>
        </p:nvCxnSpPr>
        <p:spPr>
          <a:xfrm flipH="1">
            <a:off x="605642"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E07DBF4-505F-4C13-0061-C6AA5C19E05F}"/>
              </a:ext>
            </a:extLst>
          </p:cNvPr>
          <p:cNvSpPr/>
          <p:nvPr userDrawn="1"/>
        </p:nvSpPr>
        <p:spPr>
          <a:xfrm>
            <a:off x="1"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Light" panose="020F0302020204030204" pitchFamily="34" charset="0"/>
            </a:endParaRPr>
          </a:p>
        </p:txBody>
      </p:sp>
      <p:cxnSp>
        <p:nvCxnSpPr>
          <p:cNvPr id="5" name="Straight Connector 4">
            <a:extLst>
              <a:ext uri="{FF2B5EF4-FFF2-40B4-BE49-F238E27FC236}">
                <a16:creationId xmlns:a16="http://schemas.microsoft.com/office/drawing/2014/main" id="{ADB321A6-2289-3A7A-89E2-ECD6B828FC91}"/>
              </a:ext>
            </a:extLst>
          </p:cNvPr>
          <p:cNvCxnSpPr>
            <a:cxnSpLocks/>
          </p:cNvCxnSpPr>
          <p:nvPr userDrawn="1"/>
        </p:nvCxnSpPr>
        <p:spPr>
          <a:xfrm>
            <a:off x="227546" y="852617"/>
            <a:ext cx="11553638"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3ADA5F2-C65A-DB06-18DD-64ADDD3B52E5}"/>
              </a:ext>
            </a:extLst>
          </p:cNvPr>
          <p:cNvSpPr/>
          <p:nvPr userDrawn="1"/>
        </p:nvSpPr>
        <p:spPr>
          <a:xfrm>
            <a:off x="1"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16" name="Slide Number Placeholder 4">
            <a:extLst>
              <a:ext uri="{FF2B5EF4-FFF2-40B4-BE49-F238E27FC236}">
                <a16:creationId xmlns:a16="http://schemas.microsoft.com/office/drawing/2014/main" id="{D63B4FE7-8B50-72A9-D3ED-8A7832C19B33}"/>
              </a:ext>
            </a:extLst>
          </p:cNvPr>
          <p:cNvSpPr txBox="1">
            <a:spLocks/>
          </p:cNvSpPr>
          <p:nvPr userDrawn="1"/>
        </p:nvSpPr>
        <p:spPr>
          <a:xfrm>
            <a:off x="67302" y="6420812"/>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z="1600" smtClean="0"/>
              <a:pPr algn="ctr"/>
              <a:t>‹#›</a:t>
            </a:fld>
            <a:endParaRPr lang="en-IN" sz="1600" dirty="0"/>
          </a:p>
        </p:txBody>
      </p:sp>
    </p:spTree>
    <p:extLst>
      <p:ext uri="{BB962C8B-B14F-4D97-AF65-F5344CB8AC3E}">
        <p14:creationId xmlns:p14="http://schemas.microsoft.com/office/powerpoint/2010/main" val="41190134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ase_Study_4">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EB14C8E-FA3D-E767-99C3-7A068D94C0EE}"/>
              </a:ext>
            </a:extLst>
          </p:cNvPr>
          <p:cNvCxnSpPr>
            <a:cxnSpLocks/>
          </p:cNvCxnSpPr>
          <p:nvPr/>
        </p:nvCxnSpPr>
        <p:spPr>
          <a:xfrm flipH="1">
            <a:off x="605642"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73EB30-B623-FC14-D4A7-C774EE359D72}"/>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2023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sp>
        <p:nvSpPr>
          <p:cNvPr id="7" name="Title 1">
            <a:extLst>
              <a:ext uri="{FF2B5EF4-FFF2-40B4-BE49-F238E27FC236}">
                <a16:creationId xmlns:a16="http://schemas.microsoft.com/office/drawing/2014/main" id="{2C944958-D030-D9CF-7879-50B865DAA180}"/>
              </a:ext>
            </a:extLst>
          </p:cNvPr>
          <p:cNvSpPr>
            <a:spLocks noGrp="1"/>
          </p:cNvSpPr>
          <p:nvPr>
            <p:ph type="title"/>
          </p:nvPr>
        </p:nvSpPr>
        <p:spPr>
          <a:xfrm>
            <a:off x="225486" y="393336"/>
            <a:ext cx="10515600" cy="448367"/>
          </a:xfrm>
        </p:spPr>
        <p:txBody>
          <a:bodyPr vert="horz" lIns="91440" tIns="45720" rIns="91440" bIns="45720" rtlCol="0" anchor="ctr">
            <a:normAutofit/>
          </a:bodyPr>
          <a:lstStyle>
            <a:lvl1pPr>
              <a:defRPr lang="en-US" sz="2399" b="0" i="0" dirty="0">
                <a:solidFill>
                  <a:srgbClr val="005FC6"/>
                </a:solidFill>
                <a:latin typeface="Calibri" panose="020F0502020204030204" pitchFamily="34" charset="0"/>
              </a:defRPr>
            </a:lvl1pPr>
          </a:lstStyle>
          <a:p>
            <a:pPr lvl="0"/>
            <a:r>
              <a:rPr lang="en-GB" dirty="0"/>
              <a:t>Click to edit Master title style</a:t>
            </a:r>
            <a:endParaRPr lang="en-US" dirty="0"/>
          </a:p>
        </p:txBody>
      </p:sp>
      <p:sp>
        <p:nvSpPr>
          <p:cNvPr id="9" name="Rectangle 8">
            <a:extLst>
              <a:ext uri="{FF2B5EF4-FFF2-40B4-BE49-F238E27FC236}">
                <a16:creationId xmlns:a16="http://schemas.microsoft.com/office/drawing/2014/main" id="{25AE628B-C962-9E5A-3A9C-00BB1F77DDB5}"/>
              </a:ext>
            </a:extLst>
          </p:cNvPr>
          <p:cNvSpPr/>
          <p:nvPr/>
        </p:nvSpPr>
        <p:spPr>
          <a:xfrm>
            <a:off x="1"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Light" panose="020F0302020204030204" pitchFamily="34" charset="0"/>
            </a:endParaRPr>
          </a:p>
        </p:txBody>
      </p:sp>
      <p:sp>
        <p:nvSpPr>
          <p:cNvPr id="11" name="Text Placeholder 2">
            <a:extLst>
              <a:ext uri="{FF2B5EF4-FFF2-40B4-BE49-F238E27FC236}">
                <a16:creationId xmlns:a16="http://schemas.microsoft.com/office/drawing/2014/main" id="{9523C02F-A9C5-BD99-8804-AFF3779BCF6C}"/>
              </a:ext>
            </a:extLst>
          </p:cNvPr>
          <p:cNvSpPr>
            <a:spLocks noGrp="1"/>
          </p:cNvSpPr>
          <p:nvPr>
            <p:ph type="body" idx="1"/>
          </p:nvPr>
        </p:nvSpPr>
        <p:spPr>
          <a:xfrm>
            <a:off x="238863" y="863788"/>
            <a:ext cx="10515600" cy="330275"/>
          </a:xfrm>
        </p:spPr>
        <p:txBody>
          <a:bodyPr anchor="ctr">
            <a:normAutofit/>
          </a:bodyPr>
          <a:lstStyle>
            <a:lvl1pPr marL="0" indent="0">
              <a:buNone/>
              <a:defRPr sz="1400" b="0" i="0">
                <a:solidFill>
                  <a:schemeClr val="tx1">
                    <a:lumMod val="50000"/>
                  </a:schemeClr>
                </a:solidFill>
                <a:latin typeface="Calibri" panose="020F0502020204030204" pitchFamily="34" charset="0"/>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GB" dirty="0"/>
              <a:t>Click to edit Master text styles</a:t>
            </a:r>
          </a:p>
        </p:txBody>
      </p:sp>
      <p:cxnSp>
        <p:nvCxnSpPr>
          <p:cNvPr id="13" name="Straight Connector 12">
            <a:extLst>
              <a:ext uri="{FF2B5EF4-FFF2-40B4-BE49-F238E27FC236}">
                <a16:creationId xmlns:a16="http://schemas.microsoft.com/office/drawing/2014/main" id="{EE5BA23A-F0DB-5B0E-0D54-CF328B29B8D8}"/>
              </a:ext>
            </a:extLst>
          </p:cNvPr>
          <p:cNvCxnSpPr/>
          <p:nvPr/>
        </p:nvCxnSpPr>
        <p:spPr>
          <a:xfrm>
            <a:off x="227546" y="852617"/>
            <a:ext cx="112322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7762CF2-485A-CA40-6D1D-DEAB6ABD1453}"/>
              </a:ext>
            </a:extLst>
          </p:cNvPr>
          <p:cNvSpPr/>
          <p:nvPr/>
        </p:nvSpPr>
        <p:spPr>
          <a:xfrm>
            <a:off x="3379291" y="1343164"/>
            <a:ext cx="1492747"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CHALLENGES</a:t>
            </a:r>
          </a:p>
        </p:txBody>
      </p:sp>
      <p:sp>
        <p:nvSpPr>
          <p:cNvPr id="19" name="Rectangle 18">
            <a:extLst>
              <a:ext uri="{FF2B5EF4-FFF2-40B4-BE49-F238E27FC236}">
                <a16:creationId xmlns:a16="http://schemas.microsoft.com/office/drawing/2014/main" id="{DA472BDB-3119-8A42-65AE-71A5480F4F88}"/>
              </a:ext>
            </a:extLst>
          </p:cNvPr>
          <p:cNvSpPr/>
          <p:nvPr/>
        </p:nvSpPr>
        <p:spPr>
          <a:xfrm>
            <a:off x="6472262" y="1343164"/>
            <a:ext cx="1731790"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SOLUTIONS</a:t>
            </a:r>
          </a:p>
        </p:txBody>
      </p:sp>
      <p:sp>
        <p:nvSpPr>
          <p:cNvPr id="20" name="Rectangle 19">
            <a:extLst>
              <a:ext uri="{FF2B5EF4-FFF2-40B4-BE49-F238E27FC236}">
                <a16:creationId xmlns:a16="http://schemas.microsoft.com/office/drawing/2014/main" id="{7F5B5C08-6899-89CF-8E5C-79BC9FF3E4C7}"/>
              </a:ext>
            </a:extLst>
          </p:cNvPr>
          <p:cNvSpPr/>
          <p:nvPr/>
        </p:nvSpPr>
        <p:spPr>
          <a:xfrm>
            <a:off x="9609845" y="1343164"/>
            <a:ext cx="1191184"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BENEFITS</a:t>
            </a:r>
          </a:p>
        </p:txBody>
      </p:sp>
      <p:pic>
        <p:nvPicPr>
          <p:cNvPr id="21" name="Picture 20">
            <a:extLst>
              <a:ext uri="{FF2B5EF4-FFF2-40B4-BE49-F238E27FC236}">
                <a16:creationId xmlns:a16="http://schemas.microsoft.com/office/drawing/2014/main" id="{FDF8E577-0B9E-D2A2-E5D1-9AE3EB145FF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37050" y="1268328"/>
            <a:ext cx="348082" cy="348082"/>
          </a:xfrm>
          <a:prstGeom prst="rect">
            <a:avLst/>
          </a:prstGeom>
        </p:spPr>
      </p:pic>
      <p:pic>
        <p:nvPicPr>
          <p:cNvPr id="22" name="Picture 21">
            <a:extLst>
              <a:ext uri="{FF2B5EF4-FFF2-40B4-BE49-F238E27FC236}">
                <a16:creationId xmlns:a16="http://schemas.microsoft.com/office/drawing/2014/main" id="{D2C23B7E-2305-543E-548F-D741042A68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43633" y="1257916"/>
            <a:ext cx="386682" cy="386683"/>
          </a:xfrm>
          <a:prstGeom prst="rect">
            <a:avLst/>
          </a:prstGeom>
        </p:spPr>
      </p:pic>
      <p:grpSp>
        <p:nvGrpSpPr>
          <p:cNvPr id="4" name="Group 3">
            <a:extLst>
              <a:ext uri="{FF2B5EF4-FFF2-40B4-BE49-F238E27FC236}">
                <a16:creationId xmlns:a16="http://schemas.microsoft.com/office/drawing/2014/main" id="{1519F2BB-6C29-2E45-6D2D-A66F7A82A586}"/>
              </a:ext>
            </a:extLst>
          </p:cNvPr>
          <p:cNvGrpSpPr/>
          <p:nvPr/>
        </p:nvGrpSpPr>
        <p:grpSpPr>
          <a:xfrm>
            <a:off x="5785599" y="1470455"/>
            <a:ext cx="3064975" cy="5009859"/>
            <a:chOff x="5785598" y="1470454"/>
            <a:chExt cx="3064975" cy="2619632"/>
          </a:xfrm>
        </p:grpSpPr>
        <p:cxnSp>
          <p:nvCxnSpPr>
            <p:cNvPr id="27" name="Straight Connector 26">
              <a:extLst>
                <a:ext uri="{FF2B5EF4-FFF2-40B4-BE49-F238E27FC236}">
                  <a16:creationId xmlns:a16="http://schemas.microsoft.com/office/drawing/2014/main" id="{01A2AAB2-E858-FCB9-C207-8C5EAAE9C7D0}"/>
                </a:ext>
              </a:extLst>
            </p:cNvPr>
            <p:cNvCxnSpPr/>
            <p:nvPr/>
          </p:nvCxnSpPr>
          <p:spPr>
            <a:xfrm>
              <a:off x="5785598"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0A3744-9081-76EA-C798-64C35574F1D9}"/>
                </a:ext>
              </a:extLst>
            </p:cNvPr>
            <p:cNvCxnSpPr/>
            <p:nvPr/>
          </p:nvCxnSpPr>
          <p:spPr>
            <a:xfrm>
              <a:off x="8850573"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grpSp>
      <p:pic>
        <p:nvPicPr>
          <p:cNvPr id="32" name="Picture 31">
            <a:extLst>
              <a:ext uri="{FF2B5EF4-FFF2-40B4-BE49-F238E27FC236}">
                <a16:creationId xmlns:a16="http://schemas.microsoft.com/office/drawing/2014/main" id="{1A3FCC6E-858A-1275-656F-FAD23DE4C64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06163" y="1279747"/>
            <a:ext cx="366368" cy="366368"/>
          </a:xfrm>
          <a:prstGeom prst="rect">
            <a:avLst/>
          </a:prstGeom>
        </p:spPr>
      </p:pic>
      <p:cxnSp>
        <p:nvCxnSpPr>
          <p:cNvPr id="2" name="Straight Connector 1">
            <a:extLst>
              <a:ext uri="{FF2B5EF4-FFF2-40B4-BE49-F238E27FC236}">
                <a16:creationId xmlns:a16="http://schemas.microsoft.com/office/drawing/2014/main" id="{A979939A-BB25-D7D4-6A2C-A7BD7CA084A7}"/>
              </a:ext>
            </a:extLst>
          </p:cNvPr>
          <p:cNvCxnSpPr>
            <a:cxnSpLocks/>
          </p:cNvCxnSpPr>
          <p:nvPr userDrawn="1"/>
        </p:nvCxnSpPr>
        <p:spPr>
          <a:xfrm flipH="1">
            <a:off x="605642"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027BE52-66DA-46FC-8493-FC7653624FFC}"/>
              </a:ext>
            </a:extLst>
          </p:cNvPr>
          <p:cNvSpPr/>
          <p:nvPr userDrawn="1"/>
        </p:nvSpPr>
        <p:spPr>
          <a:xfrm>
            <a:off x="1"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Light" panose="020F0302020204030204" pitchFamily="34" charset="0"/>
            </a:endParaRPr>
          </a:p>
        </p:txBody>
      </p:sp>
      <p:cxnSp>
        <p:nvCxnSpPr>
          <p:cNvPr id="23" name="Straight Connector 22">
            <a:extLst>
              <a:ext uri="{FF2B5EF4-FFF2-40B4-BE49-F238E27FC236}">
                <a16:creationId xmlns:a16="http://schemas.microsoft.com/office/drawing/2014/main" id="{2ADA9BF6-5495-C168-436B-95B39E63FC1B}"/>
              </a:ext>
            </a:extLst>
          </p:cNvPr>
          <p:cNvCxnSpPr/>
          <p:nvPr userDrawn="1"/>
        </p:nvCxnSpPr>
        <p:spPr>
          <a:xfrm>
            <a:off x="227546" y="852617"/>
            <a:ext cx="112322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C3100271-269B-34A5-3EA3-AC709BCECA44}"/>
              </a:ext>
            </a:extLst>
          </p:cNvPr>
          <p:cNvSpPr/>
          <p:nvPr userDrawn="1"/>
        </p:nvSpPr>
        <p:spPr>
          <a:xfrm>
            <a:off x="3379291" y="1343164"/>
            <a:ext cx="1492747"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CHALLENGES</a:t>
            </a:r>
          </a:p>
        </p:txBody>
      </p:sp>
      <p:sp>
        <p:nvSpPr>
          <p:cNvPr id="31" name="Rectangle 30">
            <a:extLst>
              <a:ext uri="{FF2B5EF4-FFF2-40B4-BE49-F238E27FC236}">
                <a16:creationId xmlns:a16="http://schemas.microsoft.com/office/drawing/2014/main" id="{250B7C13-8144-19F3-320A-412E9BCAEF21}"/>
              </a:ext>
            </a:extLst>
          </p:cNvPr>
          <p:cNvSpPr/>
          <p:nvPr userDrawn="1"/>
        </p:nvSpPr>
        <p:spPr>
          <a:xfrm>
            <a:off x="6472262" y="1343164"/>
            <a:ext cx="1731790"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SOLUTIONS</a:t>
            </a:r>
          </a:p>
        </p:txBody>
      </p:sp>
      <p:sp>
        <p:nvSpPr>
          <p:cNvPr id="33" name="Rectangle 32">
            <a:extLst>
              <a:ext uri="{FF2B5EF4-FFF2-40B4-BE49-F238E27FC236}">
                <a16:creationId xmlns:a16="http://schemas.microsoft.com/office/drawing/2014/main" id="{030F14A0-FC49-21C0-7815-B63C68A63CE4}"/>
              </a:ext>
            </a:extLst>
          </p:cNvPr>
          <p:cNvSpPr/>
          <p:nvPr userDrawn="1"/>
        </p:nvSpPr>
        <p:spPr>
          <a:xfrm>
            <a:off x="9609845" y="1343164"/>
            <a:ext cx="1191184"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BENEFITS</a:t>
            </a:r>
          </a:p>
        </p:txBody>
      </p:sp>
      <p:pic>
        <p:nvPicPr>
          <p:cNvPr id="34" name="Picture 33">
            <a:extLst>
              <a:ext uri="{FF2B5EF4-FFF2-40B4-BE49-F238E27FC236}">
                <a16:creationId xmlns:a16="http://schemas.microsoft.com/office/drawing/2014/main" id="{ED3824A8-721C-6570-A37F-1BF383BFEBD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7050" y="1268328"/>
            <a:ext cx="348082" cy="348082"/>
          </a:xfrm>
          <a:prstGeom prst="rect">
            <a:avLst/>
          </a:prstGeom>
        </p:spPr>
      </p:pic>
      <p:pic>
        <p:nvPicPr>
          <p:cNvPr id="35" name="Picture 34">
            <a:extLst>
              <a:ext uri="{FF2B5EF4-FFF2-40B4-BE49-F238E27FC236}">
                <a16:creationId xmlns:a16="http://schemas.microsoft.com/office/drawing/2014/main" id="{6F3AF06E-C02F-BE33-00E9-EF787D13C21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43633" y="1257916"/>
            <a:ext cx="386682" cy="386683"/>
          </a:xfrm>
          <a:prstGeom prst="rect">
            <a:avLst/>
          </a:prstGeom>
        </p:spPr>
      </p:pic>
      <p:grpSp>
        <p:nvGrpSpPr>
          <p:cNvPr id="37" name="Group 36">
            <a:extLst>
              <a:ext uri="{FF2B5EF4-FFF2-40B4-BE49-F238E27FC236}">
                <a16:creationId xmlns:a16="http://schemas.microsoft.com/office/drawing/2014/main" id="{F36717EF-297D-35AD-8F2D-95C6811AC86C}"/>
              </a:ext>
            </a:extLst>
          </p:cNvPr>
          <p:cNvGrpSpPr/>
          <p:nvPr userDrawn="1"/>
        </p:nvGrpSpPr>
        <p:grpSpPr>
          <a:xfrm>
            <a:off x="5785599" y="1470455"/>
            <a:ext cx="3064975" cy="5009859"/>
            <a:chOff x="5785598" y="1470454"/>
            <a:chExt cx="3064975" cy="2619632"/>
          </a:xfrm>
        </p:grpSpPr>
        <p:cxnSp>
          <p:nvCxnSpPr>
            <p:cNvPr id="38" name="Straight Connector 37">
              <a:extLst>
                <a:ext uri="{FF2B5EF4-FFF2-40B4-BE49-F238E27FC236}">
                  <a16:creationId xmlns:a16="http://schemas.microsoft.com/office/drawing/2014/main" id="{7431AC98-6AE2-018D-A59C-ED10561DC065}"/>
                </a:ext>
              </a:extLst>
            </p:cNvPr>
            <p:cNvCxnSpPr/>
            <p:nvPr userDrawn="1"/>
          </p:nvCxnSpPr>
          <p:spPr>
            <a:xfrm>
              <a:off x="5785598"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8943054-A3BD-A14E-061E-1B76AA208D88}"/>
                </a:ext>
              </a:extLst>
            </p:cNvPr>
            <p:cNvCxnSpPr/>
            <p:nvPr userDrawn="1"/>
          </p:nvCxnSpPr>
          <p:spPr>
            <a:xfrm>
              <a:off x="8850573"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grpSp>
      <p:pic>
        <p:nvPicPr>
          <p:cNvPr id="41" name="Picture 40">
            <a:extLst>
              <a:ext uri="{FF2B5EF4-FFF2-40B4-BE49-F238E27FC236}">
                <a16:creationId xmlns:a16="http://schemas.microsoft.com/office/drawing/2014/main" id="{FFBD08CC-442C-6A66-C0F8-15D7E498A41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06163" y="1279747"/>
            <a:ext cx="366368" cy="366368"/>
          </a:xfrm>
          <a:prstGeom prst="rect">
            <a:avLst/>
          </a:prstGeom>
        </p:spPr>
      </p:pic>
      <p:pic>
        <p:nvPicPr>
          <p:cNvPr id="42" name="Picture 41">
            <a:extLst>
              <a:ext uri="{FF2B5EF4-FFF2-40B4-BE49-F238E27FC236}">
                <a16:creationId xmlns:a16="http://schemas.microsoft.com/office/drawing/2014/main" id="{23105F0B-482A-B8C3-8149-C3026006A5E6}"/>
              </a:ext>
            </a:extLst>
          </p:cNvPr>
          <p:cNvPicPr>
            <a:picLocks noChangeAspect="1"/>
          </p:cNvPicPr>
          <p:nvPr userDrawn="1"/>
        </p:nvPicPr>
        <p:blipFill rotWithShape="1">
          <a:blip r:embed="rId5" cstate="screen">
            <a:duotone>
              <a:schemeClr val="bg2">
                <a:shade val="45000"/>
                <a:satMod val="135000"/>
              </a:schemeClr>
              <a:prstClr val="white"/>
            </a:duotone>
            <a:extLst>
              <a:ext uri="{28A0092B-C50C-407E-A947-70E740481C1C}">
                <a14:useLocalDpi xmlns:a14="http://schemas.microsoft.com/office/drawing/2010/main"/>
              </a:ext>
            </a:extLst>
          </a:blip>
          <a:srcRect t="-4665"/>
          <a:stretch/>
        </p:blipFill>
        <p:spPr>
          <a:xfrm>
            <a:off x="0" y="1257285"/>
            <a:ext cx="2560320" cy="3009257"/>
          </a:xfrm>
          <a:prstGeom prst="rect">
            <a:avLst/>
          </a:prstGeom>
        </p:spPr>
      </p:pic>
      <p:sp>
        <p:nvSpPr>
          <p:cNvPr id="43" name="Rectangle 42">
            <a:extLst>
              <a:ext uri="{FF2B5EF4-FFF2-40B4-BE49-F238E27FC236}">
                <a16:creationId xmlns:a16="http://schemas.microsoft.com/office/drawing/2014/main" id="{432765FE-5764-EED3-4A27-8EFFFA9D5A61}"/>
              </a:ext>
            </a:extLst>
          </p:cNvPr>
          <p:cNvSpPr/>
          <p:nvPr userDrawn="1"/>
        </p:nvSpPr>
        <p:spPr>
          <a:xfrm>
            <a:off x="1" y="4287795"/>
            <a:ext cx="2557849" cy="2069462"/>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44" name="Rectangle 43">
            <a:extLst>
              <a:ext uri="{FF2B5EF4-FFF2-40B4-BE49-F238E27FC236}">
                <a16:creationId xmlns:a16="http://schemas.microsoft.com/office/drawing/2014/main" id="{6A4C208C-48C1-3590-ABFD-D7EC5CF2DD33}"/>
              </a:ext>
            </a:extLst>
          </p:cNvPr>
          <p:cNvSpPr/>
          <p:nvPr userDrawn="1"/>
        </p:nvSpPr>
        <p:spPr>
          <a:xfrm>
            <a:off x="1" y="1231394"/>
            <a:ext cx="2560320" cy="5119981"/>
          </a:xfrm>
          <a:prstGeom prst="rect">
            <a:avLst/>
          </a:prstGeom>
          <a:gradFill>
            <a:gsLst>
              <a:gs pos="29000">
                <a:srgbClr val="002E88">
                  <a:alpha val="89000"/>
                </a:srgbClr>
              </a:gs>
              <a:gs pos="100000">
                <a:srgbClr val="005FC6">
                  <a:alpha val="71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45" name="object 17">
            <a:extLst>
              <a:ext uri="{FF2B5EF4-FFF2-40B4-BE49-F238E27FC236}">
                <a16:creationId xmlns:a16="http://schemas.microsoft.com/office/drawing/2014/main" id="{ED381A62-1396-681D-D3C4-613ECF575B06}"/>
              </a:ext>
            </a:extLst>
          </p:cNvPr>
          <p:cNvSpPr txBox="1"/>
          <p:nvPr userDrawn="1"/>
        </p:nvSpPr>
        <p:spPr>
          <a:xfrm>
            <a:off x="484153" y="5379053"/>
            <a:ext cx="1845220" cy="628377"/>
          </a:xfrm>
          <a:prstGeom prst="rect">
            <a:avLst/>
          </a:prstGeom>
        </p:spPr>
        <p:txBody>
          <a:bodyPr vert="horz" wrap="square" lIns="0" tIns="12697" rIns="0" bIns="0" rtlCol="0">
            <a:spAutoFit/>
          </a:bodyPr>
          <a:lstStyle/>
          <a:p>
            <a:pPr marL="12696">
              <a:lnSpc>
                <a:spcPts val="2399"/>
              </a:lnSpc>
              <a:spcBef>
                <a:spcPts val="100"/>
              </a:spcBef>
            </a:pPr>
            <a:r>
              <a:rPr lang="en-US" sz="2399" b="1" i="0" spc="-5" dirty="0">
                <a:solidFill>
                  <a:schemeClr val="bg1"/>
                </a:solidFill>
                <a:latin typeface="Calibri" panose="020F0502020204030204" pitchFamily="34" charset="0"/>
                <a:cs typeface="Arial Black"/>
              </a:rPr>
              <a:t>BUSINESS</a:t>
            </a:r>
            <a:endParaRPr lang="en-US" sz="2399" b="1" i="0" dirty="0">
              <a:solidFill>
                <a:schemeClr val="bg1"/>
              </a:solidFill>
              <a:latin typeface="Calibri" panose="020F0502020204030204" pitchFamily="34" charset="0"/>
              <a:cs typeface="Arial Black"/>
            </a:endParaRPr>
          </a:p>
          <a:p>
            <a:pPr marL="12696">
              <a:lnSpc>
                <a:spcPts val="2399"/>
              </a:lnSpc>
              <a:spcBef>
                <a:spcPts val="45"/>
              </a:spcBef>
            </a:pPr>
            <a:r>
              <a:rPr lang="en-US" sz="1600" b="1" i="0" spc="-5" dirty="0">
                <a:solidFill>
                  <a:schemeClr val="bg1"/>
                </a:solidFill>
                <a:latin typeface="Calibri" panose="020F0502020204030204" pitchFamily="34" charset="0"/>
                <a:cs typeface="Arial"/>
              </a:rPr>
              <a:t>OUTCOME</a:t>
            </a:r>
            <a:endParaRPr lang="en-US" sz="1600" b="1" i="0" dirty="0">
              <a:solidFill>
                <a:schemeClr val="bg1"/>
              </a:solidFill>
              <a:latin typeface="Calibri" panose="020F0502020204030204" pitchFamily="34" charset="0"/>
              <a:cs typeface="Arial"/>
            </a:endParaRPr>
          </a:p>
        </p:txBody>
      </p:sp>
      <p:pic>
        <p:nvPicPr>
          <p:cNvPr id="46" name="Graphic 45">
            <a:extLst>
              <a:ext uri="{FF2B5EF4-FFF2-40B4-BE49-F238E27FC236}">
                <a16:creationId xmlns:a16="http://schemas.microsoft.com/office/drawing/2014/main" id="{C40430F3-8DD9-6F4E-C943-59C182C1667B}"/>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15006" y="4634568"/>
            <a:ext cx="617817" cy="617817"/>
          </a:xfrm>
          <a:prstGeom prst="rect">
            <a:avLst/>
          </a:prstGeom>
        </p:spPr>
      </p:pic>
      <p:sp>
        <p:nvSpPr>
          <p:cNvPr id="48" name="Rectangle 47">
            <a:extLst>
              <a:ext uri="{FF2B5EF4-FFF2-40B4-BE49-F238E27FC236}">
                <a16:creationId xmlns:a16="http://schemas.microsoft.com/office/drawing/2014/main" id="{A326CB61-839E-B166-D6D9-624CA587AFFB}"/>
              </a:ext>
            </a:extLst>
          </p:cNvPr>
          <p:cNvSpPr/>
          <p:nvPr userDrawn="1"/>
        </p:nvSpPr>
        <p:spPr>
          <a:xfrm>
            <a:off x="1"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49" name="Slide Number Placeholder 4">
            <a:extLst>
              <a:ext uri="{FF2B5EF4-FFF2-40B4-BE49-F238E27FC236}">
                <a16:creationId xmlns:a16="http://schemas.microsoft.com/office/drawing/2014/main" id="{F4FFF544-9327-4DD7-98DF-83847C9BC800}"/>
              </a:ext>
            </a:extLst>
          </p:cNvPr>
          <p:cNvSpPr txBox="1">
            <a:spLocks/>
          </p:cNvSpPr>
          <p:nvPr userDrawn="1"/>
        </p:nvSpPr>
        <p:spPr>
          <a:xfrm>
            <a:off x="67302" y="6420812"/>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z="1600" smtClean="0"/>
              <a:pPr algn="ctr"/>
              <a:t>‹#›</a:t>
            </a:fld>
            <a:endParaRPr lang="en-IN" sz="1600" dirty="0"/>
          </a:p>
        </p:txBody>
      </p:sp>
    </p:spTree>
    <p:extLst>
      <p:ext uri="{BB962C8B-B14F-4D97-AF65-F5344CB8AC3E}">
        <p14:creationId xmlns:p14="http://schemas.microsoft.com/office/powerpoint/2010/main" val="40541347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ase_Study_3">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EB14C8E-FA3D-E767-99C3-7A068D94C0EE}"/>
              </a:ext>
            </a:extLst>
          </p:cNvPr>
          <p:cNvCxnSpPr>
            <a:cxnSpLocks/>
          </p:cNvCxnSpPr>
          <p:nvPr/>
        </p:nvCxnSpPr>
        <p:spPr>
          <a:xfrm flipH="1">
            <a:off x="605642"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73EB30-B623-FC14-D4A7-C774EE359D72}"/>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2023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sp>
        <p:nvSpPr>
          <p:cNvPr id="7" name="Title 1">
            <a:extLst>
              <a:ext uri="{FF2B5EF4-FFF2-40B4-BE49-F238E27FC236}">
                <a16:creationId xmlns:a16="http://schemas.microsoft.com/office/drawing/2014/main" id="{2C944958-D030-D9CF-7879-50B865DAA180}"/>
              </a:ext>
            </a:extLst>
          </p:cNvPr>
          <p:cNvSpPr>
            <a:spLocks noGrp="1"/>
          </p:cNvSpPr>
          <p:nvPr>
            <p:ph type="title"/>
          </p:nvPr>
        </p:nvSpPr>
        <p:spPr>
          <a:xfrm>
            <a:off x="225486" y="393336"/>
            <a:ext cx="10515600" cy="448367"/>
          </a:xfrm>
        </p:spPr>
        <p:txBody>
          <a:bodyPr vert="horz" lIns="91440" tIns="45720" rIns="91440" bIns="45720" rtlCol="0" anchor="ctr">
            <a:normAutofit/>
          </a:bodyPr>
          <a:lstStyle>
            <a:lvl1pPr>
              <a:defRPr lang="en-US" sz="2399" b="0" i="0" dirty="0">
                <a:solidFill>
                  <a:srgbClr val="005FC6"/>
                </a:solidFill>
                <a:latin typeface="Calibri" panose="020F0502020204030204" pitchFamily="34" charset="0"/>
              </a:defRPr>
            </a:lvl1pPr>
          </a:lstStyle>
          <a:p>
            <a:pPr lvl="0"/>
            <a:r>
              <a:rPr lang="en-GB" dirty="0"/>
              <a:t>Click to edit Master title style</a:t>
            </a:r>
            <a:endParaRPr lang="en-US" dirty="0"/>
          </a:p>
        </p:txBody>
      </p:sp>
      <p:sp>
        <p:nvSpPr>
          <p:cNvPr id="9" name="Rectangle 8">
            <a:extLst>
              <a:ext uri="{FF2B5EF4-FFF2-40B4-BE49-F238E27FC236}">
                <a16:creationId xmlns:a16="http://schemas.microsoft.com/office/drawing/2014/main" id="{25AE628B-C962-9E5A-3A9C-00BB1F77DDB5}"/>
              </a:ext>
            </a:extLst>
          </p:cNvPr>
          <p:cNvSpPr/>
          <p:nvPr/>
        </p:nvSpPr>
        <p:spPr>
          <a:xfrm>
            <a:off x="1"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Light" panose="020F0302020204030204" pitchFamily="34" charset="0"/>
            </a:endParaRPr>
          </a:p>
        </p:txBody>
      </p:sp>
      <p:sp>
        <p:nvSpPr>
          <p:cNvPr id="11" name="Text Placeholder 2">
            <a:extLst>
              <a:ext uri="{FF2B5EF4-FFF2-40B4-BE49-F238E27FC236}">
                <a16:creationId xmlns:a16="http://schemas.microsoft.com/office/drawing/2014/main" id="{9523C02F-A9C5-BD99-8804-AFF3779BCF6C}"/>
              </a:ext>
            </a:extLst>
          </p:cNvPr>
          <p:cNvSpPr>
            <a:spLocks noGrp="1"/>
          </p:cNvSpPr>
          <p:nvPr>
            <p:ph type="body" idx="1"/>
          </p:nvPr>
        </p:nvSpPr>
        <p:spPr>
          <a:xfrm>
            <a:off x="238863" y="863788"/>
            <a:ext cx="10515600" cy="330275"/>
          </a:xfrm>
        </p:spPr>
        <p:txBody>
          <a:bodyPr anchor="ctr">
            <a:normAutofit/>
          </a:bodyPr>
          <a:lstStyle>
            <a:lvl1pPr marL="0" indent="0">
              <a:buNone/>
              <a:defRPr sz="1400" b="0" i="0">
                <a:solidFill>
                  <a:schemeClr val="tx1">
                    <a:lumMod val="50000"/>
                  </a:schemeClr>
                </a:solidFill>
                <a:latin typeface="Calibri" panose="020F0502020204030204" pitchFamily="34" charset="0"/>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GB" dirty="0"/>
              <a:t>Click to edit Master text styles</a:t>
            </a:r>
          </a:p>
        </p:txBody>
      </p:sp>
      <p:cxnSp>
        <p:nvCxnSpPr>
          <p:cNvPr id="13" name="Straight Connector 12">
            <a:extLst>
              <a:ext uri="{FF2B5EF4-FFF2-40B4-BE49-F238E27FC236}">
                <a16:creationId xmlns:a16="http://schemas.microsoft.com/office/drawing/2014/main" id="{EE5BA23A-F0DB-5B0E-0D54-CF328B29B8D8}"/>
              </a:ext>
            </a:extLst>
          </p:cNvPr>
          <p:cNvCxnSpPr/>
          <p:nvPr/>
        </p:nvCxnSpPr>
        <p:spPr>
          <a:xfrm>
            <a:off x="227546" y="852617"/>
            <a:ext cx="112322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7762CF2-485A-CA40-6D1D-DEAB6ABD1453}"/>
              </a:ext>
            </a:extLst>
          </p:cNvPr>
          <p:cNvSpPr/>
          <p:nvPr/>
        </p:nvSpPr>
        <p:spPr>
          <a:xfrm>
            <a:off x="3379291" y="1343164"/>
            <a:ext cx="1492747"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OBJECTIVES</a:t>
            </a:r>
          </a:p>
        </p:txBody>
      </p:sp>
      <p:sp>
        <p:nvSpPr>
          <p:cNvPr id="19" name="Rectangle 18">
            <a:extLst>
              <a:ext uri="{FF2B5EF4-FFF2-40B4-BE49-F238E27FC236}">
                <a16:creationId xmlns:a16="http://schemas.microsoft.com/office/drawing/2014/main" id="{DA472BDB-3119-8A42-65AE-71A5480F4F88}"/>
              </a:ext>
            </a:extLst>
          </p:cNvPr>
          <p:cNvSpPr/>
          <p:nvPr/>
        </p:nvSpPr>
        <p:spPr>
          <a:xfrm>
            <a:off x="6472262" y="1343164"/>
            <a:ext cx="1731790"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SOLUTIONS</a:t>
            </a:r>
          </a:p>
        </p:txBody>
      </p:sp>
      <p:sp>
        <p:nvSpPr>
          <p:cNvPr id="20" name="Rectangle 19">
            <a:extLst>
              <a:ext uri="{FF2B5EF4-FFF2-40B4-BE49-F238E27FC236}">
                <a16:creationId xmlns:a16="http://schemas.microsoft.com/office/drawing/2014/main" id="{7F5B5C08-6899-89CF-8E5C-79BC9FF3E4C7}"/>
              </a:ext>
            </a:extLst>
          </p:cNvPr>
          <p:cNvSpPr/>
          <p:nvPr/>
        </p:nvSpPr>
        <p:spPr>
          <a:xfrm>
            <a:off x="9609845" y="1343164"/>
            <a:ext cx="1191184"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BENEFITS</a:t>
            </a:r>
          </a:p>
        </p:txBody>
      </p:sp>
      <p:pic>
        <p:nvPicPr>
          <p:cNvPr id="21" name="Picture 20">
            <a:extLst>
              <a:ext uri="{FF2B5EF4-FFF2-40B4-BE49-F238E27FC236}">
                <a16:creationId xmlns:a16="http://schemas.microsoft.com/office/drawing/2014/main" id="{FDF8E577-0B9E-D2A2-E5D1-9AE3EB145FF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37050" y="1268328"/>
            <a:ext cx="348082" cy="348082"/>
          </a:xfrm>
          <a:prstGeom prst="rect">
            <a:avLst/>
          </a:prstGeom>
        </p:spPr>
      </p:pic>
      <p:pic>
        <p:nvPicPr>
          <p:cNvPr id="22" name="Picture 21">
            <a:extLst>
              <a:ext uri="{FF2B5EF4-FFF2-40B4-BE49-F238E27FC236}">
                <a16:creationId xmlns:a16="http://schemas.microsoft.com/office/drawing/2014/main" id="{D2C23B7E-2305-543E-548F-D741042A68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43633" y="1257916"/>
            <a:ext cx="386682" cy="386683"/>
          </a:xfrm>
          <a:prstGeom prst="rect">
            <a:avLst/>
          </a:prstGeom>
        </p:spPr>
      </p:pic>
      <p:grpSp>
        <p:nvGrpSpPr>
          <p:cNvPr id="4" name="Group 3">
            <a:extLst>
              <a:ext uri="{FF2B5EF4-FFF2-40B4-BE49-F238E27FC236}">
                <a16:creationId xmlns:a16="http://schemas.microsoft.com/office/drawing/2014/main" id="{1519F2BB-6C29-2E45-6D2D-A66F7A82A586}"/>
              </a:ext>
            </a:extLst>
          </p:cNvPr>
          <p:cNvGrpSpPr/>
          <p:nvPr/>
        </p:nvGrpSpPr>
        <p:grpSpPr>
          <a:xfrm>
            <a:off x="5785599" y="1470455"/>
            <a:ext cx="3064975" cy="5009859"/>
            <a:chOff x="5785598" y="1470454"/>
            <a:chExt cx="3064975" cy="2619632"/>
          </a:xfrm>
        </p:grpSpPr>
        <p:cxnSp>
          <p:nvCxnSpPr>
            <p:cNvPr id="27" name="Straight Connector 26">
              <a:extLst>
                <a:ext uri="{FF2B5EF4-FFF2-40B4-BE49-F238E27FC236}">
                  <a16:creationId xmlns:a16="http://schemas.microsoft.com/office/drawing/2014/main" id="{01A2AAB2-E858-FCB9-C207-8C5EAAE9C7D0}"/>
                </a:ext>
              </a:extLst>
            </p:cNvPr>
            <p:cNvCxnSpPr/>
            <p:nvPr/>
          </p:nvCxnSpPr>
          <p:spPr>
            <a:xfrm>
              <a:off x="5785598"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0A3744-9081-76EA-C798-64C35574F1D9}"/>
                </a:ext>
              </a:extLst>
            </p:cNvPr>
            <p:cNvCxnSpPr/>
            <p:nvPr/>
          </p:nvCxnSpPr>
          <p:spPr>
            <a:xfrm>
              <a:off x="8850573"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grpSp>
      <p:pic>
        <p:nvPicPr>
          <p:cNvPr id="25" name="Picture 24">
            <a:extLst>
              <a:ext uri="{FF2B5EF4-FFF2-40B4-BE49-F238E27FC236}">
                <a16:creationId xmlns:a16="http://schemas.microsoft.com/office/drawing/2014/main" id="{2E64DD4A-E82A-5D36-8D49-73E017F2662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68956" y="1273080"/>
            <a:ext cx="355227" cy="355227"/>
          </a:xfrm>
          <a:prstGeom prst="rect">
            <a:avLst/>
          </a:prstGeom>
        </p:spPr>
      </p:pic>
      <p:cxnSp>
        <p:nvCxnSpPr>
          <p:cNvPr id="2" name="Straight Connector 1">
            <a:extLst>
              <a:ext uri="{FF2B5EF4-FFF2-40B4-BE49-F238E27FC236}">
                <a16:creationId xmlns:a16="http://schemas.microsoft.com/office/drawing/2014/main" id="{7AA839E5-BEF4-0ED6-55C0-3A185BF36690}"/>
              </a:ext>
            </a:extLst>
          </p:cNvPr>
          <p:cNvCxnSpPr>
            <a:cxnSpLocks/>
          </p:cNvCxnSpPr>
          <p:nvPr userDrawn="1"/>
        </p:nvCxnSpPr>
        <p:spPr>
          <a:xfrm flipH="1">
            <a:off x="605642"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ED218AB-C87E-FEBB-7453-FBE8C9580A5E}"/>
              </a:ext>
            </a:extLst>
          </p:cNvPr>
          <p:cNvSpPr/>
          <p:nvPr userDrawn="1"/>
        </p:nvSpPr>
        <p:spPr>
          <a:xfrm>
            <a:off x="1"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Light" panose="020F0302020204030204" pitchFamily="34" charset="0"/>
            </a:endParaRPr>
          </a:p>
        </p:txBody>
      </p:sp>
      <p:cxnSp>
        <p:nvCxnSpPr>
          <p:cNvPr id="23" name="Straight Connector 22">
            <a:extLst>
              <a:ext uri="{FF2B5EF4-FFF2-40B4-BE49-F238E27FC236}">
                <a16:creationId xmlns:a16="http://schemas.microsoft.com/office/drawing/2014/main" id="{D7C5DFD1-5B5A-0CA2-AD31-ED86EC3FEB08}"/>
              </a:ext>
            </a:extLst>
          </p:cNvPr>
          <p:cNvCxnSpPr/>
          <p:nvPr userDrawn="1"/>
        </p:nvCxnSpPr>
        <p:spPr>
          <a:xfrm>
            <a:off x="227546" y="852617"/>
            <a:ext cx="112322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7B815C6-4436-D811-F82D-3BB18E253CCC}"/>
              </a:ext>
            </a:extLst>
          </p:cNvPr>
          <p:cNvSpPr/>
          <p:nvPr userDrawn="1"/>
        </p:nvSpPr>
        <p:spPr>
          <a:xfrm>
            <a:off x="3379291" y="1343164"/>
            <a:ext cx="1492747"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OBJECTIVES</a:t>
            </a:r>
          </a:p>
        </p:txBody>
      </p:sp>
      <p:sp>
        <p:nvSpPr>
          <p:cNvPr id="32" name="Rectangle 31">
            <a:extLst>
              <a:ext uri="{FF2B5EF4-FFF2-40B4-BE49-F238E27FC236}">
                <a16:creationId xmlns:a16="http://schemas.microsoft.com/office/drawing/2014/main" id="{6E24A924-11E8-43F8-1E71-D254AFB91A64}"/>
              </a:ext>
            </a:extLst>
          </p:cNvPr>
          <p:cNvSpPr/>
          <p:nvPr userDrawn="1"/>
        </p:nvSpPr>
        <p:spPr>
          <a:xfrm>
            <a:off x="6472262" y="1343164"/>
            <a:ext cx="1731790"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SOLUTIONS</a:t>
            </a:r>
          </a:p>
        </p:txBody>
      </p:sp>
      <p:sp>
        <p:nvSpPr>
          <p:cNvPr id="33" name="Rectangle 32">
            <a:extLst>
              <a:ext uri="{FF2B5EF4-FFF2-40B4-BE49-F238E27FC236}">
                <a16:creationId xmlns:a16="http://schemas.microsoft.com/office/drawing/2014/main" id="{9E70CEF4-AD05-6E0A-2392-FE47F396C88B}"/>
              </a:ext>
            </a:extLst>
          </p:cNvPr>
          <p:cNvSpPr/>
          <p:nvPr userDrawn="1"/>
        </p:nvSpPr>
        <p:spPr>
          <a:xfrm>
            <a:off x="9609845" y="1343164"/>
            <a:ext cx="1191184"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BENEFITS</a:t>
            </a:r>
          </a:p>
        </p:txBody>
      </p:sp>
      <p:pic>
        <p:nvPicPr>
          <p:cNvPr id="34" name="Picture 33">
            <a:extLst>
              <a:ext uri="{FF2B5EF4-FFF2-40B4-BE49-F238E27FC236}">
                <a16:creationId xmlns:a16="http://schemas.microsoft.com/office/drawing/2014/main" id="{19846DF6-54AF-FBAD-3BC6-1E8B365C053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7050" y="1268328"/>
            <a:ext cx="348082" cy="348082"/>
          </a:xfrm>
          <a:prstGeom prst="rect">
            <a:avLst/>
          </a:prstGeom>
        </p:spPr>
      </p:pic>
      <p:pic>
        <p:nvPicPr>
          <p:cNvPr id="35" name="Picture 34">
            <a:extLst>
              <a:ext uri="{FF2B5EF4-FFF2-40B4-BE49-F238E27FC236}">
                <a16:creationId xmlns:a16="http://schemas.microsoft.com/office/drawing/2014/main" id="{39341732-19FE-5A88-3191-D2E858D29D5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43633" y="1257916"/>
            <a:ext cx="386682" cy="386683"/>
          </a:xfrm>
          <a:prstGeom prst="rect">
            <a:avLst/>
          </a:prstGeom>
        </p:spPr>
      </p:pic>
      <p:grpSp>
        <p:nvGrpSpPr>
          <p:cNvPr id="37" name="Group 36">
            <a:extLst>
              <a:ext uri="{FF2B5EF4-FFF2-40B4-BE49-F238E27FC236}">
                <a16:creationId xmlns:a16="http://schemas.microsoft.com/office/drawing/2014/main" id="{90572D50-9E1D-3E97-06FE-AC3C0E62DC26}"/>
              </a:ext>
            </a:extLst>
          </p:cNvPr>
          <p:cNvGrpSpPr/>
          <p:nvPr userDrawn="1"/>
        </p:nvGrpSpPr>
        <p:grpSpPr>
          <a:xfrm>
            <a:off x="5785599" y="1470455"/>
            <a:ext cx="3064975" cy="5009859"/>
            <a:chOff x="5785598" y="1470454"/>
            <a:chExt cx="3064975" cy="2619632"/>
          </a:xfrm>
        </p:grpSpPr>
        <p:cxnSp>
          <p:nvCxnSpPr>
            <p:cNvPr id="38" name="Straight Connector 37">
              <a:extLst>
                <a:ext uri="{FF2B5EF4-FFF2-40B4-BE49-F238E27FC236}">
                  <a16:creationId xmlns:a16="http://schemas.microsoft.com/office/drawing/2014/main" id="{FCF3D62E-F21E-6AA7-CFF0-1939F5DAF42B}"/>
                </a:ext>
              </a:extLst>
            </p:cNvPr>
            <p:cNvCxnSpPr/>
            <p:nvPr userDrawn="1"/>
          </p:nvCxnSpPr>
          <p:spPr>
            <a:xfrm>
              <a:off x="5785598"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B893220-06FB-9F84-1039-FBD98DE957E8}"/>
                </a:ext>
              </a:extLst>
            </p:cNvPr>
            <p:cNvCxnSpPr/>
            <p:nvPr userDrawn="1"/>
          </p:nvCxnSpPr>
          <p:spPr>
            <a:xfrm>
              <a:off x="8850573"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grpSp>
      <p:pic>
        <p:nvPicPr>
          <p:cNvPr id="41" name="Picture 40">
            <a:extLst>
              <a:ext uri="{FF2B5EF4-FFF2-40B4-BE49-F238E27FC236}">
                <a16:creationId xmlns:a16="http://schemas.microsoft.com/office/drawing/2014/main" id="{3B3B5728-CACF-A59E-1A83-FEC32942D81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68956" y="1273080"/>
            <a:ext cx="355227" cy="355227"/>
          </a:xfrm>
          <a:prstGeom prst="rect">
            <a:avLst/>
          </a:prstGeom>
        </p:spPr>
      </p:pic>
      <p:pic>
        <p:nvPicPr>
          <p:cNvPr id="42" name="Picture 41">
            <a:extLst>
              <a:ext uri="{FF2B5EF4-FFF2-40B4-BE49-F238E27FC236}">
                <a16:creationId xmlns:a16="http://schemas.microsoft.com/office/drawing/2014/main" id="{73EBE7FC-D27A-53F4-42FB-A775BAB37102}"/>
              </a:ext>
            </a:extLst>
          </p:cNvPr>
          <p:cNvPicPr>
            <a:picLocks noChangeAspect="1"/>
          </p:cNvPicPr>
          <p:nvPr userDrawn="1"/>
        </p:nvPicPr>
        <p:blipFill rotWithShape="1">
          <a:blip r:embed="rId5" cstate="screen">
            <a:duotone>
              <a:schemeClr val="bg2">
                <a:shade val="45000"/>
                <a:satMod val="135000"/>
              </a:schemeClr>
              <a:prstClr val="white"/>
            </a:duotone>
            <a:extLst>
              <a:ext uri="{28A0092B-C50C-407E-A947-70E740481C1C}">
                <a14:useLocalDpi xmlns:a14="http://schemas.microsoft.com/office/drawing/2010/main"/>
              </a:ext>
            </a:extLst>
          </a:blip>
          <a:srcRect t="-4665"/>
          <a:stretch/>
        </p:blipFill>
        <p:spPr>
          <a:xfrm>
            <a:off x="0" y="1257285"/>
            <a:ext cx="2560320" cy="3009257"/>
          </a:xfrm>
          <a:prstGeom prst="rect">
            <a:avLst/>
          </a:prstGeom>
        </p:spPr>
      </p:pic>
      <p:sp>
        <p:nvSpPr>
          <p:cNvPr id="43" name="Rectangle 42">
            <a:extLst>
              <a:ext uri="{FF2B5EF4-FFF2-40B4-BE49-F238E27FC236}">
                <a16:creationId xmlns:a16="http://schemas.microsoft.com/office/drawing/2014/main" id="{CDC799E7-6E5C-BB69-6820-631D2AFCD3E4}"/>
              </a:ext>
            </a:extLst>
          </p:cNvPr>
          <p:cNvSpPr/>
          <p:nvPr userDrawn="1"/>
        </p:nvSpPr>
        <p:spPr>
          <a:xfrm>
            <a:off x="1" y="4287795"/>
            <a:ext cx="2557849" cy="2069462"/>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44" name="Rectangle 43">
            <a:extLst>
              <a:ext uri="{FF2B5EF4-FFF2-40B4-BE49-F238E27FC236}">
                <a16:creationId xmlns:a16="http://schemas.microsoft.com/office/drawing/2014/main" id="{3A1A9DE9-DF7D-3C00-FADF-20F6BD5A966D}"/>
              </a:ext>
            </a:extLst>
          </p:cNvPr>
          <p:cNvSpPr/>
          <p:nvPr userDrawn="1"/>
        </p:nvSpPr>
        <p:spPr>
          <a:xfrm>
            <a:off x="1" y="1231394"/>
            <a:ext cx="2560320" cy="5119981"/>
          </a:xfrm>
          <a:prstGeom prst="rect">
            <a:avLst/>
          </a:prstGeom>
          <a:gradFill>
            <a:gsLst>
              <a:gs pos="29000">
                <a:srgbClr val="002E88">
                  <a:alpha val="89000"/>
                </a:srgbClr>
              </a:gs>
              <a:gs pos="100000">
                <a:srgbClr val="005FC6">
                  <a:alpha val="71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45" name="object 17">
            <a:extLst>
              <a:ext uri="{FF2B5EF4-FFF2-40B4-BE49-F238E27FC236}">
                <a16:creationId xmlns:a16="http://schemas.microsoft.com/office/drawing/2014/main" id="{425DD91E-011D-78AB-CEBB-537292D9A549}"/>
              </a:ext>
            </a:extLst>
          </p:cNvPr>
          <p:cNvSpPr txBox="1"/>
          <p:nvPr userDrawn="1"/>
        </p:nvSpPr>
        <p:spPr>
          <a:xfrm>
            <a:off x="484153" y="5379053"/>
            <a:ext cx="1845220" cy="628377"/>
          </a:xfrm>
          <a:prstGeom prst="rect">
            <a:avLst/>
          </a:prstGeom>
        </p:spPr>
        <p:txBody>
          <a:bodyPr vert="horz" wrap="square" lIns="0" tIns="12697" rIns="0" bIns="0" rtlCol="0">
            <a:spAutoFit/>
          </a:bodyPr>
          <a:lstStyle/>
          <a:p>
            <a:pPr marL="12696">
              <a:lnSpc>
                <a:spcPts val="2399"/>
              </a:lnSpc>
              <a:spcBef>
                <a:spcPts val="100"/>
              </a:spcBef>
            </a:pPr>
            <a:r>
              <a:rPr lang="en-US" sz="2399" b="1" i="0" spc="-5" dirty="0">
                <a:solidFill>
                  <a:schemeClr val="bg1"/>
                </a:solidFill>
                <a:latin typeface="Calibri" panose="020F0502020204030204" pitchFamily="34" charset="0"/>
                <a:cs typeface="Arial Black"/>
              </a:rPr>
              <a:t>BUSINESS</a:t>
            </a:r>
            <a:endParaRPr lang="en-US" sz="2399" b="1" i="0" dirty="0">
              <a:solidFill>
                <a:schemeClr val="bg1"/>
              </a:solidFill>
              <a:latin typeface="Calibri" panose="020F0502020204030204" pitchFamily="34" charset="0"/>
              <a:cs typeface="Arial Black"/>
            </a:endParaRPr>
          </a:p>
          <a:p>
            <a:pPr marL="12696">
              <a:lnSpc>
                <a:spcPts val="2399"/>
              </a:lnSpc>
              <a:spcBef>
                <a:spcPts val="45"/>
              </a:spcBef>
            </a:pPr>
            <a:r>
              <a:rPr lang="en-US" sz="1600" b="1" i="0" spc="-5" dirty="0">
                <a:solidFill>
                  <a:schemeClr val="bg1"/>
                </a:solidFill>
                <a:latin typeface="Calibri" panose="020F0502020204030204" pitchFamily="34" charset="0"/>
                <a:cs typeface="Arial"/>
              </a:rPr>
              <a:t>OUTCOME</a:t>
            </a:r>
            <a:endParaRPr lang="en-US" sz="1600" b="1" i="0" dirty="0">
              <a:solidFill>
                <a:schemeClr val="bg1"/>
              </a:solidFill>
              <a:latin typeface="Calibri" panose="020F0502020204030204" pitchFamily="34" charset="0"/>
              <a:cs typeface="Arial"/>
            </a:endParaRPr>
          </a:p>
        </p:txBody>
      </p:sp>
      <p:pic>
        <p:nvPicPr>
          <p:cNvPr id="46" name="Graphic 45">
            <a:extLst>
              <a:ext uri="{FF2B5EF4-FFF2-40B4-BE49-F238E27FC236}">
                <a16:creationId xmlns:a16="http://schemas.microsoft.com/office/drawing/2014/main" id="{B87A6E39-3A56-509E-895C-0C11F5FF3672}"/>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15006" y="4634568"/>
            <a:ext cx="617817" cy="617817"/>
          </a:xfrm>
          <a:prstGeom prst="rect">
            <a:avLst/>
          </a:prstGeom>
        </p:spPr>
      </p:pic>
      <p:sp>
        <p:nvSpPr>
          <p:cNvPr id="48" name="Rectangle 47">
            <a:extLst>
              <a:ext uri="{FF2B5EF4-FFF2-40B4-BE49-F238E27FC236}">
                <a16:creationId xmlns:a16="http://schemas.microsoft.com/office/drawing/2014/main" id="{90B725F2-4143-9AB4-E353-D7019D70CE73}"/>
              </a:ext>
            </a:extLst>
          </p:cNvPr>
          <p:cNvSpPr/>
          <p:nvPr userDrawn="1"/>
        </p:nvSpPr>
        <p:spPr>
          <a:xfrm>
            <a:off x="1"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49" name="Slide Number Placeholder 4">
            <a:extLst>
              <a:ext uri="{FF2B5EF4-FFF2-40B4-BE49-F238E27FC236}">
                <a16:creationId xmlns:a16="http://schemas.microsoft.com/office/drawing/2014/main" id="{EB8D7703-87F6-509F-22B4-2E9A06DF0053}"/>
              </a:ext>
            </a:extLst>
          </p:cNvPr>
          <p:cNvSpPr txBox="1">
            <a:spLocks/>
          </p:cNvSpPr>
          <p:nvPr userDrawn="1"/>
        </p:nvSpPr>
        <p:spPr>
          <a:xfrm>
            <a:off x="67302" y="6420812"/>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z="1600" smtClean="0"/>
              <a:pPr algn="ctr"/>
              <a:t>‹#›</a:t>
            </a:fld>
            <a:endParaRPr lang="en-IN" sz="1600" dirty="0"/>
          </a:p>
        </p:txBody>
      </p:sp>
    </p:spTree>
    <p:extLst>
      <p:ext uri="{BB962C8B-B14F-4D97-AF65-F5344CB8AC3E}">
        <p14:creationId xmlns:p14="http://schemas.microsoft.com/office/powerpoint/2010/main" val="31115843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ase_Study_2">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EB14C8E-FA3D-E767-99C3-7A068D94C0EE}"/>
              </a:ext>
            </a:extLst>
          </p:cNvPr>
          <p:cNvCxnSpPr>
            <a:cxnSpLocks/>
          </p:cNvCxnSpPr>
          <p:nvPr/>
        </p:nvCxnSpPr>
        <p:spPr>
          <a:xfrm flipH="1">
            <a:off x="605642"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73EB30-B623-FC14-D4A7-C774EE359D72}"/>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2023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sp>
        <p:nvSpPr>
          <p:cNvPr id="7" name="Title 1">
            <a:extLst>
              <a:ext uri="{FF2B5EF4-FFF2-40B4-BE49-F238E27FC236}">
                <a16:creationId xmlns:a16="http://schemas.microsoft.com/office/drawing/2014/main" id="{2C944958-D030-D9CF-7879-50B865DAA180}"/>
              </a:ext>
            </a:extLst>
          </p:cNvPr>
          <p:cNvSpPr>
            <a:spLocks noGrp="1"/>
          </p:cNvSpPr>
          <p:nvPr>
            <p:ph type="title"/>
          </p:nvPr>
        </p:nvSpPr>
        <p:spPr>
          <a:xfrm>
            <a:off x="225486" y="393336"/>
            <a:ext cx="10515600" cy="448367"/>
          </a:xfrm>
        </p:spPr>
        <p:txBody>
          <a:bodyPr vert="horz" lIns="91440" tIns="45720" rIns="91440" bIns="45720" rtlCol="0" anchor="ctr">
            <a:normAutofit/>
          </a:bodyPr>
          <a:lstStyle>
            <a:lvl1pPr>
              <a:defRPr lang="en-US" sz="2399" b="0" i="0" dirty="0">
                <a:solidFill>
                  <a:srgbClr val="005FC6"/>
                </a:solidFill>
                <a:latin typeface="Calibri" panose="020F0502020204030204" pitchFamily="34" charset="0"/>
              </a:defRPr>
            </a:lvl1pPr>
          </a:lstStyle>
          <a:p>
            <a:pPr lvl="0"/>
            <a:r>
              <a:rPr lang="en-GB" dirty="0"/>
              <a:t>Click to edit Master title style</a:t>
            </a:r>
            <a:endParaRPr lang="en-US" dirty="0"/>
          </a:p>
        </p:txBody>
      </p:sp>
      <p:sp>
        <p:nvSpPr>
          <p:cNvPr id="9" name="Rectangle 8">
            <a:extLst>
              <a:ext uri="{FF2B5EF4-FFF2-40B4-BE49-F238E27FC236}">
                <a16:creationId xmlns:a16="http://schemas.microsoft.com/office/drawing/2014/main" id="{25AE628B-C962-9E5A-3A9C-00BB1F77DDB5}"/>
              </a:ext>
            </a:extLst>
          </p:cNvPr>
          <p:cNvSpPr/>
          <p:nvPr/>
        </p:nvSpPr>
        <p:spPr>
          <a:xfrm>
            <a:off x="1"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Light" panose="020F0302020204030204" pitchFamily="34" charset="0"/>
            </a:endParaRPr>
          </a:p>
        </p:txBody>
      </p:sp>
      <p:sp>
        <p:nvSpPr>
          <p:cNvPr id="11" name="Text Placeholder 2">
            <a:extLst>
              <a:ext uri="{FF2B5EF4-FFF2-40B4-BE49-F238E27FC236}">
                <a16:creationId xmlns:a16="http://schemas.microsoft.com/office/drawing/2014/main" id="{9523C02F-A9C5-BD99-8804-AFF3779BCF6C}"/>
              </a:ext>
            </a:extLst>
          </p:cNvPr>
          <p:cNvSpPr>
            <a:spLocks noGrp="1"/>
          </p:cNvSpPr>
          <p:nvPr>
            <p:ph type="body" idx="1"/>
          </p:nvPr>
        </p:nvSpPr>
        <p:spPr>
          <a:xfrm>
            <a:off x="238863" y="863788"/>
            <a:ext cx="10515600" cy="330275"/>
          </a:xfrm>
        </p:spPr>
        <p:txBody>
          <a:bodyPr anchor="ctr">
            <a:normAutofit/>
          </a:bodyPr>
          <a:lstStyle>
            <a:lvl1pPr marL="0" indent="0">
              <a:buNone/>
              <a:defRPr sz="1400" b="0" i="0">
                <a:solidFill>
                  <a:schemeClr val="tx1">
                    <a:lumMod val="50000"/>
                  </a:schemeClr>
                </a:solidFill>
                <a:latin typeface="Calibri" panose="020F0502020204030204" pitchFamily="34" charset="0"/>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GB" dirty="0"/>
              <a:t>Click to edit Master text styles</a:t>
            </a:r>
          </a:p>
        </p:txBody>
      </p:sp>
      <p:cxnSp>
        <p:nvCxnSpPr>
          <p:cNvPr id="13" name="Straight Connector 12">
            <a:extLst>
              <a:ext uri="{FF2B5EF4-FFF2-40B4-BE49-F238E27FC236}">
                <a16:creationId xmlns:a16="http://schemas.microsoft.com/office/drawing/2014/main" id="{EE5BA23A-F0DB-5B0E-0D54-CF328B29B8D8}"/>
              </a:ext>
            </a:extLst>
          </p:cNvPr>
          <p:cNvCxnSpPr/>
          <p:nvPr/>
        </p:nvCxnSpPr>
        <p:spPr>
          <a:xfrm>
            <a:off x="227546" y="852617"/>
            <a:ext cx="112322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7762CF2-485A-CA40-6D1D-DEAB6ABD1453}"/>
              </a:ext>
            </a:extLst>
          </p:cNvPr>
          <p:cNvSpPr/>
          <p:nvPr/>
        </p:nvSpPr>
        <p:spPr>
          <a:xfrm>
            <a:off x="3379291" y="1343164"/>
            <a:ext cx="1275522"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OBJECTIVE</a:t>
            </a:r>
          </a:p>
        </p:txBody>
      </p:sp>
      <p:sp>
        <p:nvSpPr>
          <p:cNvPr id="19" name="Rectangle 18">
            <a:extLst>
              <a:ext uri="{FF2B5EF4-FFF2-40B4-BE49-F238E27FC236}">
                <a16:creationId xmlns:a16="http://schemas.microsoft.com/office/drawing/2014/main" id="{DA472BDB-3119-8A42-65AE-71A5480F4F88}"/>
              </a:ext>
            </a:extLst>
          </p:cNvPr>
          <p:cNvSpPr/>
          <p:nvPr/>
        </p:nvSpPr>
        <p:spPr>
          <a:xfrm>
            <a:off x="6472262" y="1343164"/>
            <a:ext cx="1731790"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FEATURES</a:t>
            </a:r>
          </a:p>
        </p:txBody>
      </p:sp>
      <p:sp>
        <p:nvSpPr>
          <p:cNvPr id="20" name="Rectangle 19">
            <a:extLst>
              <a:ext uri="{FF2B5EF4-FFF2-40B4-BE49-F238E27FC236}">
                <a16:creationId xmlns:a16="http://schemas.microsoft.com/office/drawing/2014/main" id="{7F5B5C08-6899-89CF-8E5C-79BC9FF3E4C7}"/>
              </a:ext>
            </a:extLst>
          </p:cNvPr>
          <p:cNvSpPr/>
          <p:nvPr/>
        </p:nvSpPr>
        <p:spPr>
          <a:xfrm>
            <a:off x="9609845" y="1343164"/>
            <a:ext cx="1191184"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BENEFITS</a:t>
            </a:r>
          </a:p>
        </p:txBody>
      </p:sp>
      <p:pic>
        <p:nvPicPr>
          <p:cNvPr id="21" name="Picture 20">
            <a:extLst>
              <a:ext uri="{FF2B5EF4-FFF2-40B4-BE49-F238E27FC236}">
                <a16:creationId xmlns:a16="http://schemas.microsoft.com/office/drawing/2014/main" id="{FDF8E577-0B9E-D2A2-E5D1-9AE3EB145FF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37050" y="1268328"/>
            <a:ext cx="348082" cy="348082"/>
          </a:xfrm>
          <a:prstGeom prst="rect">
            <a:avLst/>
          </a:prstGeom>
        </p:spPr>
      </p:pic>
      <p:pic>
        <p:nvPicPr>
          <p:cNvPr id="22" name="Picture 21">
            <a:extLst>
              <a:ext uri="{FF2B5EF4-FFF2-40B4-BE49-F238E27FC236}">
                <a16:creationId xmlns:a16="http://schemas.microsoft.com/office/drawing/2014/main" id="{D2C23B7E-2305-543E-548F-D741042A682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43633" y="1257916"/>
            <a:ext cx="386682" cy="386683"/>
          </a:xfrm>
          <a:prstGeom prst="rect">
            <a:avLst/>
          </a:prstGeom>
        </p:spPr>
      </p:pic>
      <p:pic>
        <p:nvPicPr>
          <p:cNvPr id="23" name="Picture 22">
            <a:extLst>
              <a:ext uri="{FF2B5EF4-FFF2-40B4-BE49-F238E27FC236}">
                <a16:creationId xmlns:a16="http://schemas.microsoft.com/office/drawing/2014/main" id="{BFFCD5A5-928C-95A3-0712-A77ADD2B5F3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68956" y="1273080"/>
            <a:ext cx="355227" cy="355227"/>
          </a:xfrm>
          <a:prstGeom prst="rect">
            <a:avLst/>
          </a:prstGeom>
        </p:spPr>
      </p:pic>
      <p:cxnSp>
        <p:nvCxnSpPr>
          <p:cNvPr id="27" name="Straight Connector 26">
            <a:extLst>
              <a:ext uri="{FF2B5EF4-FFF2-40B4-BE49-F238E27FC236}">
                <a16:creationId xmlns:a16="http://schemas.microsoft.com/office/drawing/2014/main" id="{01A2AAB2-E858-FCB9-C207-8C5EAAE9C7D0}"/>
              </a:ext>
            </a:extLst>
          </p:cNvPr>
          <p:cNvCxnSpPr/>
          <p:nvPr/>
        </p:nvCxnSpPr>
        <p:spPr>
          <a:xfrm>
            <a:off x="5785598"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0A3744-9081-76EA-C798-64C35574F1D9}"/>
              </a:ext>
            </a:extLst>
          </p:cNvPr>
          <p:cNvCxnSpPr/>
          <p:nvPr/>
        </p:nvCxnSpPr>
        <p:spPr>
          <a:xfrm>
            <a:off x="8850573"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71A6F716-9874-67A9-692C-E4ECBB52FDCD}"/>
              </a:ext>
            </a:extLst>
          </p:cNvPr>
          <p:cNvCxnSpPr>
            <a:cxnSpLocks/>
          </p:cNvCxnSpPr>
          <p:nvPr userDrawn="1"/>
        </p:nvCxnSpPr>
        <p:spPr>
          <a:xfrm flipH="1">
            <a:off x="605642"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8B36331-CDA6-DC11-7F25-3FBC6E57EA81}"/>
              </a:ext>
            </a:extLst>
          </p:cNvPr>
          <p:cNvSpPr/>
          <p:nvPr userDrawn="1"/>
        </p:nvSpPr>
        <p:spPr>
          <a:xfrm>
            <a:off x="1"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Light" panose="020F0302020204030204" pitchFamily="34" charset="0"/>
            </a:endParaRPr>
          </a:p>
        </p:txBody>
      </p:sp>
      <p:cxnSp>
        <p:nvCxnSpPr>
          <p:cNvPr id="5" name="Straight Connector 4">
            <a:extLst>
              <a:ext uri="{FF2B5EF4-FFF2-40B4-BE49-F238E27FC236}">
                <a16:creationId xmlns:a16="http://schemas.microsoft.com/office/drawing/2014/main" id="{5479329C-0BBB-85C8-A73F-429B1886D69D}"/>
              </a:ext>
            </a:extLst>
          </p:cNvPr>
          <p:cNvCxnSpPr/>
          <p:nvPr userDrawn="1"/>
        </p:nvCxnSpPr>
        <p:spPr>
          <a:xfrm>
            <a:off x="227546" y="852617"/>
            <a:ext cx="1123229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DF830F-1D7E-41FB-8C90-0AFFE1E1220E}"/>
              </a:ext>
            </a:extLst>
          </p:cNvPr>
          <p:cNvSpPr/>
          <p:nvPr userDrawn="1"/>
        </p:nvSpPr>
        <p:spPr>
          <a:xfrm>
            <a:off x="3379291" y="1343164"/>
            <a:ext cx="1275522"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OBJECTIVE</a:t>
            </a:r>
          </a:p>
        </p:txBody>
      </p:sp>
      <p:sp>
        <p:nvSpPr>
          <p:cNvPr id="34" name="Rectangle 33">
            <a:extLst>
              <a:ext uri="{FF2B5EF4-FFF2-40B4-BE49-F238E27FC236}">
                <a16:creationId xmlns:a16="http://schemas.microsoft.com/office/drawing/2014/main" id="{7A63D109-E2C7-0B12-497F-85A2856CD340}"/>
              </a:ext>
            </a:extLst>
          </p:cNvPr>
          <p:cNvSpPr/>
          <p:nvPr userDrawn="1"/>
        </p:nvSpPr>
        <p:spPr>
          <a:xfrm>
            <a:off x="6472262" y="1343164"/>
            <a:ext cx="1731790"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FEATURES</a:t>
            </a:r>
          </a:p>
        </p:txBody>
      </p:sp>
      <p:sp>
        <p:nvSpPr>
          <p:cNvPr id="35" name="Rectangle 34">
            <a:extLst>
              <a:ext uri="{FF2B5EF4-FFF2-40B4-BE49-F238E27FC236}">
                <a16:creationId xmlns:a16="http://schemas.microsoft.com/office/drawing/2014/main" id="{A7D77534-A465-58A0-14B7-44A0FC8EE773}"/>
              </a:ext>
            </a:extLst>
          </p:cNvPr>
          <p:cNvSpPr/>
          <p:nvPr userDrawn="1"/>
        </p:nvSpPr>
        <p:spPr>
          <a:xfrm>
            <a:off x="9609845" y="1343164"/>
            <a:ext cx="1191184" cy="246221"/>
          </a:xfrm>
          <a:prstGeom prst="rect">
            <a:avLst/>
          </a:prstGeom>
        </p:spPr>
        <p:txBody>
          <a:bodyPr wrap="square" lIns="0" tIns="0" rIns="0" bIns="0">
            <a:spAutoFit/>
          </a:bodyPr>
          <a:lstStyle/>
          <a:p>
            <a:r>
              <a:rPr lang="en-US" sz="1600" b="1" i="0" dirty="0">
                <a:solidFill>
                  <a:srgbClr val="002E88"/>
                </a:solidFill>
                <a:latin typeface="Calibri" panose="020F0502020204030204" pitchFamily="34" charset="0"/>
                <a:cs typeface="Calibri" panose="020F0502020204030204" pitchFamily="34" charset="0"/>
              </a:rPr>
              <a:t>BENEFITS</a:t>
            </a:r>
          </a:p>
        </p:txBody>
      </p:sp>
      <p:pic>
        <p:nvPicPr>
          <p:cNvPr id="36" name="Picture 35">
            <a:extLst>
              <a:ext uri="{FF2B5EF4-FFF2-40B4-BE49-F238E27FC236}">
                <a16:creationId xmlns:a16="http://schemas.microsoft.com/office/drawing/2014/main" id="{15A90042-FA9F-8BC1-167C-2BAA91E285D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7050" y="1268328"/>
            <a:ext cx="348082" cy="348082"/>
          </a:xfrm>
          <a:prstGeom prst="rect">
            <a:avLst/>
          </a:prstGeom>
        </p:spPr>
      </p:pic>
      <p:pic>
        <p:nvPicPr>
          <p:cNvPr id="37" name="Picture 36">
            <a:extLst>
              <a:ext uri="{FF2B5EF4-FFF2-40B4-BE49-F238E27FC236}">
                <a16:creationId xmlns:a16="http://schemas.microsoft.com/office/drawing/2014/main" id="{DCBB2E96-AA9E-16CC-E559-F2B4F3DBF10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43633" y="1257916"/>
            <a:ext cx="386682" cy="386683"/>
          </a:xfrm>
          <a:prstGeom prst="rect">
            <a:avLst/>
          </a:prstGeom>
        </p:spPr>
      </p:pic>
      <p:pic>
        <p:nvPicPr>
          <p:cNvPr id="38" name="Picture 37">
            <a:extLst>
              <a:ext uri="{FF2B5EF4-FFF2-40B4-BE49-F238E27FC236}">
                <a16:creationId xmlns:a16="http://schemas.microsoft.com/office/drawing/2014/main" id="{BC1EC7E7-3875-FEE9-8135-4C15BF9FABC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968956" y="1273080"/>
            <a:ext cx="355227" cy="355227"/>
          </a:xfrm>
          <a:prstGeom prst="rect">
            <a:avLst/>
          </a:prstGeom>
        </p:spPr>
      </p:pic>
      <p:cxnSp>
        <p:nvCxnSpPr>
          <p:cNvPr id="41" name="Straight Connector 40">
            <a:extLst>
              <a:ext uri="{FF2B5EF4-FFF2-40B4-BE49-F238E27FC236}">
                <a16:creationId xmlns:a16="http://schemas.microsoft.com/office/drawing/2014/main" id="{24D95603-5861-7847-3F62-9368A9FC9FC1}"/>
              </a:ext>
            </a:extLst>
          </p:cNvPr>
          <p:cNvCxnSpPr/>
          <p:nvPr userDrawn="1"/>
        </p:nvCxnSpPr>
        <p:spPr>
          <a:xfrm>
            <a:off x="5785598"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D9DA6C6-9861-53A0-9759-DE3619BF619C}"/>
              </a:ext>
            </a:extLst>
          </p:cNvPr>
          <p:cNvCxnSpPr/>
          <p:nvPr userDrawn="1"/>
        </p:nvCxnSpPr>
        <p:spPr>
          <a:xfrm>
            <a:off x="8850573" y="1470454"/>
            <a:ext cx="0" cy="2619632"/>
          </a:xfrm>
          <a:prstGeom prst="line">
            <a:avLst/>
          </a:prstGeom>
          <a:ln>
            <a:gradFill flip="none" rotWithShape="1">
              <a:gsLst>
                <a:gs pos="0">
                  <a:schemeClr val="bg1"/>
                </a:gs>
                <a:gs pos="69000">
                  <a:schemeClr val="bg1">
                    <a:lumMod val="75000"/>
                  </a:schemeClr>
                </a:gs>
                <a:gs pos="31000">
                  <a:schemeClr val="bg1">
                    <a:lumMod val="75000"/>
                  </a:schemeClr>
                </a:gs>
                <a:gs pos="100000">
                  <a:schemeClr val="bg1"/>
                </a:gs>
              </a:gsLst>
              <a:lin ang="5400000" scaled="1"/>
              <a:tileRect/>
            </a:gradFill>
          </a:ln>
        </p:spPr>
        <p:style>
          <a:lnRef idx="1">
            <a:schemeClr val="accent1"/>
          </a:lnRef>
          <a:fillRef idx="0">
            <a:schemeClr val="accent1"/>
          </a:fillRef>
          <a:effectRef idx="0">
            <a:schemeClr val="accent1"/>
          </a:effectRef>
          <a:fontRef idx="minor">
            <a:schemeClr val="tx1"/>
          </a:fontRef>
        </p:style>
      </p:cxnSp>
      <p:pic>
        <p:nvPicPr>
          <p:cNvPr id="44" name="Picture 43">
            <a:extLst>
              <a:ext uri="{FF2B5EF4-FFF2-40B4-BE49-F238E27FC236}">
                <a16:creationId xmlns:a16="http://schemas.microsoft.com/office/drawing/2014/main" id="{1EE0AE4E-C766-5A08-6572-A30C9663F3D1}"/>
              </a:ext>
            </a:extLst>
          </p:cNvPr>
          <p:cNvPicPr>
            <a:picLocks noChangeAspect="1"/>
          </p:cNvPicPr>
          <p:nvPr userDrawn="1"/>
        </p:nvPicPr>
        <p:blipFill rotWithShape="1">
          <a:blip r:embed="rId5" cstate="screen">
            <a:duotone>
              <a:schemeClr val="bg2">
                <a:shade val="45000"/>
                <a:satMod val="135000"/>
              </a:schemeClr>
              <a:prstClr val="white"/>
            </a:duotone>
            <a:extLst>
              <a:ext uri="{28A0092B-C50C-407E-A947-70E740481C1C}">
                <a14:useLocalDpi xmlns:a14="http://schemas.microsoft.com/office/drawing/2010/main"/>
              </a:ext>
            </a:extLst>
          </a:blip>
          <a:srcRect t="-4665"/>
          <a:stretch/>
        </p:blipFill>
        <p:spPr>
          <a:xfrm>
            <a:off x="0" y="1257285"/>
            <a:ext cx="2560320" cy="3009257"/>
          </a:xfrm>
          <a:prstGeom prst="rect">
            <a:avLst/>
          </a:prstGeom>
        </p:spPr>
      </p:pic>
      <p:sp>
        <p:nvSpPr>
          <p:cNvPr id="45" name="Rectangle 44">
            <a:extLst>
              <a:ext uri="{FF2B5EF4-FFF2-40B4-BE49-F238E27FC236}">
                <a16:creationId xmlns:a16="http://schemas.microsoft.com/office/drawing/2014/main" id="{12ED5679-3F04-06D9-2AC6-C1497EEC7F64}"/>
              </a:ext>
            </a:extLst>
          </p:cNvPr>
          <p:cNvSpPr/>
          <p:nvPr userDrawn="1"/>
        </p:nvSpPr>
        <p:spPr>
          <a:xfrm>
            <a:off x="1" y="4287795"/>
            <a:ext cx="2557849" cy="2069462"/>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46" name="Rectangle 45">
            <a:extLst>
              <a:ext uri="{FF2B5EF4-FFF2-40B4-BE49-F238E27FC236}">
                <a16:creationId xmlns:a16="http://schemas.microsoft.com/office/drawing/2014/main" id="{DDA3CDDC-7C11-0B01-19BA-8F949A0CBF14}"/>
              </a:ext>
            </a:extLst>
          </p:cNvPr>
          <p:cNvSpPr/>
          <p:nvPr userDrawn="1"/>
        </p:nvSpPr>
        <p:spPr>
          <a:xfrm>
            <a:off x="1" y="1231394"/>
            <a:ext cx="2560320" cy="5119981"/>
          </a:xfrm>
          <a:prstGeom prst="rect">
            <a:avLst/>
          </a:prstGeom>
          <a:gradFill>
            <a:gsLst>
              <a:gs pos="29000">
                <a:srgbClr val="002E88">
                  <a:alpha val="89000"/>
                </a:srgbClr>
              </a:gs>
              <a:gs pos="100000">
                <a:srgbClr val="005FC6">
                  <a:alpha val="71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47" name="Rectangle 46">
            <a:extLst>
              <a:ext uri="{FF2B5EF4-FFF2-40B4-BE49-F238E27FC236}">
                <a16:creationId xmlns:a16="http://schemas.microsoft.com/office/drawing/2014/main" id="{BA997146-3EDD-529D-975C-85FBC90A427F}"/>
              </a:ext>
            </a:extLst>
          </p:cNvPr>
          <p:cNvSpPr/>
          <p:nvPr userDrawn="1"/>
        </p:nvSpPr>
        <p:spPr>
          <a:xfrm>
            <a:off x="2560320" y="4287795"/>
            <a:ext cx="9604175" cy="1841544"/>
          </a:xfrm>
          <a:prstGeom prst="rect">
            <a:avLst/>
          </a:prstGeom>
          <a:gradFill flip="none" rotWithShape="1">
            <a:gsLst>
              <a:gs pos="34000">
                <a:srgbClr val="FFFFFF"/>
              </a:gs>
              <a:gs pos="100000">
                <a:srgbClr val="FFFFFF">
                  <a:lumMod val="95000"/>
                </a:srgbClr>
              </a:gs>
            </a:gsLst>
            <a:lin ang="16200000" scaled="1"/>
            <a:tileRect/>
          </a:gradFill>
          <a:ln w="12700" cap="flat" cmpd="sng" algn="ctr">
            <a:noFill/>
            <a:prstDash val="solid"/>
            <a:miter lim="800000"/>
          </a:ln>
          <a:effectLst/>
        </p:spPr>
        <p:txBody>
          <a:bodyPr rtlCol="0" anchor="ct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9" b="0" i="0" u="none" strike="noStrike" kern="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48" name="object 17">
            <a:extLst>
              <a:ext uri="{FF2B5EF4-FFF2-40B4-BE49-F238E27FC236}">
                <a16:creationId xmlns:a16="http://schemas.microsoft.com/office/drawing/2014/main" id="{BD5DD430-08E9-0E0C-72A4-E4DC4CE5B04A}"/>
              </a:ext>
            </a:extLst>
          </p:cNvPr>
          <p:cNvSpPr txBox="1"/>
          <p:nvPr userDrawn="1"/>
        </p:nvSpPr>
        <p:spPr>
          <a:xfrm>
            <a:off x="484153" y="5379053"/>
            <a:ext cx="1845220" cy="628377"/>
          </a:xfrm>
          <a:prstGeom prst="rect">
            <a:avLst/>
          </a:prstGeom>
        </p:spPr>
        <p:txBody>
          <a:bodyPr vert="horz" wrap="square" lIns="0" tIns="12697" rIns="0" bIns="0" rtlCol="0">
            <a:spAutoFit/>
          </a:bodyPr>
          <a:lstStyle/>
          <a:p>
            <a:pPr marL="12696">
              <a:lnSpc>
                <a:spcPts val="2399"/>
              </a:lnSpc>
              <a:spcBef>
                <a:spcPts val="100"/>
              </a:spcBef>
            </a:pPr>
            <a:r>
              <a:rPr lang="en-US" sz="2399" b="1" i="0" spc="-5" dirty="0">
                <a:solidFill>
                  <a:schemeClr val="bg1"/>
                </a:solidFill>
                <a:latin typeface="Calibri" panose="020F0502020204030204" pitchFamily="34" charset="0"/>
                <a:cs typeface="Arial Black"/>
              </a:rPr>
              <a:t>SO</a:t>
            </a:r>
            <a:r>
              <a:rPr lang="en-US" sz="2399" b="1" i="0" spc="-55" dirty="0">
                <a:solidFill>
                  <a:schemeClr val="bg1"/>
                </a:solidFill>
                <a:latin typeface="Calibri" panose="020F0502020204030204" pitchFamily="34" charset="0"/>
                <a:cs typeface="Arial Black"/>
              </a:rPr>
              <a:t>L</a:t>
            </a:r>
            <a:r>
              <a:rPr lang="en-US" sz="2399" b="1" i="0" dirty="0">
                <a:solidFill>
                  <a:schemeClr val="bg1"/>
                </a:solidFill>
                <a:latin typeface="Calibri" panose="020F0502020204030204" pitchFamily="34" charset="0"/>
                <a:cs typeface="Arial Black"/>
              </a:rPr>
              <a:t>UT</a:t>
            </a:r>
            <a:r>
              <a:rPr lang="en-US" sz="2399" b="1" i="0" spc="-10" dirty="0">
                <a:solidFill>
                  <a:schemeClr val="bg1"/>
                </a:solidFill>
                <a:latin typeface="Calibri" panose="020F0502020204030204" pitchFamily="34" charset="0"/>
                <a:cs typeface="Arial Black"/>
              </a:rPr>
              <a:t>I</a:t>
            </a:r>
            <a:r>
              <a:rPr lang="en-US" sz="2399" b="1" i="0" dirty="0">
                <a:solidFill>
                  <a:schemeClr val="bg1"/>
                </a:solidFill>
                <a:latin typeface="Calibri" panose="020F0502020204030204" pitchFamily="34" charset="0"/>
                <a:cs typeface="Arial Black"/>
              </a:rPr>
              <a:t>ON</a:t>
            </a:r>
          </a:p>
          <a:p>
            <a:pPr marL="12696">
              <a:lnSpc>
                <a:spcPts val="2399"/>
              </a:lnSpc>
              <a:spcBef>
                <a:spcPts val="45"/>
              </a:spcBef>
            </a:pPr>
            <a:r>
              <a:rPr lang="en-US" sz="1600" b="1" i="0" spc="-5" dirty="0">
                <a:solidFill>
                  <a:schemeClr val="bg1"/>
                </a:solidFill>
                <a:latin typeface="Calibri" panose="020F0502020204030204" pitchFamily="34" charset="0"/>
                <a:cs typeface="Arial"/>
              </a:rPr>
              <a:t>APPROACH</a:t>
            </a:r>
            <a:endParaRPr lang="en-US" sz="1600" b="1" i="0" dirty="0">
              <a:solidFill>
                <a:schemeClr val="bg1"/>
              </a:solidFill>
              <a:latin typeface="Calibri" panose="020F0502020204030204" pitchFamily="34" charset="0"/>
              <a:cs typeface="Arial"/>
            </a:endParaRPr>
          </a:p>
        </p:txBody>
      </p:sp>
      <p:sp>
        <p:nvSpPr>
          <p:cNvPr id="49" name="Rectangle 48">
            <a:extLst>
              <a:ext uri="{FF2B5EF4-FFF2-40B4-BE49-F238E27FC236}">
                <a16:creationId xmlns:a16="http://schemas.microsoft.com/office/drawing/2014/main" id="{32BE3751-5B65-9616-C574-D1E79CE110C1}"/>
              </a:ext>
            </a:extLst>
          </p:cNvPr>
          <p:cNvSpPr/>
          <p:nvPr userDrawn="1"/>
        </p:nvSpPr>
        <p:spPr>
          <a:xfrm>
            <a:off x="12099448" y="4286407"/>
            <a:ext cx="104433" cy="2062937"/>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Light" panose="020F0302020204030204" pitchFamily="34" charset="0"/>
            </a:endParaRPr>
          </a:p>
        </p:txBody>
      </p:sp>
      <p:pic>
        <p:nvPicPr>
          <p:cNvPr id="50" name="Graphic 49">
            <a:extLst>
              <a:ext uri="{FF2B5EF4-FFF2-40B4-BE49-F238E27FC236}">
                <a16:creationId xmlns:a16="http://schemas.microsoft.com/office/drawing/2014/main" id="{426C376B-4E8C-31D1-73DA-D53CDEF9684F}"/>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170" y="4581868"/>
            <a:ext cx="654634" cy="654634"/>
          </a:xfrm>
          <a:prstGeom prst="rect">
            <a:avLst/>
          </a:prstGeom>
        </p:spPr>
      </p:pic>
      <p:sp>
        <p:nvSpPr>
          <p:cNvPr id="52" name="Rectangle 51">
            <a:extLst>
              <a:ext uri="{FF2B5EF4-FFF2-40B4-BE49-F238E27FC236}">
                <a16:creationId xmlns:a16="http://schemas.microsoft.com/office/drawing/2014/main" id="{2FF85C33-764D-DED2-C225-4A831C748BB7}"/>
              </a:ext>
            </a:extLst>
          </p:cNvPr>
          <p:cNvSpPr/>
          <p:nvPr userDrawn="1"/>
        </p:nvSpPr>
        <p:spPr>
          <a:xfrm>
            <a:off x="1"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53" name="Slide Number Placeholder 4">
            <a:extLst>
              <a:ext uri="{FF2B5EF4-FFF2-40B4-BE49-F238E27FC236}">
                <a16:creationId xmlns:a16="http://schemas.microsoft.com/office/drawing/2014/main" id="{4CFC3572-C454-5559-B1C3-785E67E272D4}"/>
              </a:ext>
            </a:extLst>
          </p:cNvPr>
          <p:cNvSpPr txBox="1">
            <a:spLocks/>
          </p:cNvSpPr>
          <p:nvPr userDrawn="1"/>
        </p:nvSpPr>
        <p:spPr>
          <a:xfrm>
            <a:off x="67302" y="6420812"/>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z="1600" smtClean="0"/>
              <a:pPr algn="ctr"/>
              <a:t>‹#›</a:t>
            </a:fld>
            <a:endParaRPr lang="en-IN" sz="1600" dirty="0"/>
          </a:p>
        </p:txBody>
      </p:sp>
    </p:spTree>
    <p:extLst>
      <p:ext uri="{BB962C8B-B14F-4D97-AF65-F5344CB8AC3E}">
        <p14:creationId xmlns:p14="http://schemas.microsoft.com/office/powerpoint/2010/main" val="6663142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ase_Study_1">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EB14C8E-FA3D-E767-99C3-7A068D94C0EE}"/>
              </a:ext>
            </a:extLst>
          </p:cNvPr>
          <p:cNvCxnSpPr>
            <a:cxnSpLocks/>
          </p:cNvCxnSpPr>
          <p:nvPr/>
        </p:nvCxnSpPr>
        <p:spPr>
          <a:xfrm flipH="1">
            <a:off x="605642"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573EB30-B623-FC14-D4A7-C774EE359D72}"/>
              </a:ext>
            </a:extLst>
          </p:cNvPr>
          <p:cNvSpPr/>
          <p:nvPr/>
        </p:nvSpPr>
        <p:spPr>
          <a:xfrm>
            <a:off x="675623" y="6489882"/>
            <a:ext cx="3190790" cy="230832"/>
          </a:xfrm>
          <a:prstGeom prst="rect">
            <a:avLst/>
          </a:prstGeom>
        </p:spPr>
        <p:txBody>
          <a:bodyPr wrap="square">
            <a:spAutoFit/>
          </a:bodyPr>
          <a:lstStyle/>
          <a:p>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CONFIDENTIAL </a:t>
            </a:r>
            <a:r>
              <a:rPr lang="en-IN" sz="900" b="0" i="0" spc="50" baseline="0" dirty="0">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 </a:t>
            </a:r>
            <a:r>
              <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Light" panose="020B0302020104020203" pitchFamily="34" charset="-79"/>
              </a:rPr>
              <a:t>COPYRIGHTS 2023 eClerx</a:t>
            </a:r>
            <a:endParaRPr lang="en-US" sz="900" b="0" i="0" spc="50" baseline="0" noProof="1">
              <a:solidFill>
                <a:schemeClr val="bg1">
                  <a:lumMod val="50000"/>
                </a:schemeClr>
              </a:solidFill>
              <a:latin typeface="Calibri Light" panose="020F0302020204030204" pitchFamily="34" charset="0"/>
              <a:ea typeface="Open Sans Light" panose="020B0306030504020204" pitchFamily="34" charset="0"/>
              <a:cs typeface="Gill Sans SemiBold" panose="020B0502020104020203" pitchFamily="34" charset="-79"/>
            </a:endParaRPr>
          </a:p>
        </p:txBody>
      </p:sp>
      <p:cxnSp>
        <p:nvCxnSpPr>
          <p:cNvPr id="2" name="Straight Connector 1">
            <a:extLst>
              <a:ext uri="{FF2B5EF4-FFF2-40B4-BE49-F238E27FC236}">
                <a16:creationId xmlns:a16="http://schemas.microsoft.com/office/drawing/2014/main" id="{1820D994-8741-993B-836A-83A672567E3B}"/>
              </a:ext>
            </a:extLst>
          </p:cNvPr>
          <p:cNvCxnSpPr>
            <a:cxnSpLocks/>
          </p:cNvCxnSpPr>
          <p:nvPr userDrawn="1"/>
        </p:nvCxnSpPr>
        <p:spPr>
          <a:xfrm flipH="1">
            <a:off x="605642" y="6353299"/>
            <a:ext cx="115863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0A61E39-0246-94D0-AFB5-5861A9BE5BF0}"/>
              </a:ext>
            </a:extLst>
          </p:cNvPr>
          <p:cNvSpPr/>
          <p:nvPr userDrawn="1"/>
        </p:nvSpPr>
        <p:spPr>
          <a:xfrm>
            <a:off x="1" y="0"/>
            <a:ext cx="67363" cy="1235034"/>
          </a:xfrm>
          <a:prstGeom prst="rect">
            <a:avLst/>
          </a:prstGeom>
          <a:solidFill>
            <a:srgbClr val="005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Light" panose="020F0302020204030204" pitchFamily="34" charset="0"/>
            </a:endParaRPr>
          </a:p>
        </p:txBody>
      </p:sp>
      <p:pic>
        <p:nvPicPr>
          <p:cNvPr id="19" name="Picture 18">
            <a:extLst>
              <a:ext uri="{FF2B5EF4-FFF2-40B4-BE49-F238E27FC236}">
                <a16:creationId xmlns:a16="http://schemas.microsoft.com/office/drawing/2014/main" id="{3E643BEC-15C8-30C0-F4C2-EF8B0369FD3E}"/>
              </a:ext>
            </a:extLst>
          </p:cNvPr>
          <p:cNvPicPr>
            <a:picLocks noChangeAspect="1"/>
          </p:cNvPicPr>
          <p:nvPr userDrawn="1"/>
        </p:nvPicPr>
        <p:blipFill rotWithShape="1">
          <a:blip r:embed="rId2" cstate="screen">
            <a:duotone>
              <a:schemeClr val="bg2">
                <a:shade val="45000"/>
                <a:satMod val="135000"/>
              </a:schemeClr>
              <a:prstClr val="white"/>
            </a:duotone>
            <a:extLst>
              <a:ext uri="{28A0092B-C50C-407E-A947-70E740481C1C}">
                <a14:useLocalDpi xmlns:a14="http://schemas.microsoft.com/office/drawing/2010/main"/>
              </a:ext>
            </a:extLst>
          </a:blip>
          <a:srcRect/>
          <a:stretch/>
        </p:blipFill>
        <p:spPr>
          <a:xfrm>
            <a:off x="0" y="1618735"/>
            <a:ext cx="4448432" cy="4732638"/>
          </a:xfrm>
          <a:prstGeom prst="rect">
            <a:avLst/>
          </a:prstGeom>
        </p:spPr>
      </p:pic>
      <p:sp>
        <p:nvSpPr>
          <p:cNvPr id="20" name="Rectangle 19">
            <a:extLst>
              <a:ext uri="{FF2B5EF4-FFF2-40B4-BE49-F238E27FC236}">
                <a16:creationId xmlns:a16="http://schemas.microsoft.com/office/drawing/2014/main" id="{957D8570-AC9A-699B-C5B3-68A8308F17F8}"/>
              </a:ext>
            </a:extLst>
          </p:cNvPr>
          <p:cNvSpPr/>
          <p:nvPr userDrawn="1"/>
        </p:nvSpPr>
        <p:spPr>
          <a:xfrm>
            <a:off x="1" y="2"/>
            <a:ext cx="4460789" cy="6351373"/>
          </a:xfrm>
          <a:prstGeom prst="rect">
            <a:avLst/>
          </a:prstGeom>
          <a:gradFill>
            <a:gsLst>
              <a:gs pos="29000">
                <a:srgbClr val="002E88">
                  <a:alpha val="89000"/>
                </a:srgbClr>
              </a:gs>
              <a:gs pos="100000">
                <a:srgbClr val="005FC6">
                  <a:alpha val="71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21" name="Rectangle 20">
            <a:extLst>
              <a:ext uri="{FF2B5EF4-FFF2-40B4-BE49-F238E27FC236}">
                <a16:creationId xmlns:a16="http://schemas.microsoft.com/office/drawing/2014/main" id="{D2816E04-25A6-8F48-66B4-8E79E6CD2402}"/>
              </a:ext>
            </a:extLst>
          </p:cNvPr>
          <p:cNvSpPr/>
          <p:nvPr userDrawn="1"/>
        </p:nvSpPr>
        <p:spPr>
          <a:xfrm>
            <a:off x="1" y="2"/>
            <a:ext cx="68239" cy="1567543"/>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22" name="Title 1">
            <a:extLst>
              <a:ext uri="{FF2B5EF4-FFF2-40B4-BE49-F238E27FC236}">
                <a16:creationId xmlns:a16="http://schemas.microsoft.com/office/drawing/2014/main" id="{B105FFD1-5DCF-9DA8-B6B0-7FD5954FDEE7}"/>
              </a:ext>
            </a:extLst>
          </p:cNvPr>
          <p:cNvSpPr>
            <a:spLocks noGrp="1"/>
          </p:cNvSpPr>
          <p:nvPr>
            <p:ph type="title" hasCustomPrompt="1"/>
          </p:nvPr>
        </p:nvSpPr>
        <p:spPr>
          <a:xfrm>
            <a:off x="225486" y="421911"/>
            <a:ext cx="4017902" cy="448367"/>
          </a:xfrm>
        </p:spPr>
        <p:txBody>
          <a:bodyPr vert="horz" lIns="91440" tIns="45720" rIns="91440" bIns="45720" rtlCol="0" anchor="ctr">
            <a:noAutofit/>
          </a:bodyPr>
          <a:lstStyle>
            <a:lvl1pPr marL="0" algn="l" defTabSz="914126" rtl="0" eaLnBrk="1" latinLnBrk="0" hangingPunct="1">
              <a:lnSpc>
                <a:spcPct val="90000"/>
              </a:lnSpc>
              <a:spcBef>
                <a:spcPct val="0"/>
              </a:spcBef>
              <a:buNone/>
              <a:defRPr lang="en-US" sz="3599" b="0" i="0" kern="1200" dirty="0">
                <a:solidFill>
                  <a:schemeClr val="bg1"/>
                </a:solidFill>
                <a:latin typeface="Calibri Light" panose="020F0302020204030204" pitchFamily="34" charset="0"/>
                <a:ea typeface="+mj-ea"/>
                <a:cs typeface="+mj-cs"/>
              </a:defRPr>
            </a:lvl1pPr>
          </a:lstStyle>
          <a:p>
            <a:pPr lvl="0"/>
            <a:r>
              <a:rPr lang="en-GB" dirty="0"/>
              <a:t>EDIT TITLE STYLE</a:t>
            </a:r>
            <a:endParaRPr lang="en-US" dirty="0"/>
          </a:p>
        </p:txBody>
      </p:sp>
      <p:sp>
        <p:nvSpPr>
          <p:cNvPr id="23" name="Text Placeholder 2">
            <a:extLst>
              <a:ext uri="{FF2B5EF4-FFF2-40B4-BE49-F238E27FC236}">
                <a16:creationId xmlns:a16="http://schemas.microsoft.com/office/drawing/2014/main" id="{3914F2F0-C869-157C-0710-E2708DF0D88A}"/>
              </a:ext>
            </a:extLst>
          </p:cNvPr>
          <p:cNvSpPr>
            <a:spLocks noGrp="1"/>
          </p:cNvSpPr>
          <p:nvPr>
            <p:ph type="body" idx="1"/>
          </p:nvPr>
        </p:nvSpPr>
        <p:spPr>
          <a:xfrm>
            <a:off x="238863" y="892363"/>
            <a:ext cx="4017902" cy="330275"/>
          </a:xfrm>
        </p:spPr>
        <p:txBody>
          <a:bodyPr anchor="ctr">
            <a:noAutofit/>
          </a:bodyPr>
          <a:lstStyle>
            <a:lvl1pPr marL="0" indent="0" algn="l" defTabSz="914126" rtl="0" eaLnBrk="1" latinLnBrk="0" hangingPunct="1">
              <a:lnSpc>
                <a:spcPct val="90000"/>
              </a:lnSpc>
              <a:spcBef>
                <a:spcPts val="1000"/>
              </a:spcBef>
              <a:buFont typeface="Arial" panose="020B0604020202020204" pitchFamily="34" charset="0"/>
              <a:buNone/>
              <a:defRPr lang="en-GB" sz="1999" b="0" i="0" kern="1200" dirty="0">
                <a:solidFill>
                  <a:schemeClr val="bg1"/>
                </a:solidFill>
                <a:latin typeface="Calibri" panose="020F0502020204030204" pitchFamily="34" charset="0"/>
                <a:ea typeface="+mn-ea"/>
                <a:cs typeface="+mn-cs"/>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GB" dirty="0"/>
              <a:t>Click to edit Master text styles</a:t>
            </a:r>
          </a:p>
        </p:txBody>
      </p:sp>
      <p:sp>
        <p:nvSpPr>
          <p:cNvPr id="25" name="Rectangle 24">
            <a:extLst>
              <a:ext uri="{FF2B5EF4-FFF2-40B4-BE49-F238E27FC236}">
                <a16:creationId xmlns:a16="http://schemas.microsoft.com/office/drawing/2014/main" id="{93DB9A8D-5785-BF3E-F25B-50B9D3FFC9F5}"/>
              </a:ext>
            </a:extLst>
          </p:cNvPr>
          <p:cNvSpPr/>
          <p:nvPr userDrawn="1"/>
        </p:nvSpPr>
        <p:spPr>
          <a:xfrm>
            <a:off x="1" y="6353299"/>
            <a:ext cx="605641" cy="504000"/>
          </a:xfrm>
          <a:prstGeom prst="rect">
            <a:avLst/>
          </a:prstGeom>
          <a:solidFill>
            <a:srgbClr val="002E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26" name="Slide Number Placeholder 4">
            <a:extLst>
              <a:ext uri="{FF2B5EF4-FFF2-40B4-BE49-F238E27FC236}">
                <a16:creationId xmlns:a16="http://schemas.microsoft.com/office/drawing/2014/main" id="{9C456002-537C-8A6E-2472-58BF45F0B33C}"/>
              </a:ext>
            </a:extLst>
          </p:cNvPr>
          <p:cNvSpPr txBox="1">
            <a:spLocks/>
          </p:cNvSpPr>
          <p:nvPr userDrawn="1"/>
        </p:nvSpPr>
        <p:spPr>
          <a:xfrm>
            <a:off x="67302" y="6420812"/>
            <a:ext cx="462148" cy="365125"/>
          </a:xfrm>
          <a:prstGeom prst="rect">
            <a:avLst/>
          </a:prstGeom>
        </p:spPr>
        <p:txBody>
          <a:bodyPr vert="horz" lIns="0" tIns="0" rIns="0" bIns="0" rtlCol="0" anchor="ctr"/>
          <a:lstStyle>
            <a:defPPr>
              <a:defRPr lang="en-US"/>
            </a:defPPr>
            <a:lvl1pPr marL="0" algn="r" defTabSz="914400" rtl="0" eaLnBrk="1" latinLnBrk="0" hangingPunct="1">
              <a:defRPr lang="en-US" sz="1600" b="1" i="0" kern="1200" smtClean="0">
                <a:solidFill>
                  <a:schemeClr val="bg1"/>
                </a:solidFill>
                <a:latin typeface="Calibri" panose="020F050202020403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2E974C73-B11C-4742-B509-9626BB5A37FD}" type="slidenum">
              <a:rPr lang="en-IN" sz="1600" smtClean="0"/>
              <a:pPr algn="ctr"/>
              <a:t>‹#›</a:t>
            </a:fld>
            <a:endParaRPr lang="en-IN" sz="1600" dirty="0"/>
          </a:p>
        </p:txBody>
      </p:sp>
    </p:spTree>
    <p:extLst>
      <p:ext uri="{BB962C8B-B14F-4D97-AF65-F5344CB8AC3E}">
        <p14:creationId xmlns:p14="http://schemas.microsoft.com/office/powerpoint/2010/main" val="33476484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_Title">
    <p:spTree>
      <p:nvGrpSpPr>
        <p:cNvPr id="1" name=""/>
        <p:cNvGrpSpPr/>
        <p:nvPr/>
      </p:nvGrpSpPr>
      <p:grpSpPr>
        <a:xfrm>
          <a:off x="0" y="0"/>
          <a:ext cx="0" cy="0"/>
          <a:chOff x="0" y="0"/>
          <a:chExt cx="0" cy="0"/>
        </a:xfrm>
      </p:grpSpPr>
      <p:pic>
        <p:nvPicPr>
          <p:cNvPr id="12" name="Picture 4" descr="Gray abstract wireframe technology background Free Photo">
            <a:extLst>
              <a:ext uri="{FF2B5EF4-FFF2-40B4-BE49-F238E27FC236}">
                <a16:creationId xmlns:a16="http://schemas.microsoft.com/office/drawing/2014/main" id="{35916A45-FC3A-5688-5795-E24483393740}"/>
              </a:ext>
            </a:extLst>
          </p:cNvPr>
          <p:cNvPicPr>
            <a:picLocks noChangeAspect="1" noChangeArrowheads="1"/>
          </p:cNvPicPr>
          <p:nvPr userDrawn="1"/>
        </p:nvPicPr>
        <p:blipFill rotWithShape="1">
          <a:blip r:embed="rId2" cstate="email">
            <a:extLst>
              <a:ext uri="{BEBA8EAE-BF5A-486C-A8C5-ECC9F3942E4B}">
                <a14:imgProps xmlns:a14="http://schemas.microsoft.com/office/drawing/2010/main">
                  <a14:imgLayer r:embed="rId3">
                    <a14:imgEffect>
                      <a14:sharpenSoften amount="50000"/>
                    </a14:imgEffect>
                    <a14:imgEffect>
                      <a14:brightnessContrast bright="20000" contrast="20000"/>
                    </a14:imgEffect>
                  </a14:imgLayer>
                </a14:imgProps>
              </a:ext>
              <a:ext uri="{28A0092B-C50C-407E-A947-70E740481C1C}">
                <a14:useLocalDpi xmlns:a14="http://schemas.microsoft.com/office/drawing/2010/main"/>
              </a:ext>
            </a:extLst>
          </a:blip>
          <a:srcRect b="15590"/>
          <a:stretch/>
        </p:blipFill>
        <p:spPr bwMode="auto">
          <a:xfrm>
            <a:off x="-4744" y="-1"/>
            <a:ext cx="12196745"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8FE87209-7BCF-D040-C74E-491727EBD074}"/>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0" y="0"/>
            <a:ext cx="5230906" cy="6858000"/>
          </a:xfrm>
          <a:prstGeom prst="rect">
            <a:avLst/>
          </a:prstGeom>
        </p:spPr>
      </p:pic>
      <p:sp>
        <p:nvSpPr>
          <p:cNvPr id="18" name="Title 1">
            <a:extLst>
              <a:ext uri="{FF2B5EF4-FFF2-40B4-BE49-F238E27FC236}">
                <a16:creationId xmlns:a16="http://schemas.microsoft.com/office/drawing/2014/main" id="{AED827A5-2F3F-E310-BFC0-AF3B076CF071}"/>
              </a:ext>
            </a:extLst>
          </p:cNvPr>
          <p:cNvSpPr>
            <a:spLocks noGrp="1"/>
          </p:cNvSpPr>
          <p:nvPr>
            <p:ph type="title" hasCustomPrompt="1"/>
          </p:nvPr>
        </p:nvSpPr>
        <p:spPr>
          <a:xfrm>
            <a:off x="5786293" y="3139442"/>
            <a:ext cx="5489514" cy="552141"/>
          </a:xfrm>
        </p:spPr>
        <p:txBody>
          <a:bodyPr vert="horz" lIns="91440" tIns="45720" rIns="91440" bIns="45720" rtlCol="0" anchor="b">
            <a:noAutofit/>
          </a:bodyPr>
          <a:lstStyle>
            <a:lvl1pPr>
              <a:defRPr lang="en-US" sz="3199" b="0" i="0" dirty="0">
                <a:solidFill>
                  <a:srgbClr val="005FC6"/>
                </a:solidFill>
                <a:latin typeface="Calibri" panose="020F0502020204030204" pitchFamily="34" charset="0"/>
              </a:defRPr>
            </a:lvl1pPr>
          </a:lstStyle>
          <a:p>
            <a:pPr lvl="0"/>
            <a:r>
              <a:rPr lang="en-GB" dirty="0"/>
              <a:t>Section Title</a:t>
            </a:r>
            <a:endParaRPr lang="en-US" dirty="0"/>
          </a:p>
        </p:txBody>
      </p:sp>
      <p:sp>
        <p:nvSpPr>
          <p:cNvPr id="19" name="Text Placeholder 2">
            <a:extLst>
              <a:ext uri="{FF2B5EF4-FFF2-40B4-BE49-F238E27FC236}">
                <a16:creationId xmlns:a16="http://schemas.microsoft.com/office/drawing/2014/main" id="{14EBF317-D8DF-F320-93B6-52A04251B00C}"/>
              </a:ext>
            </a:extLst>
          </p:cNvPr>
          <p:cNvSpPr>
            <a:spLocks noGrp="1"/>
          </p:cNvSpPr>
          <p:nvPr>
            <p:ph type="body" idx="1" hasCustomPrompt="1"/>
          </p:nvPr>
        </p:nvSpPr>
        <p:spPr>
          <a:xfrm>
            <a:off x="5799671" y="3845447"/>
            <a:ext cx="5460897" cy="340174"/>
          </a:xfrm>
        </p:spPr>
        <p:txBody>
          <a:bodyPr anchor="ctr">
            <a:noAutofit/>
          </a:bodyPr>
          <a:lstStyle>
            <a:lvl1pPr marL="0" indent="0">
              <a:buNone/>
              <a:defRPr sz="1799" b="0" i="0">
                <a:solidFill>
                  <a:schemeClr val="tx1">
                    <a:tint val="75000"/>
                  </a:schemeClr>
                </a:solidFill>
                <a:latin typeface="Calibri Light" panose="020F0302020204030204" pitchFamily="34" charset="0"/>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GB" dirty="0"/>
              <a:t>Sub Section Title</a:t>
            </a:r>
          </a:p>
        </p:txBody>
      </p:sp>
      <p:cxnSp>
        <p:nvCxnSpPr>
          <p:cNvPr id="20" name="Straight Connector 19">
            <a:extLst>
              <a:ext uri="{FF2B5EF4-FFF2-40B4-BE49-F238E27FC236}">
                <a16:creationId xmlns:a16="http://schemas.microsoft.com/office/drawing/2014/main" id="{77DD1B88-1025-1D52-3FDC-C1C182A453BA}"/>
              </a:ext>
            </a:extLst>
          </p:cNvPr>
          <p:cNvCxnSpPr>
            <a:cxnSpLocks/>
          </p:cNvCxnSpPr>
          <p:nvPr userDrawn="1"/>
        </p:nvCxnSpPr>
        <p:spPr>
          <a:xfrm>
            <a:off x="5788352" y="3748991"/>
            <a:ext cx="5514418"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700DA40-C3AB-D6F4-0CE8-1571E703BC9E}"/>
              </a:ext>
            </a:extLst>
          </p:cNvPr>
          <p:cNvSpPr/>
          <p:nvPr userDrawn="1"/>
        </p:nvSpPr>
        <p:spPr>
          <a:xfrm>
            <a:off x="5276796" y="0"/>
            <a:ext cx="138545" cy="6858000"/>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22" name="Rectangle 21">
            <a:extLst>
              <a:ext uri="{FF2B5EF4-FFF2-40B4-BE49-F238E27FC236}">
                <a16:creationId xmlns:a16="http://schemas.microsoft.com/office/drawing/2014/main" id="{7C854D7A-B29C-A313-CC02-F92C1281AE13}"/>
              </a:ext>
            </a:extLst>
          </p:cNvPr>
          <p:cNvSpPr/>
          <p:nvPr userDrawn="1"/>
        </p:nvSpPr>
        <p:spPr>
          <a:xfrm>
            <a:off x="5455161" y="0"/>
            <a:ext cx="78205" cy="685800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Tree>
    <p:extLst>
      <p:ext uri="{BB962C8B-B14F-4D97-AF65-F5344CB8AC3E}">
        <p14:creationId xmlns:p14="http://schemas.microsoft.com/office/powerpoint/2010/main" val="2584654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rt slide">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646A4272-08F6-C74B-B3A3-9DD6551E35C2}"/>
              </a:ext>
            </a:extLst>
          </p:cNvPr>
          <p:cNvSpPr>
            <a:spLocks noGrp="1"/>
          </p:cNvSpPr>
          <p:nvPr>
            <p:ph type="title"/>
          </p:nvPr>
        </p:nvSpPr>
        <p:spPr/>
        <p:txBody>
          <a:bodyPr/>
          <a:lstStyle>
            <a:lvl1pPr>
              <a:defRPr>
                <a:solidFill>
                  <a:srgbClr val="31313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4" name="Chart Placeholder 3">
            <a:extLst>
              <a:ext uri="{FF2B5EF4-FFF2-40B4-BE49-F238E27FC236}">
                <a16:creationId xmlns:a16="http://schemas.microsoft.com/office/drawing/2014/main" id="{311D6271-9042-8F49-BCB2-A3F2343DBB69}"/>
              </a:ext>
            </a:extLst>
          </p:cNvPr>
          <p:cNvSpPr>
            <a:spLocks noGrp="1"/>
          </p:cNvSpPr>
          <p:nvPr>
            <p:ph type="chart" sz="quarter" idx="10"/>
          </p:nvPr>
        </p:nvSpPr>
        <p:spPr>
          <a:xfrm>
            <a:off x="1281669" y="1318420"/>
            <a:ext cx="9767256" cy="307777"/>
          </a:xfrm>
        </p:spPr>
        <p:txBody>
          <a:bodyPr/>
          <a:lstStyle/>
          <a:p>
            <a:endParaRPr lang="en-US" dirty="0"/>
          </a:p>
        </p:txBody>
      </p:sp>
      <p:sp>
        <p:nvSpPr>
          <p:cNvPr id="8" name="TextBox 7">
            <a:extLst>
              <a:ext uri="{FF2B5EF4-FFF2-40B4-BE49-F238E27FC236}">
                <a16:creationId xmlns:a16="http://schemas.microsoft.com/office/drawing/2014/main" id="{2F4CE755-A458-1046-9B8C-964DDB6A009F}"/>
              </a:ext>
            </a:extLst>
          </p:cNvPr>
          <p:cNvSpPr txBox="1"/>
          <p:nvPr userDrawn="1"/>
        </p:nvSpPr>
        <p:spPr>
          <a:xfrm>
            <a:off x="11607082" y="6436203"/>
            <a:ext cx="325815" cy="230832"/>
          </a:xfrm>
          <a:prstGeom prst="rect">
            <a:avLst/>
          </a:prstGeom>
          <a:solidFill>
            <a:srgbClr val="1473BF"/>
          </a:solidFill>
        </p:spPr>
        <p:txBody>
          <a:bodyPr vert="horz" wrap="none" lIns="91440" tIns="45720" rIns="91440" bIns="45720" rtlCol="0" anchor="ctr">
            <a:spAutoFit/>
          </a:bodyPr>
          <a:lstStyle>
            <a:defPPr>
              <a:defRPr lang="en-US"/>
            </a:defPPr>
            <a:lvl1pPr>
              <a:defRPr sz="12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78B5AF-9E1F-4B6F-BFCC-CCB7C3473770}"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Title 4">
            <a:extLst>
              <a:ext uri="{FF2B5EF4-FFF2-40B4-BE49-F238E27FC236}">
                <a16:creationId xmlns:a16="http://schemas.microsoft.com/office/drawing/2014/main" id="{B2D53C0F-7A2A-D84F-9B37-1CDBB046C153}"/>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j-ea"/>
              <a:cs typeface="Calibri" panose="020F0502020204030204" pitchFamily="34" charset="0"/>
            </a:endParaRPr>
          </a:p>
        </p:txBody>
      </p:sp>
      <p:sp>
        <p:nvSpPr>
          <p:cNvPr id="12" name="Title 4">
            <a:extLst>
              <a:ext uri="{FF2B5EF4-FFF2-40B4-BE49-F238E27FC236}">
                <a16:creationId xmlns:a16="http://schemas.microsoft.com/office/drawing/2014/main" id="{C677EF62-28AF-D54A-B2E8-3F6F06BC2E90}"/>
              </a:ext>
            </a:extLst>
          </p:cNvPr>
          <p:cNvSpPr txBox="1">
            <a:spLocks/>
          </p:cNvSpPr>
          <p:nvPr userDrawn="1"/>
        </p:nvSpPr>
        <p:spPr>
          <a:xfrm>
            <a:off x="8057527" y="6392346"/>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200" b="0" i="0" u="none" strike="noStrike" kern="1200" cap="none" spc="200" normalizeH="0" baseline="0" noProof="0" dirty="0">
                <a:ln>
                  <a:noFill/>
                </a:ln>
                <a:solidFill>
                  <a:srgbClr val="002B53"/>
                </a:solidFill>
                <a:effectLst/>
                <a:uLnTx/>
                <a:uFillTx/>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27979303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76580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Thank You">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80D104-C2D8-D399-50BE-B5618480C5A9}"/>
              </a:ext>
            </a:extLst>
          </p:cNvPr>
          <p:cNvSpPr txBox="1"/>
          <p:nvPr userDrawn="1"/>
        </p:nvSpPr>
        <p:spPr>
          <a:xfrm>
            <a:off x="2504617" y="4889585"/>
            <a:ext cx="8944434" cy="1015663"/>
          </a:xfrm>
          <a:prstGeom prst="rect">
            <a:avLst/>
          </a:prstGeom>
          <a:noFill/>
        </p:spPr>
        <p:txBody>
          <a:bodyPr wrap="square" rtlCol="0">
            <a:spAutoFit/>
          </a:bodyPr>
          <a:lstStyle/>
          <a:p>
            <a:pPr algn="l"/>
            <a:r>
              <a:rPr lang="en-IN" sz="1000" b="0" i="0" kern="1200" dirty="0">
                <a:solidFill>
                  <a:schemeClr val="tx1">
                    <a:lumMod val="75000"/>
                    <a:lumOff val="25000"/>
                  </a:schemeClr>
                </a:solidFill>
                <a:effectLst/>
                <a:latin typeface="Calibri Light" panose="020F0302020204030204" pitchFamily="34" charset="0"/>
                <a:ea typeface="+mn-ea"/>
                <a:cs typeface="+mn-cs"/>
              </a:rPr>
              <a:t>eClerx provides a wide range of business process management, automation, strategic advisory, staff augmentation, and analytics services to a number of Fortune 2000 enterprises. Our clients include some of the world's leading financial services, communications, retail, fashion, media &amp; entertainment, manufacturing, travel &amp; leisure, and technology companies.</a:t>
            </a:r>
          </a:p>
          <a:p>
            <a:pPr algn="l"/>
            <a:endParaRPr lang="en-IN" sz="1000" b="0" i="0" kern="1200" dirty="0">
              <a:solidFill>
                <a:schemeClr val="tx1">
                  <a:lumMod val="75000"/>
                  <a:lumOff val="25000"/>
                </a:schemeClr>
              </a:solidFill>
              <a:effectLst/>
              <a:latin typeface="Calibri Light" panose="020F0302020204030204" pitchFamily="34" charset="0"/>
              <a:ea typeface="+mn-ea"/>
              <a:cs typeface="+mn-cs"/>
            </a:endParaRPr>
          </a:p>
          <a:p>
            <a:pPr algn="l"/>
            <a:r>
              <a:rPr lang="en-IN" sz="1000" b="0" i="0" kern="1200" dirty="0">
                <a:solidFill>
                  <a:schemeClr val="tx1">
                    <a:lumMod val="75000"/>
                    <a:lumOff val="25000"/>
                  </a:schemeClr>
                </a:solidFill>
                <a:effectLst/>
                <a:latin typeface="Calibri Light" panose="020F0302020204030204" pitchFamily="34" charset="0"/>
                <a:ea typeface="+mn-ea"/>
                <a:cs typeface="+mn-cs"/>
              </a:rPr>
              <a:t>We help these and many other organizations to optimize their processes, streamline their workflows, and extend their teams to resolve critical business challenges and prepare for future opportunities.</a:t>
            </a:r>
          </a:p>
        </p:txBody>
      </p:sp>
      <p:pic>
        <p:nvPicPr>
          <p:cNvPr id="3" name="Picture 2">
            <a:extLst>
              <a:ext uri="{FF2B5EF4-FFF2-40B4-BE49-F238E27FC236}">
                <a16:creationId xmlns:a16="http://schemas.microsoft.com/office/drawing/2014/main" id="{B08F73EA-B5B1-7960-8A61-94C69DA6932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06600" y="4925587"/>
            <a:ext cx="1255259" cy="342748"/>
          </a:xfrm>
          <a:prstGeom prst="rect">
            <a:avLst/>
          </a:prstGeom>
        </p:spPr>
      </p:pic>
      <p:sp>
        <p:nvSpPr>
          <p:cNvPr id="4" name="Google Shape;12;p1">
            <a:extLst>
              <a:ext uri="{FF2B5EF4-FFF2-40B4-BE49-F238E27FC236}">
                <a16:creationId xmlns:a16="http://schemas.microsoft.com/office/drawing/2014/main" id="{7DDBE3FC-C486-30BB-5253-15AD5990B4CB}"/>
              </a:ext>
            </a:extLst>
          </p:cNvPr>
          <p:cNvSpPr txBox="1"/>
          <p:nvPr userDrawn="1"/>
        </p:nvSpPr>
        <p:spPr>
          <a:xfrm>
            <a:off x="645085" y="5459238"/>
            <a:ext cx="1578289" cy="351012"/>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BFBFBF"/>
              </a:buClr>
              <a:buSzPts val="1067"/>
              <a:buFont typeface="Arial"/>
              <a:buNone/>
            </a:pPr>
            <a:r>
              <a:rPr lang="en-US" sz="1400" b="1" i="0" u="none" strike="noStrike" cap="none" dirty="0">
                <a:solidFill>
                  <a:schemeClr val="tx1">
                    <a:lumMod val="75000"/>
                    <a:lumOff val="25000"/>
                  </a:schemeClr>
                </a:solidFill>
                <a:latin typeface="Calibri" panose="020F0502020204030204" pitchFamily="34" charset="0"/>
                <a:ea typeface="Lato"/>
                <a:cs typeface="Calibri" panose="020F0502020204030204" pitchFamily="34" charset="0"/>
                <a:sym typeface="Lato"/>
              </a:rPr>
              <a:t>TECHNOLOGY</a:t>
            </a:r>
            <a:r>
              <a:rPr lang="en-US" sz="1200" b="0" i="0" u="none" strike="noStrike" cap="none" dirty="0">
                <a:solidFill>
                  <a:schemeClr val="tx1">
                    <a:lumMod val="75000"/>
                    <a:lumOff val="25000"/>
                  </a:schemeClr>
                </a:solidFill>
                <a:latin typeface="Calibri Light" panose="020F0302020204030204" pitchFamily="34" charset="0"/>
                <a:ea typeface="Lato"/>
                <a:cs typeface="Calibri" panose="020F0502020204030204" pitchFamily="34" charset="0"/>
                <a:sym typeface="Lato"/>
              </a:rPr>
              <a:t> </a:t>
            </a:r>
            <a:r>
              <a:rPr lang="en-US" sz="1200" b="0" i="0" u="none" strike="noStrike" cap="none" spc="300" dirty="0">
                <a:solidFill>
                  <a:schemeClr val="tx1">
                    <a:lumMod val="75000"/>
                    <a:lumOff val="25000"/>
                  </a:schemeClr>
                </a:solidFill>
                <a:latin typeface="Calibri Light" panose="020F0302020204030204" pitchFamily="34" charset="0"/>
                <a:ea typeface="Lato"/>
                <a:cs typeface="Calibri" panose="020F0502020204030204" pitchFamily="34" charset="0"/>
                <a:sym typeface="Lato"/>
              </a:rPr>
              <a:t>SERVICES</a:t>
            </a:r>
            <a:endParaRPr lang="en-US" sz="2399" b="0" i="0" spc="300" dirty="0">
              <a:solidFill>
                <a:schemeClr val="tx1">
                  <a:lumMod val="75000"/>
                  <a:lumOff val="25000"/>
                </a:schemeClr>
              </a:solidFill>
              <a:latin typeface="Calibri Light" panose="020F0302020204030204" pitchFamily="34" charset="0"/>
            </a:endParaRPr>
          </a:p>
        </p:txBody>
      </p:sp>
      <p:sp>
        <p:nvSpPr>
          <p:cNvPr id="5" name="TextBox 4">
            <a:extLst>
              <a:ext uri="{FF2B5EF4-FFF2-40B4-BE49-F238E27FC236}">
                <a16:creationId xmlns:a16="http://schemas.microsoft.com/office/drawing/2014/main" id="{D3CDAC0F-BE39-91EA-5A57-0B8879AB9E51}"/>
              </a:ext>
            </a:extLst>
          </p:cNvPr>
          <p:cNvSpPr txBox="1"/>
          <p:nvPr userDrawn="1"/>
        </p:nvSpPr>
        <p:spPr>
          <a:xfrm>
            <a:off x="713092" y="6089096"/>
            <a:ext cx="1442272" cy="261610"/>
          </a:xfrm>
          <a:prstGeom prst="rect">
            <a:avLst/>
          </a:prstGeom>
          <a:noFill/>
        </p:spPr>
        <p:txBody>
          <a:bodyPr wrap="square" rtlCol="0">
            <a:spAutoFit/>
          </a:bodyPr>
          <a:lstStyle/>
          <a:p>
            <a:pPr algn="ctr"/>
            <a:r>
              <a:rPr lang="en-IN" sz="1100" b="0" i="0" kern="1200" spc="0" dirty="0">
                <a:solidFill>
                  <a:schemeClr val="tx1">
                    <a:lumMod val="75000"/>
                    <a:lumOff val="25000"/>
                  </a:schemeClr>
                </a:solidFill>
                <a:effectLst/>
                <a:latin typeface="Calibri Light" panose="020F0302020204030204" pitchFamily="34" charset="0"/>
                <a:ea typeface="+mn-ea"/>
                <a:cs typeface="+mn-cs"/>
              </a:rPr>
              <a:t>www.eClerx.com</a:t>
            </a:r>
            <a:endParaRPr lang="en-US" sz="1100" b="0" i="0" spc="0" dirty="0">
              <a:solidFill>
                <a:schemeClr val="tx1">
                  <a:lumMod val="75000"/>
                  <a:lumOff val="25000"/>
                </a:schemeClr>
              </a:solidFill>
              <a:latin typeface="Calibri Light" panose="020F0302020204030204" pitchFamily="34" charset="0"/>
            </a:endParaRPr>
          </a:p>
        </p:txBody>
      </p:sp>
      <p:cxnSp>
        <p:nvCxnSpPr>
          <p:cNvPr id="6" name="Straight Connector 5">
            <a:extLst>
              <a:ext uri="{FF2B5EF4-FFF2-40B4-BE49-F238E27FC236}">
                <a16:creationId xmlns:a16="http://schemas.microsoft.com/office/drawing/2014/main" id="{101369E9-2A52-D1A4-9714-326BD8F23561}"/>
              </a:ext>
            </a:extLst>
          </p:cNvPr>
          <p:cNvCxnSpPr>
            <a:cxnSpLocks/>
          </p:cNvCxnSpPr>
          <p:nvPr/>
        </p:nvCxnSpPr>
        <p:spPr>
          <a:xfrm>
            <a:off x="2362200" y="4921250"/>
            <a:ext cx="0" cy="100330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6F40B6FE-91CA-1135-B78A-67A23B9508ED}"/>
              </a:ext>
            </a:extLst>
          </p:cNvPr>
          <p:cNvGrpSpPr/>
          <p:nvPr/>
        </p:nvGrpSpPr>
        <p:grpSpPr>
          <a:xfrm>
            <a:off x="2484747" y="6039907"/>
            <a:ext cx="743765" cy="350055"/>
            <a:chOff x="5807272" y="6236755"/>
            <a:chExt cx="743765" cy="350055"/>
          </a:xfrm>
        </p:grpSpPr>
        <p:sp>
          <p:nvSpPr>
            <p:cNvPr id="8" name="Rectangle 7">
              <a:extLst>
                <a:ext uri="{FF2B5EF4-FFF2-40B4-BE49-F238E27FC236}">
                  <a16:creationId xmlns:a16="http://schemas.microsoft.com/office/drawing/2014/main" id="{8CB08977-3828-4A08-9E99-5E6374C54BEF}"/>
                </a:ext>
              </a:extLst>
            </p:cNvPr>
            <p:cNvSpPr/>
            <p:nvPr/>
          </p:nvSpPr>
          <p:spPr>
            <a:xfrm>
              <a:off x="5807272" y="6236755"/>
              <a:ext cx="743765" cy="350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Light" panose="020F0302020204030204" pitchFamily="34" charset="0"/>
              </a:endParaRPr>
            </a:p>
          </p:txBody>
        </p:sp>
        <p:pic>
          <p:nvPicPr>
            <p:cNvPr id="9" name="Graphic 8">
              <a:extLst>
                <a:ext uri="{FF2B5EF4-FFF2-40B4-BE49-F238E27FC236}">
                  <a16:creationId xmlns:a16="http://schemas.microsoft.com/office/drawing/2014/main" id="{995EA0BD-71C5-E99A-7888-E5818BE584AC}"/>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19055" y="6298011"/>
              <a:ext cx="230977" cy="230977"/>
            </a:xfrm>
            <a:prstGeom prst="rect">
              <a:avLst/>
            </a:prstGeom>
          </p:spPr>
        </p:pic>
        <p:pic>
          <p:nvPicPr>
            <p:cNvPr id="10" name="Graphic 9">
              <a:extLst>
                <a:ext uri="{FF2B5EF4-FFF2-40B4-BE49-F238E27FC236}">
                  <a16:creationId xmlns:a16="http://schemas.microsoft.com/office/drawing/2014/main" id="{2A328307-8E6B-A0CA-C4DF-0D99742B17F3}"/>
                </a:ext>
              </a:extLst>
            </p:cNvPr>
            <p:cNvPicPr>
              <a:picLocks noChangeAspect="1"/>
            </p:cNvPicPr>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885808" y="6298011"/>
              <a:ext cx="230977" cy="230977"/>
            </a:xfrm>
            <a:prstGeom prst="rect">
              <a:avLst/>
            </a:prstGeom>
          </p:spPr>
        </p:pic>
      </p:grpSp>
      <p:pic>
        <p:nvPicPr>
          <p:cNvPr id="12" name="Picture 11">
            <a:extLst>
              <a:ext uri="{FF2B5EF4-FFF2-40B4-BE49-F238E27FC236}">
                <a16:creationId xmlns:a16="http://schemas.microsoft.com/office/drawing/2014/main" id="{F3523E43-125A-C90E-FC51-358B4AB91C6D}"/>
              </a:ext>
            </a:extLst>
          </p:cNvPr>
          <p:cNvPicPr>
            <a:picLocks noChangeAspect="1"/>
          </p:cNvPicPr>
          <p:nvPr/>
        </p:nvPicPr>
        <p:blipFill rotWithShape="1">
          <a:blip r:embed="rId7" cstate="email">
            <a:grayscl/>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rcRect/>
          <a:stretch/>
        </p:blipFill>
        <p:spPr>
          <a:xfrm>
            <a:off x="1" y="0"/>
            <a:ext cx="12192000" cy="4102100"/>
          </a:xfrm>
          <a:prstGeom prst="rect">
            <a:avLst/>
          </a:prstGeom>
        </p:spPr>
      </p:pic>
      <p:sp>
        <p:nvSpPr>
          <p:cNvPr id="13" name="Rectangle 12">
            <a:extLst>
              <a:ext uri="{FF2B5EF4-FFF2-40B4-BE49-F238E27FC236}">
                <a16:creationId xmlns:a16="http://schemas.microsoft.com/office/drawing/2014/main" id="{3C19BC58-B12A-72FC-77D7-25FEEEC1465D}"/>
              </a:ext>
            </a:extLst>
          </p:cNvPr>
          <p:cNvSpPr/>
          <p:nvPr/>
        </p:nvSpPr>
        <p:spPr>
          <a:xfrm>
            <a:off x="1" y="2565400"/>
            <a:ext cx="12192000" cy="1549400"/>
          </a:xfrm>
          <a:prstGeom prst="rect">
            <a:avLst/>
          </a:prstGeom>
          <a:solidFill>
            <a:srgbClr val="002E88">
              <a:alpha val="8513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15" name="TextBox 14">
            <a:extLst>
              <a:ext uri="{FF2B5EF4-FFF2-40B4-BE49-F238E27FC236}">
                <a16:creationId xmlns:a16="http://schemas.microsoft.com/office/drawing/2014/main" id="{EA2C1949-D064-09D7-F212-1256B42249FE}"/>
              </a:ext>
            </a:extLst>
          </p:cNvPr>
          <p:cNvSpPr txBox="1"/>
          <p:nvPr/>
        </p:nvSpPr>
        <p:spPr>
          <a:xfrm>
            <a:off x="4855531" y="3076387"/>
            <a:ext cx="2480936" cy="615553"/>
          </a:xfrm>
          <a:prstGeom prst="rect">
            <a:avLst/>
          </a:prstGeom>
          <a:noFill/>
        </p:spPr>
        <p:txBody>
          <a:bodyPr wrap="none" lIns="0" tIns="0" rIns="0" bIns="0" rtlCol="0">
            <a:spAutoFit/>
          </a:bodyPr>
          <a:lstStyle/>
          <a:p>
            <a:pPr algn="ctr"/>
            <a:r>
              <a:rPr lang="en-US" sz="3999" b="0" i="0" dirty="0">
                <a:solidFill>
                  <a:schemeClr val="bg1"/>
                </a:solidFill>
                <a:latin typeface="Calibri" panose="020F0502020204030204" pitchFamily="34" charset="0"/>
              </a:rPr>
              <a:t>THANK YOU</a:t>
            </a:r>
          </a:p>
        </p:txBody>
      </p:sp>
      <p:pic>
        <p:nvPicPr>
          <p:cNvPr id="11" name="Picture 10">
            <a:extLst>
              <a:ext uri="{FF2B5EF4-FFF2-40B4-BE49-F238E27FC236}">
                <a16:creationId xmlns:a16="http://schemas.microsoft.com/office/drawing/2014/main" id="{B64B8C37-822F-770A-14FE-0DC79430A2B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06600" y="4925587"/>
            <a:ext cx="1255259" cy="342748"/>
          </a:xfrm>
          <a:prstGeom prst="rect">
            <a:avLst/>
          </a:prstGeom>
        </p:spPr>
      </p:pic>
      <p:cxnSp>
        <p:nvCxnSpPr>
          <p:cNvPr id="14" name="Straight Connector 13">
            <a:extLst>
              <a:ext uri="{FF2B5EF4-FFF2-40B4-BE49-F238E27FC236}">
                <a16:creationId xmlns:a16="http://schemas.microsoft.com/office/drawing/2014/main" id="{C76263DF-B853-A623-8F85-EA0E5313E62E}"/>
              </a:ext>
            </a:extLst>
          </p:cNvPr>
          <p:cNvCxnSpPr>
            <a:cxnSpLocks/>
          </p:cNvCxnSpPr>
          <p:nvPr userDrawn="1"/>
        </p:nvCxnSpPr>
        <p:spPr>
          <a:xfrm>
            <a:off x="2362200" y="4921250"/>
            <a:ext cx="0" cy="1003300"/>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C2A12423-2261-C0A3-5D3F-26B62835BDD4}"/>
              </a:ext>
            </a:extLst>
          </p:cNvPr>
          <p:cNvGrpSpPr/>
          <p:nvPr userDrawn="1"/>
        </p:nvGrpSpPr>
        <p:grpSpPr>
          <a:xfrm>
            <a:off x="2484747" y="6039907"/>
            <a:ext cx="743765" cy="350055"/>
            <a:chOff x="5807272" y="6236755"/>
            <a:chExt cx="743765" cy="350055"/>
          </a:xfrm>
        </p:grpSpPr>
        <p:sp>
          <p:nvSpPr>
            <p:cNvPr id="17" name="Rectangle 16">
              <a:extLst>
                <a:ext uri="{FF2B5EF4-FFF2-40B4-BE49-F238E27FC236}">
                  <a16:creationId xmlns:a16="http://schemas.microsoft.com/office/drawing/2014/main" id="{98E22474-4B04-8E43-3DAE-928DB2D77713}"/>
                </a:ext>
              </a:extLst>
            </p:cNvPr>
            <p:cNvSpPr/>
            <p:nvPr userDrawn="1"/>
          </p:nvSpPr>
          <p:spPr>
            <a:xfrm>
              <a:off x="5807272" y="6236755"/>
              <a:ext cx="743765" cy="350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Light" panose="020F0302020204030204" pitchFamily="34" charset="0"/>
              </a:endParaRPr>
            </a:p>
          </p:txBody>
        </p:sp>
        <p:pic>
          <p:nvPicPr>
            <p:cNvPr id="18" name="Graphic 17">
              <a:extLst>
                <a:ext uri="{FF2B5EF4-FFF2-40B4-BE49-F238E27FC236}">
                  <a16:creationId xmlns:a16="http://schemas.microsoft.com/office/drawing/2014/main" id="{86119B7E-614C-CDBF-704B-EBBEB29E9435}"/>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219055" y="6298011"/>
              <a:ext cx="230977" cy="230977"/>
            </a:xfrm>
            <a:prstGeom prst="rect">
              <a:avLst/>
            </a:prstGeom>
          </p:spPr>
        </p:pic>
        <p:pic>
          <p:nvPicPr>
            <p:cNvPr id="19" name="Graphic 18">
              <a:extLst>
                <a:ext uri="{FF2B5EF4-FFF2-40B4-BE49-F238E27FC236}">
                  <a16:creationId xmlns:a16="http://schemas.microsoft.com/office/drawing/2014/main" id="{4EACC5B0-6F8E-67FE-3080-D6E90C099201}"/>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885808" y="6298011"/>
              <a:ext cx="230977" cy="230977"/>
            </a:xfrm>
            <a:prstGeom prst="rect">
              <a:avLst/>
            </a:prstGeom>
          </p:spPr>
        </p:pic>
      </p:grpSp>
      <p:pic>
        <p:nvPicPr>
          <p:cNvPr id="20" name="Picture 19">
            <a:extLst>
              <a:ext uri="{FF2B5EF4-FFF2-40B4-BE49-F238E27FC236}">
                <a16:creationId xmlns:a16="http://schemas.microsoft.com/office/drawing/2014/main" id="{F0385823-7216-DA58-2C45-34101976FEA7}"/>
              </a:ext>
            </a:extLst>
          </p:cNvPr>
          <p:cNvPicPr>
            <a:picLocks noChangeAspect="1"/>
          </p:cNvPicPr>
          <p:nvPr userDrawn="1"/>
        </p:nvPicPr>
        <p:blipFill rotWithShape="1">
          <a:blip r:embed="rId7" cstate="email">
            <a:grayscl/>
            <a:extLst>
              <a:ext uri="{BEBA8EAE-BF5A-486C-A8C5-ECC9F3942E4B}">
                <a14:imgProps xmlns:a14="http://schemas.microsoft.com/office/drawing/2010/main">
                  <a14:imgLayer r:embed="rId8">
                    <a14:imgEffect>
                      <a14:brightnessContrast bright="40000"/>
                    </a14:imgEffect>
                  </a14:imgLayer>
                </a14:imgProps>
              </a:ext>
              <a:ext uri="{28A0092B-C50C-407E-A947-70E740481C1C}">
                <a14:useLocalDpi xmlns:a14="http://schemas.microsoft.com/office/drawing/2010/main"/>
              </a:ext>
            </a:extLst>
          </a:blip>
          <a:srcRect/>
          <a:stretch/>
        </p:blipFill>
        <p:spPr>
          <a:xfrm>
            <a:off x="1" y="0"/>
            <a:ext cx="12192000" cy="4102100"/>
          </a:xfrm>
          <a:prstGeom prst="rect">
            <a:avLst/>
          </a:prstGeom>
        </p:spPr>
      </p:pic>
      <p:sp>
        <p:nvSpPr>
          <p:cNvPr id="21" name="Rectangle 20">
            <a:extLst>
              <a:ext uri="{FF2B5EF4-FFF2-40B4-BE49-F238E27FC236}">
                <a16:creationId xmlns:a16="http://schemas.microsoft.com/office/drawing/2014/main" id="{4EFF3CF7-A8A4-A533-8204-CA474081AA4E}"/>
              </a:ext>
            </a:extLst>
          </p:cNvPr>
          <p:cNvSpPr/>
          <p:nvPr userDrawn="1"/>
        </p:nvSpPr>
        <p:spPr>
          <a:xfrm>
            <a:off x="1" y="2565400"/>
            <a:ext cx="12192000" cy="1549400"/>
          </a:xfrm>
          <a:prstGeom prst="rect">
            <a:avLst/>
          </a:prstGeom>
          <a:solidFill>
            <a:srgbClr val="002E88">
              <a:alpha val="8513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0" i="0" dirty="0">
              <a:latin typeface="Calibri" panose="020F0502020204030204" pitchFamily="34" charset="0"/>
            </a:endParaRPr>
          </a:p>
        </p:txBody>
      </p:sp>
      <p:sp>
        <p:nvSpPr>
          <p:cNvPr id="22" name="TextBox 21">
            <a:extLst>
              <a:ext uri="{FF2B5EF4-FFF2-40B4-BE49-F238E27FC236}">
                <a16:creationId xmlns:a16="http://schemas.microsoft.com/office/drawing/2014/main" id="{8FDDBBF3-8766-E3F6-F28F-A0E6B9840854}"/>
              </a:ext>
            </a:extLst>
          </p:cNvPr>
          <p:cNvSpPr txBox="1"/>
          <p:nvPr userDrawn="1"/>
        </p:nvSpPr>
        <p:spPr>
          <a:xfrm>
            <a:off x="4820842" y="3076387"/>
            <a:ext cx="2550314" cy="615553"/>
          </a:xfrm>
          <a:prstGeom prst="rect">
            <a:avLst/>
          </a:prstGeom>
          <a:noFill/>
        </p:spPr>
        <p:txBody>
          <a:bodyPr wrap="none" lIns="0" tIns="0" rIns="0" bIns="0" rtlCol="0">
            <a:spAutoFit/>
          </a:bodyPr>
          <a:lstStyle/>
          <a:p>
            <a:pPr algn="ctr"/>
            <a:r>
              <a:rPr lang="en-US" sz="3999" b="1" i="0" dirty="0">
                <a:solidFill>
                  <a:schemeClr val="bg1"/>
                </a:solidFill>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9936569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Blank with Title">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646A4272-08F6-C74B-B3A3-9DD6551E35C2}"/>
              </a:ext>
            </a:extLst>
          </p:cNvPr>
          <p:cNvSpPr>
            <a:spLocks noGrp="1"/>
          </p:cNvSpPr>
          <p:nvPr>
            <p:ph type="title"/>
          </p:nvPr>
        </p:nvSpPr>
        <p:spPr/>
        <p:txBody>
          <a:bodyPr/>
          <a:lstStyle>
            <a:lvl1pPr>
              <a:defRPr>
                <a:solidFill>
                  <a:srgbClr val="313131"/>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8" name="TextBox 7">
            <a:extLst>
              <a:ext uri="{FF2B5EF4-FFF2-40B4-BE49-F238E27FC236}">
                <a16:creationId xmlns:a16="http://schemas.microsoft.com/office/drawing/2014/main" id="{852C6093-AB94-A34F-93FF-9BF3B45BED92}"/>
              </a:ext>
            </a:extLst>
          </p:cNvPr>
          <p:cNvSpPr txBox="1"/>
          <p:nvPr userDrawn="1"/>
        </p:nvSpPr>
        <p:spPr>
          <a:xfrm>
            <a:off x="11607082" y="6436203"/>
            <a:ext cx="325815" cy="230832"/>
          </a:xfrm>
          <a:prstGeom prst="rect">
            <a:avLst/>
          </a:prstGeom>
          <a:solidFill>
            <a:srgbClr val="1473BF"/>
          </a:solidFill>
        </p:spPr>
        <p:txBody>
          <a:bodyPr vert="horz" wrap="none" lIns="91440" tIns="45720" rIns="91440" bIns="45720" rtlCol="0" anchor="ctr">
            <a:spAutoFit/>
          </a:bodyPr>
          <a:lstStyle>
            <a:defPPr>
              <a:defRPr lang="en-US"/>
            </a:defPPr>
            <a:lvl1pPr>
              <a:defRPr sz="1200">
                <a:solidFill>
                  <a:schemeClr val="tx1">
                    <a:lumMod val="50000"/>
                    <a:lumOff val="50000"/>
                  </a:schemeClr>
                </a:solidFill>
              </a:defRPr>
            </a:lvl1pPr>
          </a:lstStyle>
          <a:p>
            <a:pPr lvl="0" algn="r"/>
            <a:fld id="{8778B5AF-9E1F-4B6F-BFCC-CCB7C3473770}" type="slidenum">
              <a:rPr lang="en-US" sz="900" smtClean="0">
                <a:solidFill>
                  <a:schemeClr val="bg1"/>
                </a:solidFill>
              </a:rPr>
              <a:pPr lvl="0" algn="r"/>
              <a:t>‹#›</a:t>
            </a:fld>
            <a:endParaRPr lang="en-US" sz="700" dirty="0">
              <a:solidFill>
                <a:schemeClr val="bg1"/>
              </a:solidFill>
            </a:endParaRPr>
          </a:p>
        </p:txBody>
      </p:sp>
      <p:sp>
        <p:nvSpPr>
          <p:cNvPr id="10" name="Title 4">
            <a:extLst>
              <a:ext uri="{FF2B5EF4-FFF2-40B4-BE49-F238E27FC236}">
                <a16:creationId xmlns:a16="http://schemas.microsoft.com/office/drawing/2014/main" id="{5A333F16-4663-384C-90E0-021E40D7BDDF}"/>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12" name="Title 4">
            <a:extLst>
              <a:ext uri="{FF2B5EF4-FFF2-40B4-BE49-F238E27FC236}">
                <a16:creationId xmlns:a16="http://schemas.microsoft.com/office/drawing/2014/main" id="{3C184113-DD92-D748-A09C-3C381A10B04A}"/>
              </a:ext>
            </a:extLst>
          </p:cNvPr>
          <p:cNvSpPr txBox="1">
            <a:spLocks/>
          </p:cNvSpPr>
          <p:nvPr userDrawn="1"/>
        </p:nvSpPr>
        <p:spPr>
          <a:xfrm>
            <a:off x="8057527" y="6392346"/>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r>
              <a:rPr lang="en-IN" sz="1200" b="0" spc="200" baseline="0" dirty="0">
                <a:solidFill>
                  <a:schemeClr val="accent2"/>
                </a:solidFill>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4810262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Section Divider">
    <p:spTree>
      <p:nvGrpSpPr>
        <p:cNvPr id="1" name=""/>
        <p:cNvGrpSpPr/>
        <p:nvPr/>
      </p:nvGrpSpPr>
      <p:grpSpPr>
        <a:xfrm>
          <a:off x="0" y="0"/>
          <a:ext cx="0" cy="0"/>
          <a:chOff x="0" y="0"/>
          <a:chExt cx="0" cy="0"/>
        </a:xfrm>
      </p:grpSpPr>
      <p:sp>
        <p:nvSpPr>
          <p:cNvPr id="5" name="Rectangle 4"/>
          <p:cNvSpPr/>
          <p:nvPr userDrawn="1"/>
        </p:nvSpPr>
        <p:spPr>
          <a:xfrm>
            <a:off x="2" y="0"/>
            <a:ext cx="12192000" cy="6858000"/>
          </a:xfrm>
          <a:prstGeom prst="rect">
            <a:avLst/>
          </a:prstGeom>
          <a:solidFill>
            <a:srgbClr val="1473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720"/>
          </a:p>
        </p:txBody>
      </p:sp>
      <p:sp>
        <p:nvSpPr>
          <p:cNvPr id="2" name="Title 1"/>
          <p:cNvSpPr>
            <a:spLocks noGrp="1"/>
          </p:cNvSpPr>
          <p:nvPr>
            <p:ph type="ctrTitle" hasCustomPrompt="1"/>
          </p:nvPr>
        </p:nvSpPr>
        <p:spPr>
          <a:xfrm>
            <a:off x="1819967" y="3096603"/>
            <a:ext cx="8552069" cy="664797"/>
          </a:xfrm>
        </p:spPr>
        <p:txBody>
          <a:bodyPr anchor="ctr"/>
          <a:lstStyle>
            <a:lvl1pPr algn="ctr">
              <a:defRPr sz="4799" b="0">
                <a:solidFill>
                  <a:schemeClr val="bg1"/>
                </a:solidFill>
                <a:latin typeface="Segoe UI" panose="020B0502040204020203" pitchFamily="34" charset="0"/>
                <a:cs typeface="Segoe UI" panose="020B0502040204020203" pitchFamily="34" charset="0"/>
              </a:defRPr>
            </a:lvl1pPr>
          </a:lstStyle>
          <a:p>
            <a:r>
              <a:rPr lang="en-US"/>
              <a:t>Insert Section Title</a:t>
            </a:r>
          </a:p>
        </p:txBody>
      </p:sp>
      <p:sp>
        <p:nvSpPr>
          <p:cNvPr id="8" name="TextBox 7">
            <a:extLst>
              <a:ext uri="{FF2B5EF4-FFF2-40B4-BE49-F238E27FC236}">
                <a16:creationId xmlns:a16="http://schemas.microsoft.com/office/drawing/2014/main" id="{16860357-32C9-824E-B9A0-69EF34B8E196}"/>
              </a:ext>
            </a:extLst>
          </p:cNvPr>
          <p:cNvSpPr txBox="1"/>
          <p:nvPr userDrawn="1"/>
        </p:nvSpPr>
        <p:spPr>
          <a:xfrm>
            <a:off x="11607083" y="6436203"/>
            <a:ext cx="325815" cy="230832"/>
          </a:xfrm>
          <a:prstGeom prst="rect">
            <a:avLst/>
          </a:prstGeom>
          <a:solidFill>
            <a:srgbClr val="1473BF"/>
          </a:solidFill>
        </p:spPr>
        <p:txBody>
          <a:bodyPr vert="horz" wrap="none" lIns="91416" tIns="45708" rIns="91416" bIns="45708" rtlCol="0" anchor="ctr">
            <a:spAutoFit/>
          </a:bodyPr>
          <a:lstStyle>
            <a:defPPr>
              <a:defRPr lang="en-US"/>
            </a:defPPr>
            <a:lvl1pPr>
              <a:defRPr sz="1200">
                <a:solidFill>
                  <a:schemeClr val="tx1">
                    <a:lumMod val="50000"/>
                    <a:lumOff val="50000"/>
                  </a:schemeClr>
                </a:solidFill>
              </a:defRPr>
            </a:lvl1pPr>
          </a:lstStyle>
          <a:p>
            <a:pPr lvl="0" algn="r"/>
            <a:fld id="{8778B5AF-9E1F-4B6F-BFCC-CCB7C3473770}" type="slidenum">
              <a:rPr lang="en-US" sz="900" smtClean="0">
                <a:solidFill>
                  <a:schemeClr val="bg1"/>
                </a:solidFill>
              </a:rPr>
              <a:pPr lvl="0" algn="r"/>
              <a:t>‹#›</a:t>
            </a:fld>
            <a:endParaRPr lang="en-US" sz="700">
              <a:solidFill>
                <a:schemeClr val="bg1"/>
              </a:solidFill>
            </a:endParaRPr>
          </a:p>
        </p:txBody>
      </p:sp>
      <p:sp>
        <p:nvSpPr>
          <p:cNvPr id="10" name="Title 4">
            <a:extLst>
              <a:ext uri="{FF2B5EF4-FFF2-40B4-BE49-F238E27FC236}">
                <a16:creationId xmlns:a16="http://schemas.microsoft.com/office/drawing/2014/main" id="{BDB62BE3-CA22-BD49-A0BE-58A5CC9F8B78}"/>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Segoe UI" panose="020B0502040204020203" pitchFamily="34" charset="0"/>
                <a:ea typeface="Roboto" charset="0"/>
                <a:cs typeface="Segoe UI" panose="020B0502040204020203" pitchFamily="34" charset="0"/>
              </a:rPr>
              <a:t>CONFIDENTIAL</a:t>
            </a:r>
            <a:endParaRPr kumimoji="0" lang="en-US" sz="900" b="0" i="0" u="none" strike="noStrike" kern="1200" cap="none" spc="0" normalizeH="0" baseline="0" noProof="0">
              <a:ln>
                <a:noFill/>
              </a:ln>
              <a:solidFill>
                <a:schemeClr val="bg1"/>
              </a:solidFill>
              <a:effectLst/>
              <a:uLnTx/>
              <a:uFillTx/>
              <a:latin typeface="Segoe UI" panose="020B0502040204020203" pitchFamily="34" charset="0"/>
              <a:ea typeface="+mn-ea"/>
              <a:cs typeface="Segoe UI" panose="020B0502040204020203" pitchFamily="34" charset="0"/>
            </a:endParaRPr>
          </a:p>
        </p:txBody>
      </p:sp>
      <p:sp>
        <p:nvSpPr>
          <p:cNvPr id="11" name="Title 4">
            <a:extLst>
              <a:ext uri="{FF2B5EF4-FFF2-40B4-BE49-F238E27FC236}">
                <a16:creationId xmlns:a16="http://schemas.microsoft.com/office/drawing/2014/main" id="{C7B2DB95-E643-F046-B13B-E61BC83E2A5A}"/>
              </a:ext>
            </a:extLst>
          </p:cNvPr>
          <p:cNvSpPr txBox="1">
            <a:spLocks/>
          </p:cNvSpPr>
          <p:nvPr userDrawn="1"/>
        </p:nvSpPr>
        <p:spPr>
          <a:xfrm>
            <a:off x="8057527" y="6392348"/>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r>
              <a:rPr lang="en-IN" sz="1200" b="0" spc="200" baseline="0">
                <a:solidFill>
                  <a:schemeClr val="bg1"/>
                </a:solidFill>
                <a:latin typeface="Segoe UI" panose="020B0502040204020203" pitchFamily="34" charset="0"/>
                <a:ea typeface="Arial" charset="0"/>
                <a:cs typeface="Segoe UI" panose="020B0502040204020203" pitchFamily="34" charset="0"/>
              </a:rPr>
              <a:t>www.eclerxmarkets.com</a:t>
            </a:r>
          </a:p>
        </p:txBody>
      </p:sp>
    </p:spTree>
    <p:extLst>
      <p:ext uri="{BB962C8B-B14F-4D97-AF65-F5344CB8AC3E}">
        <p14:creationId xmlns:p14="http://schemas.microsoft.com/office/powerpoint/2010/main" val="1342342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Blank with Title">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C3C86E1E-89C2-47FF-B153-27E191B45F97}"/>
              </a:ext>
            </a:extLst>
          </p:cNvPr>
          <p:cNvGrpSpPr/>
          <p:nvPr userDrawn="1"/>
        </p:nvGrpSpPr>
        <p:grpSpPr>
          <a:xfrm>
            <a:off x="1" y="0"/>
            <a:ext cx="12191999" cy="6858000"/>
            <a:chOff x="1" y="0"/>
            <a:chExt cx="12191999" cy="6858000"/>
          </a:xfrm>
        </p:grpSpPr>
        <p:sp>
          <p:nvSpPr>
            <p:cNvPr id="31" name="Freeform: Shape 30">
              <a:extLst>
                <a:ext uri="{FF2B5EF4-FFF2-40B4-BE49-F238E27FC236}">
                  <a16:creationId xmlns:a16="http://schemas.microsoft.com/office/drawing/2014/main" id="{808DCBA3-7961-42FA-B155-02DA746F1053}"/>
                </a:ext>
              </a:extLst>
            </p:cNvPr>
            <p:cNvSpPr/>
            <p:nvPr/>
          </p:nvSpPr>
          <p:spPr>
            <a:xfrm>
              <a:off x="1" y="0"/>
              <a:ext cx="12191999" cy="6858000"/>
            </a:xfrm>
            <a:custGeom>
              <a:avLst/>
              <a:gdLst>
                <a:gd name="connsiteX0" fmla="*/ 228600 w 12191999"/>
                <a:gd name="connsiteY0" fmla="*/ 228600 h 6858000"/>
                <a:gd name="connsiteX1" fmla="*/ 228600 w 12191999"/>
                <a:gd name="connsiteY1" fmla="*/ 6629400 h 6858000"/>
                <a:gd name="connsiteX2" fmla="*/ 11963399 w 12191999"/>
                <a:gd name="connsiteY2" fmla="*/ 6629400 h 6858000"/>
                <a:gd name="connsiteX3" fmla="*/ 11963399 w 12191999"/>
                <a:gd name="connsiteY3" fmla="*/ 228600 h 6858000"/>
                <a:gd name="connsiteX4" fmla="*/ 11963399 w 12191999"/>
                <a:gd name="connsiteY4" fmla="*/ 0 h 6858000"/>
                <a:gd name="connsiteX5" fmla="*/ 12191999 w 12191999"/>
                <a:gd name="connsiteY5" fmla="*/ 0 h 6858000"/>
                <a:gd name="connsiteX6" fmla="*/ 12191999 w 12191999"/>
                <a:gd name="connsiteY6" fmla="*/ 6858000 h 6858000"/>
                <a:gd name="connsiteX7" fmla="*/ 12038028 w 12191999"/>
                <a:gd name="connsiteY7" fmla="*/ 6858000 h 6858000"/>
                <a:gd name="connsiteX8" fmla="*/ 11963399 w 12191999"/>
                <a:gd name="connsiteY8" fmla="*/ 6858000 h 6858000"/>
                <a:gd name="connsiteX9" fmla="*/ 228600 w 12191999"/>
                <a:gd name="connsiteY9" fmla="*/ 6858000 h 6858000"/>
                <a:gd name="connsiteX10" fmla="*/ 103694 w 12191999"/>
                <a:gd name="connsiteY10" fmla="*/ 6858000 h 6858000"/>
                <a:gd name="connsiteX11" fmla="*/ 0 w 12191999"/>
                <a:gd name="connsiteY11" fmla="*/ 6858000 h 6858000"/>
                <a:gd name="connsiteX12" fmla="*/ 0 w 12191999"/>
                <a:gd name="connsiteY12" fmla="*/ 0 h 6858000"/>
                <a:gd name="connsiteX13" fmla="*/ 103695 w 12191999"/>
                <a:gd name="connsiteY13" fmla="*/ 0 h 6858000"/>
                <a:gd name="connsiteX14" fmla="*/ 228600 w 12191999"/>
                <a:gd name="connsiteY14" fmla="*/ 0 h 6858000"/>
                <a:gd name="connsiteX15" fmla="*/ 11963399 w 12191999"/>
                <a:gd name="connsiteY1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1999" h="6858000">
                  <a:moveTo>
                    <a:pt x="228600" y="228600"/>
                  </a:moveTo>
                  <a:lnTo>
                    <a:pt x="228600" y="6629400"/>
                  </a:lnTo>
                  <a:lnTo>
                    <a:pt x="11963399" y="6629400"/>
                  </a:lnTo>
                  <a:lnTo>
                    <a:pt x="11963399" y="228600"/>
                  </a:lnTo>
                  <a:close/>
                  <a:moveTo>
                    <a:pt x="11963399" y="0"/>
                  </a:moveTo>
                  <a:lnTo>
                    <a:pt x="12191999" y="0"/>
                  </a:lnTo>
                  <a:lnTo>
                    <a:pt x="12191999" y="6858000"/>
                  </a:lnTo>
                  <a:lnTo>
                    <a:pt x="12038028" y="6858000"/>
                  </a:lnTo>
                  <a:lnTo>
                    <a:pt x="11963399" y="6858000"/>
                  </a:lnTo>
                  <a:lnTo>
                    <a:pt x="228600" y="6858000"/>
                  </a:lnTo>
                  <a:lnTo>
                    <a:pt x="103694" y="6858000"/>
                  </a:lnTo>
                  <a:lnTo>
                    <a:pt x="0" y="6858000"/>
                  </a:lnTo>
                  <a:lnTo>
                    <a:pt x="0" y="0"/>
                  </a:lnTo>
                  <a:lnTo>
                    <a:pt x="103695" y="0"/>
                  </a:lnTo>
                  <a:lnTo>
                    <a:pt x="228600" y="0"/>
                  </a:lnTo>
                  <a:lnTo>
                    <a:pt x="11963399" y="0"/>
                  </a:lnTo>
                  <a:close/>
                </a:path>
              </a:pathLst>
            </a:custGeom>
            <a:solidFill>
              <a:srgbClr val="FFFFFF"/>
            </a:solidFill>
            <a:ln w="12700" cap="flat" cmpd="sng" algn="ctr">
              <a:noFill/>
              <a:prstDash val="solid"/>
              <a:miter lim="800000"/>
            </a:ln>
            <a:effectLst/>
          </p:spPr>
          <p:txBody>
            <a:bodyPr wrap="square" rtlCol="0" anchor="ctr">
              <a:noAutofit/>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GB" sz="1799" b="0" i="0" u="none" strike="noStrike" kern="0" cap="none" spc="0" normalizeH="0" baseline="0" noProof="0">
                <a:ln>
                  <a:noFill/>
                </a:ln>
                <a:solidFill>
                  <a:srgbClr val="FFFFFF"/>
                </a:solidFill>
                <a:effectLst/>
                <a:uLnTx/>
                <a:uFillTx/>
                <a:latin typeface="Segoe UI"/>
                <a:ea typeface="+mn-ea"/>
                <a:cs typeface="+mn-cs"/>
              </a:endParaRPr>
            </a:p>
          </p:txBody>
        </p:sp>
        <p:grpSp>
          <p:nvGrpSpPr>
            <p:cNvPr id="32" name="Graphic 27">
              <a:extLst>
                <a:ext uri="{FF2B5EF4-FFF2-40B4-BE49-F238E27FC236}">
                  <a16:creationId xmlns:a16="http://schemas.microsoft.com/office/drawing/2014/main" id="{5A1B2854-D662-4690-97E3-2E382ABBDC28}"/>
                </a:ext>
              </a:extLst>
            </p:cNvPr>
            <p:cNvGrpSpPr/>
            <p:nvPr/>
          </p:nvGrpSpPr>
          <p:grpSpPr>
            <a:xfrm>
              <a:off x="1" y="0"/>
              <a:ext cx="4927600" cy="6858000"/>
              <a:chOff x="1" y="0"/>
              <a:chExt cx="4927600" cy="6858000"/>
            </a:xfrm>
          </p:grpSpPr>
          <p:sp>
            <p:nvSpPr>
              <p:cNvPr id="33" name="Freeform: Shape 32">
                <a:extLst>
                  <a:ext uri="{FF2B5EF4-FFF2-40B4-BE49-F238E27FC236}">
                    <a16:creationId xmlns:a16="http://schemas.microsoft.com/office/drawing/2014/main" id="{CCD90B85-AD82-4485-8214-1F86AFFBF94E}"/>
                  </a:ext>
                </a:extLst>
              </p:cNvPr>
              <p:cNvSpPr/>
              <p:nvPr/>
            </p:nvSpPr>
            <p:spPr>
              <a:xfrm>
                <a:off x="3884930" y="6629400"/>
                <a:ext cx="1036447" cy="228600"/>
              </a:xfrm>
              <a:custGeom>
                <a:avLst/>
                <a:gdLst>
                  <a:gd name="connsiteX0" fmla="*/ 1036447 w 1036447"/>
                  <a:gd name="connsiteY0" fmla="*/ 228600 h 228600"/>
                  <a:gd name="connsiteX1" fmla="*/ 180975 w 1036447"/>
                  <a:gd name="connsiteY1" fmla="*/ 228600 h 228600"/>
                  <a:gd name="connsiteX2" fmla="*/ 0 w 1036447"/>
                  <a:gd name="connsiteY2" fmla="*/ 0 h 228600"/>
                  <a:gd name="connsiteX3" fmla="*/ 855472 w 1036447"/>
                  <a:gd name="connsiteY3" fmla="*/ 0 h 228600"/>
                </a:gdLst>
                <a:ahLst/>
                <a:cxnLst>
                  <a:cxn ang="0">
                    <a:pos x="connsiteX0" y="connsiteY0"/>
                  </a:cxn>
                  <a:cxn ang="0">
                    <a:pos x="connsiteX1" y="connsiteY1"/>
                  </a:cxn>
                  <a:cxn ang="0">
                    <a:pos x="connsiteX2" y="connsiteY2"/>
                  </a:cxn>
                  <a:cxn ang="0">
                    <a:pos x="connsiteX3" y="connsiteY3"/>
                  </a:cxn>
                </a:cxnLst>
                <a:rect l="l" t="t" r="r" b="b"/>
                <a:pathLst>
                  <a:path w="1036447" h="228600">
                    <a:moveTo>
                      <a:pt x="1036447" y="228600"/>
                    </a:moveTo>
                    <a:lnTo>
                      <a:pt x="180975" y="228600"/>
                    </a:lnTo>
                    <a:lnTo>
                      <a:pt x="0" y="0"/>
                    </a:lnTo>
                    <a:lnTo>
                      <a:pt x="855472" y="0"/>
                    </a:lnTo>
                    <a:close/>
                  </a:path>
                </a:pathLst>
              </a:custGeom>
              <a:solidFill>
                <a:srgbClr val="002B53">
                  <a:lumMod val="25000"/>
                  <a:lumOff val="75000"/>
                </a:srgbClr>
              </a:solidFill>
              <a:ln w="12692" cap="flat">
                <a:noFill/>
                <a:prstDash val="solid"/>
                <a:miter/>
              </a:ln>
            </p:spPr>
            <p:txBody>
              <a:bodyPr rtlCol="0" anchor="ct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GB" sz="1799" b="0" i="0" u="none" strike="noStrike" kern="0" cap="none" spc="0" normalizeH="0" baseline="0" noProof="0">
                  <a:ln>
                    <a:noFill/>
                  </a:ln>
                  <a:solidFill>
                    <a:srgbClr val="000000"/>
                  </a:solidFill>
                  <a:effectLst/>
                  <a:uLnTx/>
                  <a:uFillTx/>
                </a:endParaRPr>
              </a:p>
            </p:txBody>
          </p:sp>
          <p:sp>
            <p:nvSpPr>
              <p:cNvPr id="34" name="Freeform: Shape 33">
                <a:extLst>
                  <a:ext uri="{FF2B5EF4-FFF2-40B4-BE49-F238E27FC236}">
                    <a16:creationId xmlns:a16="http://schemas.microsoft.com/office/drawing/2014/main" id="{1A55A6F3-7F2A-486D-88B0-D298A719020F}"/>
                  </a:ext>
                </a:extLst>
              </p:cNvPr>
              <p:cNvSpPr/>
              <p:nvPr/>
            </p:nvSpPr>
            <p:spPr>
              <a:xfrm>
                <a:off x="1" y="2153157"/>
                <a:ext cx="228600" cy="1370202"/>
              </a:xfrm>
              <a:custGeom>
                <a:avLst/>
                <a:gdLst>
                  <a:gd name="connsiteX0" fmla="*/ 228600 w 228600"/>
                  <a:gd name="connsiteY0" fmla="*/ 0 h 1370202"/>
                  <a:gd name="connsiteX1" fmla="*/ 228600 w 228600"/>
                  <a:gd name="connsiteY1" fmla="*/ 1081405 h 1370202"/>
                  <a:gd name="connsiteX2" fmla="*/ 0 w 228600"/>
                  <a:gd name="connsiteY2" fmla="*/ 1370203 h 1370202"/>
                  <a:gd name="connsiteX3" fmla="*/ 0 w 228600"/>
                  <a:gd name="connsiteY3" fmla="*/ 288798 h 1370202"/>
                </a:gdLst>
                <a:ahLst/>
                <a:cxnLst>
                  <a:cxn ang="0">
                    <a:pos x="connsiteX0" y="connsiteY0"/>
                  </a:cxn>
                  <a:cxn ang="0">
                    <a:pos x="connsiteX1" y="connsiteY1"/>
                  </a:cxn>
                  <a:cxn ang="0">
                    <a:pos x="connsiteX2" y="connsiteY2"/>
                  </a:cxn>
                  <a:cxn ang="0">
                    <a:pos x="connsiteX3" y="connsiteY3"/>
                  </a:cxn>
                </a:cxnLst>
                <a:rect l="l" t="t" r="r" b="b"/>
                <a:pathLst>
                  <a:path w="228600" h="1370202">
                    <a:moveTo>
                      <a:pt x="228600" y="0"/>
                    </a:moveTo>
                    <a:lnTo>
                      <a:pt x="228600" y="1081405"/>
                    </a:lnTo>
                    <a:lnTo>
                      <a:pt x="0" y="1370203"/>
                    </a:lnTo>
                    <a:lnTo>
                      <a:pt x="0" y="288798"/>
                    </a:lnTo>
                    <a:close/>
                  </a:path>
                </a:pathLst>
              </a:custGeom>
              <a:gradFill>
                <a:gsLst>
                  <a:gs pos="0">
                    <a:srgbClr val="1C75BC"/>
                  </a:gs>
                  <a:gs pos="67000">
                    <a:srgbClr val="002B53"/>
                  </a:gs>
                </a:gsLst>
                <a:lin ang="12000000" scaled="0"/>
              </a:gradFill>
              <a:ln w="12692" cap="flat">
                <a:noFill/>
                <a:prstDash val="solid"/>
                <a:miter/>
              </a:ln>
            </p:spPr>
            <p:txBody>
              <a:bodyPr rtlCol="0" anchor="ct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GB" sz="1799" b="0" i="0" u="none" strike="noStrike" kern="0" cap="none" spc="0" normalizeH="0" baseline="0" noProof="0">
                  <a:ln>
                    <a:noFill/>
                  </a:ln>
                  <a:solidFill>
                    <a:srgbClr val="000000"/>
                  </a:solidFill>
                  <a:effectLst/>
                  <a:uLnTx/>
                  <a:uFillTx/>
                </a:endParaRPr>
              </a:p>
            </p:txBody>
          </p:sp>
          <p:sp>
            <p:nvSpPr>
              <p:cNvPr id="35" name="Freeform: Shape 34">
                <a:extLst>
                  <a:ext uri="{FF2B5EF4-FFF2-40B4-BE49-F238E27FC236}">
                    <a16:creationId xmlns:a16="http://schemas.microsoft.com/office/drawing/2014/main" id="{D322F662-6205-44E1-B080-FF6767A9699F}"/>
                  </a:ext>
                </a:extLst>
              </p:cNvPr>
              <p:cNvSpPr/>
              <p:nvPr/>
            </p:nvSpPr>
            <p:spPr>
              <a:xfrm>
                <a:off x="1" y="639444"/>
                <a:ext cx="228600" cy="1370584"/>
              </a:xfrm>
              <a:custGeom>
                <a:avLst/>
                <a:gdLst>
                  <a:gd name="connsiteX0" fmla="*/ 228600 w 228600"/>
                  <a:gd name="connsiteY0" fmla="*/ 288798 h 1370584"/>
                  <a:gd name="connsiteX1" fmla="*/ 228600 w 228600"/>
                  <a:gd name="connsiteY1" fmla="*/ 1370584 h 1370584"/>
                  <a:gd name="connsiteX2" fmla="*/ 0 w 228600"/>
                  <a:gd name="connsiteY2" fmla="*/ 1081659 h 1370584"/>
                  <a:gd name="connsiteX3" fmla="*/ 0 w 228600"/>
                  <a:gd name="connsiteY3" fmla="*/ 0 h 1370584"/>
                </a:gdLst>
                <a:ahLst/>
                <a:cxnLst>
                  <a:cxn ang="0">
                    <a:pos x="connsiteX0" y="connsiteY0"/>
                  </a:cxn>
                  <a:cxn ang="0">
                    <a:pos x="connsiteX1" y="connsiteY1"/>
                  </a:cxn>
                  <a:cxn ang="0">
                    <a:pos x="connsiteX2" y="connsiteY2"/>
                  </a:cxn>
                  <a:cxn ang="0">
                    <a:pos x="connsiteX3" y="connsiteY3"/>
                  </a:cxn>
                </a:cxnLst>
                <a:rect l="l" t="t" r="r" b="b"/>
                <a:pathLst>
                  <a:path w="228600" h="1370584">
                    <a:moveTo>
                      <a:pt x="228600" y="288798"/>
                    </a:moveTo>
                    <a:lnTo>
                      <a:pt x="228600" y="1370584"/>
                    </a:lnTo>
                    <a:lnTo>
                      <a:pt x="0" y="1081659"/>
                    </a:lnTo>
                    <a:lnTo>
                      <a:pt x="0" y="0"/>
                    </a:lnTo>
                    <a:close/>
                  </a:path>
                </a:pathLst>
              </a:custGeom>
              <a:solidFill>
                <a:srgbClr val="002B53">
                  <a:lumMod val="50000"/>
                  <a:lumOff val="50000"/>
                </a:srgbClr>
              </a:solidFill>
              <a:ln w="12692" cap="flat">
                <a:noFill/>
                <a:prstDash val="solid"/>
                <a:miter/>
              </a:ln>
            </p:spPr>
            <p:txBody>
              <a:bodyPr rtlCol="0" anchor="ct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GB" sz="1799" b="0" i="0" u="none" strike="noStrike" kern="0" cap="none" spc="0" normalizeH="0" baseline="0" noProof="0">
                  <a:ln>
                    <a:noFill/>
                  </a:ln>
                  <a:solidFill>
                    <a:srgbClr val="000000"/>
                  </a:solidFill>
                  <a:effectLst/>
                  <a:uLnTx/>
                  <a:uFillTx/>
                </a:endParaRPr>
              </a:p>
            </p:txBody>
          </p:sp>
          <p:sp>
            <p:nvSpPr>
              <p:cNvPr id="36" name="Freeform: Shape 35">
                <a:extLst>
                  <a:ext uri="{FF2B5EF4-FFF2-40B4-BE49-F238E27FC236}">
                    <a16:creationId xmlns:a16="http://schemas.microsoft.com/office/drawing/2014/main" id="{B22367CA-205C-4884-A37C-EAD53EB844C0}"/>
                  </a:ext>
                </a:extLst>
              </p:cNvPr>
              <p:cNvSpPr/>
              <p:nvPr/>
            </p:nvSpPr>
            <p:spPr>
              <a:xfrm>
                <a:off x="1751584" y="0"/>
                <a:ext cx="1037208" cy="228600"/>
              </a:xfrm>
              <a:custGeom>
                <a:avLst/>
                <a:gdLst>
                  <a:gd name="connsiteX0" fmla="*/ 1037209 w 1037208"/>
                  <a:gd name="connsiteY0" fmla="*/ 0 h 228600"/>
                  <a:gd name="connsiteX1" fmla="*/ 856234 w 1037208"/>
                  <a:gd name="connsiteY1" fmla="*/ 228600 h 228600"/>
                  <a:gd name="connsiteX2" fmla="*/ 0 w 1037208"/>
                  <a:gd name="connsiteY2" fmla="*/ 228600 h 228600"/>
                  <a:gd name="connsiteX3" fmla="*/ 180848 w 1037208"/>
                  <a:gd name="connsiteY3" fmla="*/ 0 h 228600"/>
                </a:gdLst>
                <a:ahLst/>
                <a:cxnLst>
                  <a:cxn ang="0">
                    <a:pos x="connsiteX0" y="connsiteY0"/>
                  </a:cxn>
                  <a:cxn ang="0">
                    <a:pos x="connsiteX1" y="connsiteY1"/>
                  </a:cxn>
                  <a:cxn ang="0">
                    <a:pos x="connsiteX2" y="connsiteY2"/>
                  </a:cxn>
                  <a:cxn ang="0">
                    <a:pos x="connsiteX3" y="connsiteY3"/>
                  </a:cxn>
                </a:cxnLst>
                <a:rect l="l" t="t" r="r" b="b"/>
                <a:pathLst>
                  <a:path w="1037208" h="228600">
                    <a:moveTo>
                      <a:pt x="1037209" y="0"/>
                    </a:moveTo>
                    <a:lnTo>
                      <a:pt x="856234" y="228600"/>
                    </a:lnTo>
                    <a:lnTo>
                      <a:pt x="0" y="228600"/>
                    </a:lnTo>
                    <a:lnTo>
                      <a:pt x="180848" y="0"/>
                    </a:lnTo>
                    <a:close/>
                  </a:path>
                </a:pathLst>
              </a:custGeom>
              <a:gradFill>
                <a:gsLst>
                  <a:gs pos="0">
                    <a:srgbClr val="1C75BC"/>
                  </a:gs>
                  <a:gs pos="67000">
                    <a:srgbClr val="002B53"/>
                  </a:gs>
                </a:gsLst>
                <a:lin ang="12000000" scaled="0"/>
              </a:gradFill>
              <a:ln w="12692" cap="flat">
                <a:noFill/>
                <a:prstDash val="solid"/>
                <a:miter/>
              </a:ln>
            </p:spPr>
            <p:txBody>
              <a:bodyPr rtlCol="0" anchor="ct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GB" sz="1799" b="0" i="0" u="none" strike="noStrike" kern="0" cap="none" spc="0" normalizeH="0" baseline="0" noProof="0">
                  <a:ln>
                    <a:noFill/>
                  </a:ln>
                  <a:solidFill>
                    <a:srgbClr val="000000"/>
                  </a:solidFill>
                  <a:effectLst/>
                  <a:uLnTx/>
                  <a:uFillTx/>
                </a:endParaRPr>
              </a:p>
            </p:txBody>
          </p:sp>
        </p:grpSp>
      </p:grpSp>
      <p:sp>
        <p:nvSpPr>
          <p:cNvPr id="3" name="Title 2">
            <a:extLst>
              <a:ext uri="{FF2B5EF4-FFF2-40B4-BE49-F238E27FC236}">
                <a16:creationId xmlns:a16="http://schemas.microsoft.com/office/drawing/2014/main" id="{9B411AFE-D7E0-4B13-9A81-EFC71D15C39E}"/>
              </a:ext>
            </a:extLst>
          </p:cNvPr>
          <p:cNvSpPr>
            <a:spLocks noGrp="1"/>
          </p:cNvSpPr>
          <p:nvPr>
            <p:ph type="title"/>
          </p:nvPr>
        </p:nvSpPr>
        <p:spPr/>
        <p:txBody>
          <a:bodyPr/>
          <a:lstStyle>
            <a:lvl1pPr algn="l">
              <a:defRPr/>
            </a:lvl1pPr>
          </a:lstStyle>
          <a:p>
            <a:r>
              <a:rPr lang="en-US"/>
              <a:t>Click to edit Master title style</a:t>
            </a:r>
            <a:endParaRPr lang="en-GB"/>
          </a:p>
        </p:txBody>
      </p:sp>
    </p:spTree>
    <p:extLst>
      <p:ext uri="{BB962C8B-B14F-4D97-AF65-F5344CB8AC3E}">
        <p14:creationId xmlns:p14="http://schemas.microsoft.com/office/powerpoint/2010/main" val="8703799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32" name="TextBox 31">
            <a:extLst>
              <a:ext uri="{FF2B5EF4-FFF2-40B4-BE49-F238E27FC236}">
                <a16:creationId xmlns:a16="http://schemas.microsoft.com/office/drawing/2014/main" id="{DBEE98A4-790F-DE4C-9E87-C6C75C127AA7}"/>
              </a:ext>
            </a:extLst>
          </p:cNvPr>
          <p:cNvSpPr txBox="1"/>
          <p:nvPr userDrawn="1"/>
        </p:nvSpPr>
        <p:spPr>
          <a:xfrm>
            <a:off x="11607083" y="6436203"/>
            <a:ext cx="325815" cy="230832"/>
          </a:xfrm>
          <a:prstGeom prst="rect">
            <a:avLst/>
          </a:prstGeom>
          <a:solidFill>
            <a:srgbClr val="1473BF"/>
          </a:solidFill>
        </p:spPr>
        <p:txBody>
          <a:bodyPr vert="horz" wrap="none" lIns="91416" tIns="45708" rIns="91416" bIns="45708" rtlCol="0" anchor="ctr">
            <a:spAutoFit/>
          </a:bodyPr>
          <a:lstStyle>
            <a:defPPr>
              <a:defRPr lang="en-US"/>
            </a:defPPr>
            <a:lvl1pPr>
              <a:defRPr sz="1200">
                <a:solidFill>
                  <a:schemeClr val="tx1">
                    <a:lumMod val="50000"/>
                    <a:lumOff val="50000"/>
                  </a:schemeClr>
                </a:solidFill>
              </a:defRPr>
            </a:lvl1pPr>
          </a:lstStyle>
          <a:p>
            <a:pPr lvl="0" algn="r"/>
            <a:fld id="{8778B5AF-9E1F-4B6F-BFCC-CCB7C3473770}" type="slidenum">
              <a:rPr lang="en-US" sz="900" smtClean="0">
                <a:solidFill>
                  <a:schemeClr val="bg1"/>
                </a:solidFill>
              </a:rPr>
              <a:pPr lvl="0" algn="r"/>
              <a:t>‹#›</a:t>
            </a:fld>
            <a:endParaRPr lang="en-US" sz="700">
              <a:solidFill>
                <a:schemeClr val="bg1"/>
              </a:solidFill>
            </a:endParaRPr>
          </a:p>
        </p:txBody>
      </p:sp>
      <p:sp>
        <p:nvSpPr>
          <p:cNvPr id="33" name="Title 4">
            <a:extLst>
              <a:ext uri="{FF2B5EF4-FFF2-40B4-BE49-F238E27FC236}">
                <a16:creationId xmlns:a16="http://schemas.microsoft.com/office/drawing/2014/main" id="{173E3016-CAE0-DA49-9F41-3C396DFDC72A}"/>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lumMod val="50000"/>
                  </a:prstClr>
                </a:solidFill>
                <a:effectLst/>
                <a:uLnTx/>
                <a:uFillTx/>
                <a:latin typeface="Segoe UI" panose="020B0502040204020203" pitchFamily="34" charset="0"/>
                <a:ea typeface="Roboto" charset="0"/>
                <a:cs typeface="Segoe UI" panose="020B0502040204020203" pitchFamily="34" charset="0"/>
              </a:rPr>
              <a:t>CONFIDENTIAL</a:t>
            </a:r>
            <a:endParaRPr kumimoji="0" lang="en-US" sz="9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34" name="Title 4">
            <a:extLst>
              <a:ext uri="{FF2B5EF4-FFF2-40B4-BE49-F238E27FC236}">
                <a16:creationId xmlns:a16="http://schemas.microsoft.com/office/drawing/2014/main" id="{1BA9C516-EE75-E241-86E6-3FC132E3C76F}"/>
              </a:ext>
            </a:extLst>
          </p:cNvPr>
          <p:cNvSpPr txBox="1">
            <a:spLocks/>
          </p:cNvSpPr>
          <p:nvPr userDrawn="1"/>
        </p:nvSpPr>
        <p:spPr>
          <a:xfrm>
            <a:off x="8057527" y="6392348"/>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r>
              <a:rPr lang="en-IN" sz="1200" b="0" spc="200" baseline="0">
                <a:solidFill>
                  <a:schemeClr val="accent2"/>
                </a:solidFill>
                <a:latin typeface="Segoe UI" panose="020B0502040204020203" pitchFamily="34" charset="0"/>
                <a:ea typeface="Arial" charset="0"/>
                <a:cs typeface="Segoe UI" panose="020B0502040204020203" pitchFamily="34" charset="0"/>
              </a:rPr>
              <a:t>www.eclerxmarkets.com</a:t>
            </a:r>
          </a:p>
        </p:txBody>
      </p:sp>
    </p:spTree>
    <p:extLst>
      <p:ext uri="{BB962C8B-B14F-4D97-AF65-F5344CB8AC3E}">
        <p14:creationId xmlns:p14="http://schemas.microsoft.com/office/powerpoint/2010/main" val="36433454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7699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idx="1"/>
          </p:nvPr>
        </p:nvSpPr>
        <p:spPr>
          <a:xfrm>
            <a:off x="316993" y="981802"/>
            <a:ext cx="11615905" cy="153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93589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1" y="377743"/>
            <a:ext cx="10515600" cy="511062"/>
          </a:xfrm>
        </p:spPr>
        <p:txBody>
          <a:bodyPr>
            <a:normAutofit/>
          </a:bodyPr>
          <a:lstStyle>
            <a:lvl1pPr marL="228531" indent="-228531" algn="ctr" defTabSz="914126" rtl="0" eaLnBrk="1" latinLnBrk="0" hangingPunct="1">
              <a:lnSpc>
                <a:spcPct val="90000"/>
              </a:lnSpc>
              <a:spcBef>
                <a:spcPts val="1000"/>
              </a:spcBef>
              <a:buNone/>
              <a:defRPr lang="en-US" sz="2799" b="0" i="0" kern="1200" dirty="0">
                <a:solidFill>
                  <a:schemeClr val="tx1">
                    <a:lumMod val="75000"/>
                    <a:lumOff val="25000"/>
                  </a:schemeClr>
                </a:solidFill>
                <a:latin typeface="Segoe UI" panose="020B0502040204020203" pitchFamily="34" charset="0"/>
                <a:ea typeface="+mn-ea"/>
                <a:cs typeface="Segoe UI" panose="020B0502040204020203" pitchFamily="34" charset="0"/>
              </a:defRPr>
            </a:lvl1pPr>
          </a:lstStyle>
          <a:p>
            <a:pPr marL="228531" lvl="0" indent="-228531" algn="l" defTabSz="914126" rtl="0" eaLnBrk="1" latinLnBrk="0" hangingPunct="1">
              <a:lnSpc>
                <a:spcPct val="90000"/>
              </a:lnSpc>
              <a:spcBef>
                <a:spcPts val="1000"/>
              </a:spcBef>
              <a:buFontTx/>
              <a:buNone/>
            </a:pPr>
            <a:r>
              <a:rPr lang="en-US"/>
              <a:t>CLICK TO EDIT MASTER TITLE STYLE</a:t>
            </a:r>
          </a:p>
        </p:txBody>
      </p:sp>
      <p:sp>
        <p:nvSpPr>
          <p:cNvPr id="10" name="Rectangle 9">
            <a:extLst>
              <a:ext uri="{FF2B5EF4-FFF2-40B4-BE49-F238E27FC236}">
                <a16:creationId xmlns:a16="http://schemas.microsoft.com/office/drawing/2014/main" id="{23178378-4D6E-8C4A-8617-AD288A949C26}"/>
              </a:ext>
            </a:extLst>
          </p:cNvPr>
          <p:cNvSpPr/>
          <p:nvPr userDrawn="1"/>
        </p:nvSpPr>
        <p:spPr>
          <a:xfrm>
            <a:off x="197199" y="6525189"/>
            <a:ext cx="194290" cy="194290"/>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1" name="Slide Number Placeholder 4">
            <a:extLst>
              <a:ext uri="{FF2B5EF4-FFF2-40B4-BE49-F238E27FC236}">
                <a16:creationId xmlns:a16="http://schemas.microsoft.com/office/drawing/2014/main" id="{77CE2C8E-AAE1-0049-AD45-33FE9EB5F127}"/>
              </a:ext>
            </a:extLst>
          </p:cNvPr>
          <p:cNvSpPr txBox="1">
            <a:spLocks/>
          </p:cNvSpPr>
          <p:nvPr userDrawn="1"/>
        </p:nvSpPr>
        <p:spPr>
          <a:xfrm>
            <a:off x="31886" y="6440779"/>
            <a:ext cx="430008" cy="365125"/>
          </a:xfrm>
          <a:prstGeom prst="rect">
            <a:avLst/>
          </a:prstGeom>
        </p:spPr>
        <p:txBody>
          <a:bodyPr vert="horz" lIns="91416" tIns="45708" rIns="91416" bIns="45708"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550BC7-7D90-49D1-9B51-C16C704E94F3}" type="slidenum">
              <a:rPr lang="en-US" sz="900" b="1" smtClean="0">
                <a:solidFill>
                  <a:srgbClr val="264699"/>
                </a:solidFill>
                <a:latin typeface="Arial" panose="020B0604020202020204" pitchFamily="34" charset="0"/>
                <a:cs typeface="Arial" panose="020B0604020202020204" pitchFamily="34" charset="0"/>
              </a:rPr>
              <a:pPr/>
              <a:t>‹#›</a:t>
            </a:fld>
            <a:endParaRPr lang="en-US" sz="900" b="1">
              <a:solidFill>
                <a:srgbClr val="264699"/>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8363F4C0-5B7D-3445-8D50-56F7813DCCC7}"/>
              </a:ext>
            </a:extLst>
          </p:cNvPr>
          <p:cNvSpPr/>
          <p:nvPr userDrawn="1"/>
        </p:nvSpPr>
        <p:spPr>
          <a:xfrm>
            <a:off x="461895" y="6505271"/>
            <a:ext cx="1276643" cy="246221"/>
          </a:xfrm>
          <a:prstGeom prst="rect">
            <a:avLst/>
          </a:prstGeom>
        </p:spPr>
        <p:txBody>
          <a:bodyPr wrap="none">
            <a:spAutoFit/>
          </a:bodyPr>
          <a:lstStyle/>
          <a:p>
            <a:r>
              <a:rPr lang="en-US" sz="1000" spc="50" baseline="0" noProof="1">
                <a:solidFill>
                  <a:srgbClr val="002B53"/>
                </a:solidFill>
                <a:latin typeface="Gill Sans Light" panose="020B0302020104020203" pitchFamily="34" charset="-79"/>
                <a:ea typeface="Open Sans Light" panose="020B0306030504020204" pitchFamily="34" charset="0"/>
                <a:cs typeface="Gill Sans Light" panose="020B0302020104020203" pitchFamily="34" charset="-79"/>
              </a:rPr>
              <a:t>ECLERXDIGITAL</a:t>
            </a:r>
            <a:endParaRPr lang="en-US" sz="1000">
              <a:solidFill>
                <a:srgbClr val="002B53"/>
              </a:solidFill>
            </a:endParaRPr>
          </a:p>
        </p:txBody>
      </p:sp>
    </p:spTree>
    <p:extLst>
      <p:ext uri="{BB962C8B-B14F-4D97-AF65-F5344CB8AC3E}">
        <p14:creationId xmlns:p14="http://schemas.microsoft.com/office/powerpoint/2010/main" val="61951545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Cover Layout">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3DDA12E-7423-2845-B8DE-9302675336BB}"/>
              </a:ext>
            </a:extLst>
          </p:cNvPr>
          <p:cNvSpPr/>
          <p:nvPr userDrawn="1"/>
        </p:nvSpPr>
        <p:spPr bwMode="auto">
          <a:xfrm>
            <a:off x="1590" y="-197310"/>
            <a:ext cx="12188825" cy="7054417"/>
          </a:xfrm>
          <a:prstGeom prst="rect">
            <a:avLst/>
          </a:prstGeom>
          <a:gradFill>
            <a:gsLst>
              <a:gs pos="2000">
                <a:srgbClr val="5B9DD2"/>
              </a:gs>
              <a:gs pos="44000">
                <a:srgbClr val="002B53">
                  <a:lumMod val="75000"/>
                  <a:lumOff val="25000"/>
                </a:srgbClr>
              </a:gs>
              <a:gs pos="100000">
                <a:srgbClr val="1473BF">
                  <a:lumMod val="50000"/>
                </a:srgbClr>
              </a:gs>
            </a:gsLst>
            <a:lin ang="2700000" scaled="1"/>
          </a:gradFill>
          <a:ln>
            <a:noFill/>
          </a:ln>
          <a:effectLst/>
        </p:spPr>
        <p:txBody>
          <a:bodyPr vert="horz" wrap="square" lIns="42841" tIns="21419" rIns="42841" bIns="21419"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sp>
        <p:nvSpPr>
          <p:cNvPr id="37" name="Parallelogram 30">
            <a:extLst>
              <a:ext uri="{FF2B5EF4-FFF2-40B4-BE49-F238E27FC236}">
                <a16:creationId xmlns:a16="http://schemas.microsoft.com/office/drawing/2014/main" id="{F48531C3-67C6-934E-B76C-1BDAD37BB102}"/>
              </a:ext>
            </a:extLst>
          </p:cNvPr>
          <p:cNvSpPr/>
          <p:nvPr userDrawn="1"/>
        </p:nvSpPr>
        <p:spPr bwMode="auto">
          <a:xfrm rot="275854">
            <a:off x="136541" y="-168024"/>
            <a:ext cx="4212993" cy="4998712"/>
          </a:xfrm>
          <a:custGeom>
            <a:avLst/>
            <a:gdLst>
              <a:gd name="connsiteX0" fmla="*/ 0 w 3106356"/>
              <a:gd name="connsiteY0" fmla="*/ 2645018 h 2645018"/>
              <a:gd name="connsiteX1" fmla="*/ 2229803 w 3106356"/>
              <a:gd name="connsiteY1" fmla="*/ 0 h 2645018"/>
              <a:gd name="connsiteX2" fmla="*/ 3106356 w 3106356"/>
              <a:gd name="connsiteY2" fmla="*/ 0 h 2645018"/>
              <a:gd name="connsiteX3" fmla="*/ 876553 w 3106356"/>
              <a:gd name="connsiteY3" fmla="*/ 2645018 h 2645018"/>
              <a:gd name="connsiteX4" fmla="*/ 0 w 3106356"/>
              <a:gd name="connsiteY4" fmla="*/ 2645018 h 2645018"/>
              <a:gd name="connsiteX0" fmla="*/ 0 w 3106356"/>
              <a:gd name="connsiteY0" fmla="*/ 2645018 h 2645018"/>
              <a:gd name="connsiteX1" fmla="*/ 2151941 w 3106356"/>
              <a:gd name="connsiteY1" fmla="*/ 68808 h 2645018"/>
              <a:gd name="connsiteX2" fmla="*/ 3106356 w 3106356"/>
              <a:gd name="connsiteY2" fmla="*/ 0 h 2645018"/>
              <a:gd name="connsiteX3" fmla="*/ 876553 w 3106356"/>
              <a:gd name="connsiteY3" fmla="*/ 2645018 h 2645018"/>
              <a:gd name="connsiteX4" fmla="*/ 0 w 3106356"/>
              <a:gd name="connsiteY4" fmla="*/ 2645018 h 2645018"/>
              <a:gd name="connsiteX0" fmla="*/ 0 w 4212993"/>
              <a:gd name="connsiteY0" fmla="*/ 3945200 h 3945200"/>
              <a:gd name="connsiteX1" fmla="*/ 3258578 w 4212993"/>
              <a:gd name="connsiteY1" fmla="*/ 68808 h 3945200"/>
              <a:gd name="connsiteX2" fmla="*/ 4212993 w 4212993"/>
              <a:gd name="connsiteY2" fmla="*/ 0 h 3945200"/>
              <a:gd name="connsiteX3" fmla="*/ 1983190 w 4212993"/>
              <a:gd name="connsiteY3" fmla="*/ 2645018 h 3945200"/>
              <a:gd name="connsiteX4" fmla="*/ 0 w 4212993"/>
              <a:gd name="connsiteY4" fmla="*/ 3945200 h 3945200"/>
              <a:gd name="connsiteX0" fmla="*/ 0 w 4212993"/>
              <a:gd name="connsiteY0" fmla="*/ 3945200 h 4876672"/>
              <a:gd name="connsiteX1" fmla="*/ 3258578 w 4212993"/>
              <a:gd name="connsiteY1" fmla="*/ 68808 h 4876672"/>
              <a:gd name="connsiteX2" fmla="*/ 4212993 w 4212993"/>
              <a:gd name="connsiteY2" fmla="*/ 0 h 4876672"/>
              <a:gd name="connsiteX3" fmla="*/ 77103 w 4212993"/>
              <a:gd name="connsiteY3" fmla="*/ 4876672 h 4876672"/>
              <a:gd name="connsiteX4" fmla="*/ 0 w 4212993"/>
              <a:gd name="connsiteY4" fmla="*/ 3945200 h 4876672"/>
              <a:gd name="connsiteX0" fmla="*/ 0 w 4212993"/>
              <a:gd name="connsiteY0" fmla="*/ 3945200 h 4949597"/>
              <a:gd name="connsiteX1" fmla="*/ 3258578 w 4212993"/>
              <a:gd name="connsiteY1" fmla="*/ 68808 h 4949597"/>
              <a:gd name="connsiteX2" fmla="*/ 4212993 w 4212993"/>
              <a:gd name="connsiteY2" fmla="*/ 0 h 4949597"/>
              <a:gd name="connsiteX3" fmla="*/ 61466 w 4212993"/>
              <a:gd name="connsiteY3" fmla="*/ 4949597 h 4949597"/>
              <a:gd name="connsiteX4" fmla="*/ 0 w 4212993"/>
              <a:gd name="connsiteY4" fmla="*/ 3945200 h 4949597"/>
              <a:gd name="connsiteX0" fmla="*/ 0 w 4212993"/>
              <a:gd name="connsiteY0" fmla="*/ 3945200 h 5000014"/>
              <a:gd name="connsiteX1" fmla="*/ 3258578 w 4212993"/>
              <a:gd name="connsiteY1" fmla="*/ 68808 h 5000014"/>
              <a:gd name="connsiteX2" fmla="*/ 4212993 w 4212993"/>
              <a:gd name="connsiteY2" fmla="*/ 0 h 5000014"/>
              <a:gd name="connsiteX3" fmla="*/ 58354 w 4212993"/>
              <a:gd name="connsiteY3" fmla="*/ 5000014 h 5000014"/>
              <a:gd name="connsiteX4" fmla="*/ 0 w 4212993"/>
              <a:gd name="connsiteY4" fmla="*/ 3945200 h 5000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2993" h="5000014">
                <a:moveTo>
                  <a:pt x="0" y="3945200"/>
                </a:moveTo>
                <a:lnTo>
                  <a:pt x="3258578" y="68808"/>
                </a:lnTo>
                <a:lnTo>
                  <a:pt x="4212993" y="0"/>
                </a:lnTo>
                <a:lnTo>
                  <a:pt x="58354" y="5000014"/>
                </a:lnTo>
                <a:lnTo>
                  <a:pt x="0" y="3945200"/>
                </a:lnTo>
                <a:close/>
              </a:path>
            </a:pathLst>
          </a:custGeom>
          <a:gradFill flip="none" rotWithShape="1">
            <a:gsLst>
              <a:gs pos="68000">
                <a:srgbClr val="3A85CA">
                  <a:alpha val="62000"/>
                </a:srgbClr>
              </a:gs>
              <a:gs pos="6000">
                <a:srgbClr val="002B53">
                  <a:lumMod val="75000"/>
                  <a:lumOff val="25000"/>
                  <a:alpha val="43000"/>
                </a:srgbClr>
              </a:gs>
            </a:gsLst>
            <a:lin ang="5400000" scaled="0"/>
            <a:tileRect/>
          </a:gradFill>
          <a:ln>
            <a:noFill/>
          </a:ln>
        </p:spPr>
        <p:txBody>
          <a:bodyPr vert="horz" wrap="square" lIns="42841" tIns="21419" rIns="42841" bIns="21419"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sp>
        <p:nvSpPr>
          <p:cNvPr id="38" name="Rectangle 37">
            <a:extLst>
              <a:ext uri="{FF2B5EF4-FFF2-40B4-BE49-F238E27FC236}">
                <a16:creationId xmlns:a16="http://schemas.microsoft.com/office/drawing/2014/main" id="{1858D482-C45A-7B49-92BF-C31231569514}"/>
              </a:ext>
            </a:extLst>
          </p:cNvPr>
          <p:cNvSpPr/>
          <p:nvPr userDrawn="1"/>
        </p:nvSpPr>
        <p:spPr>
          <a:xfrm>
            <a:off x="1601011" y="3070924"/>
            <a:ext cx="6915973" cy="849463"/>
          </a:xfrm>
          <a:prstGeom prst="rect">
            <a:avLst/>
          </a:prstGeom>
        </p:spPr>
        <p:txBody>
          <a:bodyPr wrap="square">
            <a:spAutoFit/>
          </a:bodyPr>
          <a:lstStyle/>
          <a:p>
            <a:pPr>
              <a:lnSpc>
                <a:spcPct val="80000"/>
              </a:lnSpc>
              <a:defRPr/>
            </a:pPr>
            <a:r>
              <a:rPr lang="id-ID" sz="5998" b="1" dirty="0">
                <a:solidFill>
                  <a:srgbClr val="FFFFFF"/>
                </a:solidFill>
                <a:latin typeface="Calibri" panose="020F0502020204030204" pitchFamily="34" charset="0"/>
                <a:cs typeface="Calibri" panose="020F0502020204030204" pitchFamily="34" charset="0"/>
              </a:rPr>
              <a:t>ECLERX MARKETS  </a:t>
            </a:r>
          </a:p>
        </p:txBody>
      </p:sp>
      <p:cxnSp>
        <p:nvCxnSpPr>
          <p:cNvPr id="39" name="Straight Connector 38">
            <a:extLst>
              <a:ext uri="{FF2B5EF4-FFF2-40B4-BE49-F238E27FC236}">
                <a16:creationId xmlns:a16="http://schemas.microsoft.com/office/drawing/2014/main" id="{B5EA317F-90AB-A74C-943D-7EA172970DF9}"/>
              </a:ext>
            </a:extLst>
          </p:cNvPr>
          <p:cNvCxnSpPr/>
          <p:nvPr userDrawn="1"/>
        </p:nvCxnSpPr>
        <p:spPr>
          <a:xfrm flipV="1">
            <a:off x="850005" y="276350"/>
            <a:ext cx="1236017" cy="1235695"/>
          </a:xfrm>
          <a:prstGeom prst="line">
            <a:avLst/>
          </a:prstGeom>
          <a:noFill/>
          <a:ln w="3175" cap="flat" cmpd="sng" algn="ctr">
            <a:solidFill>
              <a:srgbClr val="1473BF">
                <a:lumMod val="60000"/>
                <a:lumOff val="40000"/>
                <a:alpha val="47000"/>
              </a:srgbClr>
            </a:solidFill>
            <a:prstDash val="solid"/>
            <a:miter lim="800000"/>
          </a:ln>
          <a:effectLst/>
        </p:spPr>
      </p:cxnSp>
      <p:cxnSp>
        <p:nvCxnSpPr>
          <p:cNvPr id="40" name="Straight Connector 39">
            <a:extLst>
              <a:ext uri="{FF2B5EF4-FFF2-40B4-BE49-F238E27FC236}">
                <a16:creationId xmlns:a16="http://schemas.microsoft.com/office/drawing/2014/main" id="{42A365F0-C434-3B48-A47C-6F6BE6F023F8}"/>
              </a:ext>
            </a:extLst>
          </p:cNvPr>
          <p:cNvCxnSpPr/>
          <p:nvPr userDrawn="1"/>
        </p:nvCxnSpPr>
        <p:spPr>
          <a:xfrm flipV="1">
            <a:off x="622982" y="778649"/>
            <a:ext cx="1236017" cy="1235695"/>
          </a:xfrm>
          <a:prstGeom prst="line">
            <a:avLst/>
          </a:prstGeom>
          <a:noFill/>
          <a:ln w="3175" cap="flat" cmpd="sng" algn="ctr">
            <a:solidFill>
              <a:srgbClr val="1473BF">
                <a:lumMod val="60000"/>
                <a:lumOff val="40000"/>
                <a:alpha val="47000"/>
              </a:srgbClr>
            </a:solidFill>
            <a:prstDash val="solid"/>
            <a:miter lim="800000"/>
          </a:ln>
          <a:effectLst/>
        </p:spPr>
      </p:cxnSp>
      <p:grpSp>
        <p:nvGrpSpPr>
          <p:cNvPr id="41" name="Group 40">
            <a:extLst>
              <a:ext uri="{FF2B5EF4-FFF2-40B4-BE49-F238E27FC236}">
                <a16:creationId xmlns:a16="http://schemas.microsoft.com/office/drawing/2014/main" id="{81165DE1-5897-D043-87F5-EDAEF34EB6F4}"/>
              </a:ext>
            </a:extLst>
          </p:cNvPr>
          <p:cNvGrpSpPr/>
          <p:nvPr userDrawn="1"/>
        </p:nvGrpSpPr>
        <p:grpSpPr>
          <a:xfrm>
            <a:off x="1374436" y="1310316"/>
            <a:ext cx="311067" cy="335787"/>
            <a:chOff x="7836616" y="4079026"/>
            <a:chExt cx="311067" cy="335874"/>
          </a:xfrm>
          <a:solidFill>
            <a:srgbClr val="1473BF">
              <a:lumMod val="60000"/>
              <a:lumOff val="40000"/>
            </a:srgbClr>
          </a:solidFill>
        </p:grpSpPr>
        <p:sp>
          <p:nvSpPr>
            <p:cNvPr id="42" name="Chevron 41">
              <a:extLst>
                <a:ext uri="{FF2B5EF4-FFF2-40B4-BE49-F238E27FC236}">
                  <a16:creationId xmlns:a16="http://schemas.microsoft.com/office/drawing/2014/main" id="{64565292-8B85-B94B-AC38-34E519D5C43F}"/>
                </a:ext>
              </a:extLst>
            </p:cNvPr>
            <p:cNvSpPr/>
            <p:nvPr/>
          </p:nvSpPr>
          <p:spPr bwMode="auto">
            <a:xfrm rot="8392249">
              <a:off x="7836616" y="4324911"/>
              <a:ext cx="56115" cy="89989"/>
            </a:xfrm>
            <a:prstGeom prst="chevron">
              <a:avLst>
                <a:gd name="adj" fmla="val 76268"/>
              </a:avLst>
            </a:prstGeom>
            <a:grpFill/>
            <a:ln>
              <a:solidFill>
                <a:srgbClr val="A1C7E5">
                  <a:lumMod val="75000"/>
                  <a:alpha val="47000"/>
                </a:srgbClr>
              </a:solidFill>
            </a:ln>
          </p:spPr>
          <p:txBody>
            <a:bodyPr vert="horz" wrap="square" lIns="42852" tIns="21425" rIns="42852" bIns="21425"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sp>
          <p:nvSpPr>
            <p:cNvPr id="43" name="Chevron 42">
              <a:extLst>
                <a:ext uri="{FF2B5EF4-FFF2-40B4-BE49-F238E27FC236}">
                  <a16:creationId xmlns:a16="http://schemas.microsoft.com/office/drawing/2014/main" id="{8ECF4330-1D80-C04B-923C-716A1F6EA47A}"/>
                </a:ext>
              </a:extLst>
            </p:cNvPr>
            <p:cNvSpPr/>
            <p:nvPr/>
          </p:nvSpPr>
          <p:spPr bwMode="auto">
            <a:xfrm rot="8392249">
              <a:off x="7922341" y="4242360"/>
              <a:ext cx="56115" cy="89989"/>
            </a:xfrm>
            <a:prstGeom prst="chevron">
              <a:avLst>
                <a:gd name="adj" fmla="val 76268"/>
              </a:avLst>
            </a:prstGeom>
            <a:grpFill/>
            <a:ln>
              <a:solidFill>
                <a:srgbClr val="A1C7E5">
                  <a:lumMod val="75000"/>
                  <a:alpha val="47000"/>
                </a:srgbClr>
              </a:solidFill>
            </a:ln>
          </p:spPr>
          <p:txBody>
            <a:bodyPr vert="horz" wrap="square" lIns="42852" tIns="21425" rIns="42852" bIns="21425"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sp>
          <p:nvSpPr>
            <p:cNvPr id="44" name="Chevron 43">
              <a:extLst>
                <a:ext uri="{FF2B5EF4-FFF2-40B4-BE49-F238E27FC236}">
                  <a16:creationId xmlns:a16="http://schemas.microsoft.com/office/drawing/2014/main" id="{F43DB572-40A5-C345-81A9-F75B7755FFA7}"/>
                </a:ext>
              </a:extLst>
            </p:cNvPr>
            <p:cNvSpPr/>
            <p:nvPr/>
          </p:nvSpPr>
          <p:spPr bwMode="auto">
            <a:xfrm rot="8392249">
              <a:off x="8005843" y="4161577"/>
              <a:ext cx="56115" cy="89989"/>
            </a:xfrm>
            <a:prstGeom prst="chevron">
              <a:avLst>
                <a:gd name="adj" fmla="val 76268"/>
              </a:avLst>
            </a:prstGeom>
            <a:grpFill/>
            <a:ln>
              <a:solidFill>
                <a:srgbClr val="A1C7E5">
                  <a:lumMod val="75000"/>
                  <a:alpha val="47000"/>
                </a:srgbClr>
              </a:solidFill>
            </a:ln>
          </p:spPr>
          <p:txBody>
            <a:bodyPr vert="horz" wrap="square" lIns="42852" tIns="21425" rIns="42852" bIns="21425"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sp>
          <p:nvSpPr>
            <p:cNvPr id="45" name="Chevron 44">
              <a:extLst>
                <a:ext uri="{FF2B5EF4-FFF2-40B4-BE49-F238E27FC236}">
                  <a16:creationId xmlns:a16="http://schemas.microsoft.com/office/drawing/2014/main" id="{6601D84C-0A50-FA49-9958-93372FA019BA}"/>
                </a:ext>
              </a:extLst>
            </p:cNvPr>
            <p:cNvSpPr/>
            <p:nvPr/>
          </p:nvSpPr>
          <p:spPr bwMode="auto">
            <a:xfrm rot="8392249">
              <a:off x="8091568" y="4079026"/>
              <a:ext cx="56115" cy="89989"/>
            </a:xfrm>
            <a:prstGeom prst="chevron">
              <a:avLst>
                <a:gd name="adj" fmla="val 76268"/>
              </a:avLst>
            </a:prstGeom>
            <a:grpFill/>
            <a:ln>
              <a:solidFill>
                <a:srgbClr val="A1C7E5">
                  <a:lumMod val="75000"/>
                  <a:alpha val="47000"/>
                </a:srgbClr>
              </a:solidFill>
            </a:ln>
          </p:spPr>
          <p:txBody>
            <a:bodyPr vert="horz" wrap="square" lIns="42852" tIns="21425" rIns="42852" bIns="21425"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grpSp>
      <p:grpSp>
        <p:nvGrpSpPr>
          <p:cNvPr id="46" name="Group 45">
            <a:extLst>
              <a:ext uri="{FF2B5EF4-FFF2-40B4-BE49-F238E27FC236}">
                <a16:creationId xmlns:a16="http://schemas.microsoft.com/office/drawing/2014/main" id="{30DCC4A4-4F57-5446-B646-57AFA379A9CB}"/>
              </a:ext>
            </a:extLst>
          </p:cNvPr>
          <p:cNvGrpSpPr/>
          <p:nvPr userDrawn="1"/>
        </p:nvGrpSpPr>
        <p:grpSpPr>
          <a:xfrm rot="10800000">
            <a:off x="2273314" y="249353"/>
            <a:ext cx="597374" cy="644845"/>
            <a:chOff x="7836616" y="4079026"/>
            <a:chExt cx="311067" cy="335874"/>
          </a:xfrm>
          <a:solidFill>
            <a:srgbClr val="1473BF">
              <a:lumMod val="60000"/>
              <a:lumOff val="40000"/>
            </a:srgbClr>
          </a:solidFill>
        </p:grpSpPr>
        <p:sp>
          <p:nvSpPr>
            <p:cNvPr id="47" name="Chevron 46">
              <a:extLst>
                <a:ext uri="{FF2B5EF4-FFF2-40B4-BE49-F238E27FC236}">
                  <a16:creationId xmlns:a16="http://schemas.microsoft.com/office/drawing/2014/main" id="{661BE73A-4270-C448-A8E2-DF8E33DE7E85}"/>
                </a:ext>
              </a:extLst>
            </p:cNvPr>
            <p:cNvSpPr/>
            <p:nvPr/>
          </p:nvSpPr>
          <p:spPr bwMode="auto">
            <a:xfrm rot="8392249">
              <a:off x="7836616" y="4324911"/>
              <a:ext cx="56115" cy="89989"/>
            </a:xfrm>
            <a:prstGeom prst="chevron">
              <a:avLst>
                <a:gd name="adj" fmla="val 76268"/>
              </a:avLst>
            </a:prstGeom>
            <a:grpFill/>
            <a:ln>
              <a:solidFill>
                <a:srgbClr val="A1C7E5">
                  <a:lumMod val="75000"/>
                  <a:alpha val="47000"/>
                </a:srgbClr>
              </a:solidFill>
            </a:ln>
          </p:spPr>
          <p:txBody>
            <a:bodyPr vert="horz" wrap="square" lIns="42852" tIns="21425" rIns="42852" bIns="21425"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sp>
          <p:nvSpPr>
            <p:cNvPr id="48" name="Chevron 47">
              <a:extLst>
                <a:ext uri="{FF2B5EF4-FFF2-40B4-BE49-F238E27FC236}">
                  <a16:creationId xmlns:a16="http://schemas.microsoft.com/office/drawing/2014/main" id="{F9313F82-9AB9-9F44-803E-0ECEA46AF546}"/>
                </a:ext>
              </a:extLst>
            </p:cNvPr>
            <p:cNvSpPr/>
            <p:nvPr/>
          </p:nvSpPr>
          <p:spPr bwMode="auto">
            <a:xfrm rot="8392249">
              <a:off x="7922341" y="4242360"/>
              <a:ext cx="56115" cy="89989"/>
            </a:xfrm>
            <a:prstGeom prst="chevron">
              <a:avLst>
                <a:gd name="adj" fmla="val 76268"/>
              </a:avLst>
            </a:prstGeom>
            <a:grpFill/>
            <a:ln>
              <a:solidFill>
                <a:srgbClr val="A1C7E5">
                  <a:lumMod val="75000"/>
                  <a:alpha val="47000"/>
                </a:srgbClr>
              </a:solidFill>
            </a:ln>
          </p:spPr>
          <p:txBody>
            <a:bodyPr vert="horz" wrap="square" lIns="42852" tIns="21425" rIns="42852" bIns="21425"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sp>
          <p:nvSpPr>
            <p:cNvPr id="49" name="Chevron 48">
              <a:extLst>
                <a:ext uri="{FF2B5EF4-FFF2-40B4-BE49-F238E27FC236}">
                  <a16:creationId xmlns:a16="http://schemas.microsoft.com/office/drawing/2014/main" id="{DAE00BAE-B69F-2543-AA4F-B308E8B6B599}"/>
                </a:ext>
              </a:extLst>
            </p:cNvPr>
            <p:cNvSpPr/>
            <p:nvPr/>
          </p:nvSpPr>
          <p:spPr bwMode="auto">
            <a:xfrm rot="8392249">
              <a:off x="8005843" y="4161577"/>
              <a:ext cx="56115" cy="89989"/>
            </a:xfrm>
            <a:prstGeom prst="chevron">
              <a:avLst>
                <a:gd name="adj" fmla="val 76268"/>
              </a:avLst>
            </a:prstGeom>
            <a:grpFill/>
            <a:ln>
              <a:solidFill>
                <a:srgbClr val="A1C7E5">
                  <a:lumMod val="75000"/>
                  <a:alpha val="47000"/>
                </a:srgbClr>
              </a:solidFill>
            </a:ln>
          </p:spPr>
          <p:txBody>
            <a:bodyPr vert="horz" wrap="square" lIns="42852" tIns="21425" rIns="42852" bIns="21425"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sp>
          <p:nvSpPr>
            <p:cNvPr id="50" name="Chevron 49">
              <a:extLst>
                <a:ext uri="{FF2B5EF4-FFF2-40B4-BE49-F238E27FC236}">
                  <a16:creationId xmlns:a16="http://schemas.microsoft.com/office/drawing/2014/main" id="{1F441F3B-8FD8-D340-B4B8-0EAF5885D6F6}"/>
                </a:ext>
              </a:extLst>
            </p:cNvPr>
            <p:cNvSpPr/>
            <p:nvPr/>
          </p:nvSpPr>
          <p:spPr bwMode="auto">
            <a:xfrm rot="8392249">
              <a:off x="8091568" y="4079026"/>
              <a:ext cx="56115" cy="89989"/>
            </a:xfrm>
            <a:prstGeom prst="chevron">
              <a:avLst>
                <a:gd name="adj" fmla="val 76268"/>
              </a:avLst>
            </a:prstGeom>
            <a:grpFill/>
            <a:ln>
              <a:solidFill>
                <a:srgbClr val="A1C7E5">
                  <a:lumMod val="75000"/>
                  <a:alpha val="47000"/>
                </a:srgbClr>
              </a:solidFill>
            </a:ln>
          </p:spPr>
          <p:txBody>
            <a:bodyPr vert="horz" wrap="square" lIns="42852" tIns="21425" rIns="42852" bIns="21425"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grpSp>
      <p:sp>
        <p:nvSpPr>
          <p:cNvPr id="51" name="Rectangle 50">
            <a:extLst>
              <a:ext uri="{FF2B5EF4-FFF2-40B4-BE49-F238E27FC236}">
                <a16:creationId xmlns:a16="http://schemas.microsoft.com/office/drawing/2014/main" id="{AB59ED42-70F4-8341-905D-49AB6BB8DA63}"/>
              </a:ext>
            </a:extLst>
          </p:cNvPr>
          <p:cNvSpPr/>
          <p:nvPr userDrawn="1"/>
        </p:nvSpPr>
        <p:spPr>
          <a:xfrm>
            <a:off x="1601011" y="2369965"/>
            <a:ext cx="4573789" cy="701731"/>
          </a:xfrm>
          <a:prstGeom prst="rect">
            <a:avLst/>
          </a:prstGeom>
        </p:spPr>
        <p:txBody>
          <a:bodyPr wrap="none">
            <a:spAutoFit/>
          </a:bodyPr>
          <a:lstStyle/>
          <a:p>
            <a:pPr>
              <a:lnSpc>
                <a:spcPct val="90000"/>
              </a:lnSpc>
              <a:defRPr/>
            </a:pPr>
            <a:r>
              <a:rPr lang="id-ID" sz="4399" dirty="0">
                <a:solidFill>
                  <a:srgbClr val="FFFFFF"/>
                </a:solidFill>
                <a:latin typeface="Calibri" panose="020F0502020204030204" pitchFamily="34" charset="0"/>
                <a:cs typeface="Calibri" panose="020F0502020204030204" pitchFamily="34" charset="0"/>
              </a:rPr>
              <a:t>INTRODUCTION TO</a:t>
            </a:r>
          </a:p>
        </p:txBody>
      </p:sp>
      <p:sp>
        <p:nvSpPr>
          <p:cNvPr id="53" name="Parallelogram 32">
            <a:extLst>
              <a:ext uri="{FF2B5EF4-FFF2-40B4-BE49-F238E27FC236}">
                <a16:creationId xmlns:a16="http://schemas.microsoft.com/office/drawing/2014/main" id="{EEB32C12-C91F-7441-967D-268214F424C5}"/>
              </a:ext>
            </a:extLst>
          </p:cNvPr>
          <p:cNvSpPr/>
          <p:nvPr userDrawn="1"/>
        </p:nvSpPr>
        <p:spPr bwMode="auto">
          <a:xfrm rot="275854">
            <a:off x="6689464" y="844050"/>
            <a:ext cx="5484297" cy="6238863"/>
          </a:xfrm>
          <a:custGeom>
            <a:avLst/>
            <a:gdLst>
              <a:gd name="connsiteX0" fmla="*/ 0 w 9400924"/>
              <a:gd name="connsiteY0" fmla="*/ 8004753 h 8004753"/>
              <a:gd name="connsiteX1" fmla="*/ 6748167 w 9400924"/>
              <a:gd name="connsiteY1" fmla="*/ 0 h 8004753"/>
              <a:gd name="connsiteX2" fmla="*/ 9400924 w 9400924"/>
              <a:gd name="connsiteY2" fmla="*/ 0 h 8004753"/>
              <a:gd name="connsiteX3" fmla="*/ 2652757 w 9400924"/>
              <a:gd name="connsiteY3" fmla="*/ 8004753 h 8004753"/>
              <a:gd name="connsiteX4" fmla="*/ 0 w 9400924"/>
              <a:gd name="connsiteY4" fmla="*/ 8004753 h 8004753"/>
              <a:gd name="connsiteX0" fmla="*/ 0 w 9400924"/>
              <a:gd name="connsiteY0" fmla="*/ 8004753 h 8004753"/>
              <a:gd name="connsiteX1" fmla="*/ 5540611 w 9400924"/>
              <a:gd name="connsiteY1" fmla="*/ 1403635 h 8004753"/>
              <a:gd name="connsiteX2" fmla="*/ 9400924 w 9400924"/>
              <a:gd name="connsiteY2" fmla="*/ 0 h 8004753"/>
              <a:gd name="connsiteX3" fmla="*/ 2652757 w 9400924"/>
              <a:gd name="connsiteY3" fmla="*/ 8004753 h 8004753"/>
              <a:gd name="connsiteX4" fmla="*/ 0 w 9400924"/>
              <a:gd name="connsiteY4" fmla="*/ 8004753 h 8004753"/>
              <a:gd name="connsiteX0" fmla="*/ 0 w 5824126"/>
              <a:gd name="connsiteY0" fmla="*/ 6601118 h 6601118"/>
              <a:gd name="connsiteX1" fmla="*/ 5540611 w 5824126"/>
              <a:gd name="connsiteY1" fmla="*/ 0 h 6601118"/>
              <a:gd name="connsiteX2" fmla="*/ 5824126 w 5824126"/>
              <a:gd name="connsiteY2" fmla="*/ 2859185 h 6601118"/>
              <a:gd name="connsiteX3" fmla="*/ 2652757 w 5824126"/>
              <a:gd name="connsiteY3" fmla="*/ 6601118 h 6601118"/>
              <a:gd name="connsiteX4" fmla="*/ 0 w 5824126"/>
              <a:gd name="connsiteY4" fmla="*/ 6601118 h 6601118"/>
              <a:gd name="connsiteX0" fmla="*/ 0 w 5824126"/>
              <a:gd name="connsiteY0" fmla="*/ 6601118 h 6601118"/>
              <a:gd name="connsiteX1" fmla="*/ 5540611 w 5824126"/>
              <a:gd name="connsiteY1" fmla="*/ 0 h 6601118"/>
              <a:gd name="connsiteX2" fmla="*/ 5824126 w 5824126"/>
              <a:gd name="connsiteY2" fmla="*/ 2859185 h 6601118"/>
              <a:gd name="connsiteX3" fmla="*/ 3140914 w 5824126"/>
              <a:gd name="connsiteY3" fmla="*/ 6039185 h 6601118"/>
              <a:gd name="connsiteX4" fmla="*/ 0 w 5824126"/>
              <a:gd name="connsiteY4" fmla="*/ 6601118 h 6601118"/>
              <a:gd name="connsiteX0" fmla="*/ 0 w 5491054"/>
              <a:gd name="connsiteY0" fmla="*/ 6232994 h 6232994"/>
              <a:gd name="connsiteX1" fmla="*/ 5207539 w 5491054"/>
              <a:gd name="connsiteY1" fmla="*/ 0 h 6232994"/>
              <a:gd name="connsiteX2" fmla="*/ 5491054 w 5491054"/>
              <a:gd name="connsiteY2" fmla="*/ 2859185 h 6232994"/>
              <a:gd name="connsiteX3" fmla="*/ 2807842 w 5491054"/>
              <a:gd name="connsiteY3" fmla="*/ 6039185 h 6232994"/>
              <a:gd name="connsiteX4" fmla="*/ 0 w 5491054"/>
              <a:gd name="connsiteY4" fmla="*/ 6232994 h 6232994"/>
              <a:gd name="connsiteX0" fmla="*/ 0 w 5491054"/>
              <a:gd name="connsiteY0" fmla="*/ 6232994 h 6232994"/>
              <a:gd name="connsiteX1" fmla="*/ 5207539 w 5491054"/>
              <a:gd name="connsiteY1" fmla="*/ 0 h 6232994"/>
              <a:gd name="connsiteX2" fmla="*/ 5491054 w 5491054"/>
              <a:gd name="connsiteY2" fmla="*/ 2859185 h 6232994"/>
              <a:gd name="connsiteX3" fmla="*/ 2813963 w 5491054"/>
              <a:gd name="connsiteY3" fmla="*/ 6014338 h 6232994"/>
              <a:gd name="connsiteX4" fmla="*/ 0 w 5491054"/>
              <a:gd name="connsiteY4" fmla="*/ 6232994 h 6232994"/>
              <a:gd name="connsiteX0" fmla="*/ 0 w 5435012"/>
              <a:gd name="connsiteY0" fmla="*/ 6232994 h 6232994"/>
              <a:gd name="connsiteX1" fmla="*/ 5207539 w 5435012"/>
              <a:gd name="connsiteY1" fmla="*/ 0 h 6232994"/>
              <a:gd name="connsiteX2" fmla="*/ 5435012 w 5435012"/>
              <a:gd name="connsiteY2" fmla="*/ 2915616 h 6232994"/>
              <a:gd name="connsiteX3" fmla="*/ 2813963 w 5435012"/>
              <a:gd name="connsiteY3" fmla="*/ 6014338 h 6232994"/>
              <a:gd name="connsiteX4" fmla="*/ 0 w 5435012"/>
              <a:gd name="connsiteY4" fmla="*/ 6232994 h 6232994"/>
              <a:gd name="connsiteX0" fmla="*/ 0 w 5460808"/>
              <a:gd name="connsiteY0" fmla="*/ 6235068 h 6235068"/>
              <a:gd name="connsiteX1" fmla="*/ 5233335 w 5460808"/>
              <a:gd name="connsiteY1" fmla="*/ 0 h 6235068"/>
              <a:gd name="connsiteX2" fmla="*/ 5460808 w 5460808"/>
              <a:gd name="connsiteY2" fmla="*/ 2915616 h 6235068"/>
              <a:gd name="connsiteX3" fmla="*/ 2839759 w 5460808"/>
              <a:gd name="connsiteY3" fmla="*/ 6014338 h 6235068"/>
              <a:gd name="connsiteX4" fmla="*/ 0 w 5460808"/>
              <a:gd name="connsiteY4" fmla="*/ 6235068 h 6235068"/>
              <a:gd name="connsiteX0" fmla="*/ 0 w 5460808"/>
              <a:gd name="connsiteY0" fmla="*/ 6235068 h 6235068"/>
              <a:gd name="connsiteX1" fmla="*/ 5233335 w 5460808"/>
              <a:gd name="connsiteY1" fmla="*/ 0 h 6235068"/>
              <a:gd name="connsiteX2" fmla="*/ 5460808 w 5460808"/>
              <a:gd name="connsiteY2" fmla="*/ 2915616 h 6235068"/>
              <a:gd name="connsiteX3" fmla="*/ 2845592 w 5460808"/>
              <a:gd name="connsiteY3" fmla="*/ 5979252 h 6235068"/>
              <a:gd name="connsiteX4" fmla="*/ 0 w 5460808"/>
              <a:gd name="connsiteY4" fmla="*/ 6235068 h 6235068"/>
              <a:gd name="connsiteX0" fmla="*/ 0 w 5460808"/>
              <a:gd name="connsiteY0" fmla="*/ 6235068 h 6235068"/>
              <a:gd name="connsiteX1" fmla="*/ 5233335 w 5460808"/>
              <a:gd name="connsiteY1" fmla="*/ 0 h 6235068"/>
              <a:gd name="connsiteX2" fmla="*/ 5460808 w 5460808"/>
              <a:gd name="connsiteY2" fmla="*/ 2915616 h 6235068"/>
              <a:gd name="connsiteX3" fmla="*/ 2828048 w 5460808"/>
              <a:gd name="connsiteY3" fmla="*/ 6010894 h 6235068"/>
              <a:gd name="connsiteX4" fmla="*/ 0 w 5460808"/>
              <a:gd name="connsiteY4" fmla="*/ 6235068 h 62350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0808" h="6235068">
                <a:moveTo>
                  <a:pt x="0" y="6235068"/>
                </a:moveTo>
                <a:lnTo>
                  <a:pt x="5233335" y="0"/>
                </a:lnTo>
                <a:lnTo>
                  <a:pt x="5460808" y="2915616"/>
                </a:lnTo>
                <a:lnTo>
                  <a:pt x="2828048" y="6010894"/>
                </a:lnTo>
                <a:lnTo>
                  <a:pt x="0" y="6235068"/>
                </a:lnTo>
                <a:close/>
              </a:path>
            </a:pathLst>
          </a:custGeom>
          <a:solidFill>
            <a:srgbClr val="002B53"/>
          </a:solidFill>
          <a:ln>
            <a:noFill/>
          </a:ln>
        </p:spPr>
        <p:txBody>
          <a:bodyPr vert="horz" wrap="square" lIns="42841" tIns="21419" rIns="42841" bIns="21419"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cxnSp>
        <p:nvCxnSpPr>
          <p:cNvPr id="54" name="Straight Connector 53">
            <a:extLst>
              <a:ext uri="{FF2B5EF4-FFF2-40B4-BE49-F238E27FC236}">
                <a16:creationId xmlns:a16="http://schemas.microsoft.com/office/drawing/2014/main" id="{C2F04BF2-77EF-F046-B3BC-379D57617C79}"/>
              </a:ext>
            </a:extLst>
          </p:cNvPr>
          <p:cNvCxnSpPr/>
          <p:nvPr userDrawn="1"/>
        </p:nvCxnSpPr>
        <p:spPr>
          <a:xfrm flipV="1">
            <a:off x="8622404" y="4155104"/>
            <a:ext cx="1236017" cy="1235695"/>
          </a:xfrm>
          <a:prstGeom prst="line">
            <a:avLst/>
          </a:prstGeom>
          <a:noFill/>
          <a:ln w="3175" cap="flat" cmpd="sng" algn="ctr">
            <a:solidFill>
              <a:srgbClr val="A1C7E5">
                <a:lumMod val="75000"/>
                <a:alpha val="47000"/>
              </a:srgbClr>
            </a:solidFill>
            <a:prstDash val="solid"/>
            <a:miter lim="800000"/>
          </a:ln>
          <a:effectLst/>
        </p:spPr>
      </p:cxnSp>
      <p:cxnSp>
        <p:nvCxnSpPr>
          <p:cNvPr id="55" name="Straight Connector 54">
            <a:extLst>
              <a:ext uri="{FF2B5EF4-FFF2-40B4-BE49-F238E27FC236}">
                <a16:creationId xmlns:a16="http://schemas.microsoft.com/office/drawing/2014/main" id="{6D393531-5FEF-4E4D-BA6D-084F1F55AB25}"/>
              </a:ext>
            </a:extLst>
          </p:cNvPr>
          <p:cNvCxnSpPr/>
          <p:nvPr userDrawn="1"/>
        </p:nvCxnSpPr>
        <p:spPr>
          <a:xfrm flipV="1">
            <a:off x="8395381" y="4657403"/>
            <a:ext cx="1236017" cy="1235695"/>
          </a:xfrm>
          <a:prstGeom prst="line">
            <a:avLst/>
          </a:prstGeom>
          <a:noFill/>
          <a:ln w="3175" cap="flat" cmpd="sng" algn="ctr">
            <a:solidFill>
              <a:srgbClr val="A1C7E5">
                <a:lumMod val="75000"/>
                <a:alpha val="47000"/>
              </a:srgbClr>
            </a:solidFill>
            <a:prstDash val="solid"/>
            <a:miter lim="800000"/>
          </a:ln>
          <a:effectLst/>
        </p:spPr>
      </p:cxnSp>
      <p:grpSp>
        <p:nvGrpSpPr>
          <p:cNvPr id="56" name="Group 55">
            <a:extLst>
              <a:ext uri="{FF2B5EF4-FFF2-40B4-BE49-F238E27FC236}">
                <a16:creationId xmlns:a16="http://schemas.microsoft.com/office/drawing/2014/main" id="{8BECB6F8-3B63-354C-BB63-F833052EB35B}"/>
              </a:ext>
            </a:extLst>
          </p:cNvPr>
          <p:cNvGrpSpPr/>
          <p:nvPr userDrawn="1"/>
        </p:nvGrpSpPr>
        <p:grpSpPr>
          <a:xfrm>
            <a:off x="9146835" y="5189069"/>
            <a:ext cx="311067" cy="335787"/>
            <a:chOff x="7836616" y="4079026"/>
            <a:chExt cx="311067" cy="335874"/>
          </a:xfrm>
        </p:grpSpPr>
        <p:sp>
          <p:nvSpPr>
            <p:cNvPr id="57" name="Chevron 56">
              <a:extLst>
                <a:ext uri="{FF2B5EF4-FFF2-40B4-BE49-F238E27FC236}">
                  <a16:creationId xmlns:a16="http://schemas.microsoft.com/office/drawing/2014/main" id="{6A3A4523-AC86-674A-9CD4-E4BE231690FD}"/>
                </a:ext>
              </a:extLst>
            </p:cNvPr>
            <p:cNvSpPr/>
            <p:nvPr/>
          </p:nvSpPr>
          <p:spPr bwMode="auto">
            <a:xfrm rot="8392249">
              <a:off x="7836616" y="4324911"/>
              <a:ext cx="56115" cy="89989"/>
            </a:xfrm>
            <a:prstGeom prst="chevron">
              <a:avLst>
                <a:gd name="adj" fmla="val 76268"/>
              </a:avLst>
            </a:prstGeom>
            <a:solidFill>
              <a:srgbClr val="1473BF"/>
            </a:solidFill>
            <a:ln>
              <a:noFill/>
            </a:ln>
          </p:spPr>
          <p:txBody>
            <a:bodyPr vert="horz" wrap="square" lIns="42852" tIns="21425" rIns="42852" bIns="21425"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sp>
          <p:nvSpPr>
            <p:cNvPr id="58" name="Chevron 57">
              <a:extLst>
                <a:ext uri="{FF2B5EF4-FFF2-40B4-BE49-F238E27FC236}">
                  <a16:creationId xmlns:a16="http://schemas.microsoft.com/office/drawing/2014/main" id="{89DCEB59-2FD1-BC46-89D1-0C0AEBD9E63A}"/>
                </a:ext>
              </a:extLst>
            </p:cNvPr>
            <p:cNvSpPr/>
            <p:nvPr/>
          </p:nvSpPr>
          <p:spPr bwMode="auto">
            <a:xfrm rot="8392249">
              <a:off x="7922341" y="4242360"/>
              <a:ext cx="56115" cy="89989"/>
            </a:xfrm>
            <a:prstGeom prst="chevron">
              <a:avLst>
                <a:gd name="adj" fmla="val 76268"/>
              </a:avLst>
            </a:prstGeom>
            <a:solidFill>
              <a:srgbClr val="1473BF"/>
            </a:solidFill>
            <a:ln>
              <a:noFill/>
            </a:ln>
          </p:spPr>
          <p:txBody>
            <a:bodyPr vert="horz" wrap="square" lIns="42852" tIns="21425" rIns="42852" bIns="21425"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sp>
          <p:nvSpPr>
            <p:cNvPr id="59" name="Chevron 58">
              <a:extLst>
                <a:ext uri="{FF2B5EF4-FFF2-40B4-BE49-F238E27FC236}">
                  <a16:creationId xmlns:a16="http://schemas.microsoft.com/office/drawing/2014/main" id="{1255FD57-047F-9041-BD50-AF18AEDC2009}"/>
                </a:ext>
              </a:extLst>
            </p:cNvPr>
            <p:cNvSpPr/>
            <p:nvPr/>
          </p:nvSpPr>
          <p:spPr bwMode="auto">
            <a:xfrm rot="8392249">
              <a:off x="8005843" y="4161577"/>
              <a:ext cx="56115" cy="89989"/>
            </a:xfrm>
            <a:prstGeom prst="chevron">
              <a:avLst>
                <a:gd name="adj" fmla="val 76268"/>
              </a:avLst>
            </a:prstGeom>
            <a:solidFill>
              <a:srgbClr val="1473BF"/>
            </a:solidFill>
            <a:ln>
              <a:noFill/>
            </a:ln>
          </p:spPr>
          <p:txBody>
            <a:bodyPr vert="horz" wrap="square" lIns="42852" tIns="21425" rIns="42852" bIns="21425"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sp>
          <p:nvSpPr>
            <p:cNvPr id="60" name="Chevron 59">
              <a:extLst>
                <a:ext uri="{FF2B5EF4-FFF2-40B4-BE49-F238E27FC236}">
                  <a16:creationId xmlns:a16="http://schemas.microsoft.com/office/drawing/2014/main" id="{259C428C-45BE-554F-A0B8-0B85A510F75D}"/>
                </a:ext>
              </a:extLst>
            </p:cNvPr>
            <p:cNvSpPr/>
            <p:nvPr/>
          </p:nvSpPr>
          <p:spPr bwMode="auto">
            <a:xfrm rot="8392249">
              <a:off x="8091568" y="4079026"/>
              <a:ext cx="56115" cy="89989"/>
            </a:xfrm>
            <a:prstGeom prst="chevron">
              <a:avLst>
                <a:gd name="adj" fmla="val 76268"/>
              </a:avLst>
            </a:prstGeom>
            <a:solidFill>
              <a:srgbClr val="1473BF"/>
            </a:solidFill>
            <a:ln>
              <a:noFill/>
            </a:ln>
          </p:spPr>
          <p:txBody>
            <a:bodyPr vert="horz" wrap="square" lIns="42852" tIns="21425" rIns="42852" bIns="21425"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grpSp>
      <p:grpSp>
        <p:nvGrpSpPr>
          <p:cNvPr id="61" name="Group 60">
            <a:extLst>
              <a:ext uri="{FF2B5EF4-FFF2-40B4-BE49-F238E27FC236}">
                <a16:creationId xmlns:a16="http://schemas.microsoft.com/office/drawing/2014/main" id="{EC2EE361-1EEC-8541-9968-9783488C71D7}"/>
              </a:ext>
            </a:extLst>
          </p:cNvPr>
          <p:cNvGrpSpPr/>
          <p:nvPr userDrawn="1"/>
        </p:nvGrpSpPr>
        <p:grpSpPr>
          <a:xfrm rot="10800000">
            <a:off x="10045713" y="4128106"/>
            <a:ext cx="597374" cy="644845"/>
            <a:chOff x="7836616" y="4079026"/>
            <a:chExt cx="311067" cy="335874"/>
          </a:xfrm>
        </p:grpSpPr>
        <p:sp>
          <p:nvSpPr>
            <p:cNvPr id="62" name="Chevron 61">
              <a:extLst>
                <a:ext uri="{FF2B5EF4-FFF2-40B4-BE49-F238E27FC236}">
                  <a16:creationId xmlns:a16="http://schemas.microsoft.com/office/drawing/2014/main" id="{A75033C8-8995-2241-B57A-0D7D470AA130}"/>
                </a:ext>
              </a:extLst>
            </p:cNvPr>
            <p:cNvSpPr/>
            <p:nvPr/>
          </p:nvSpPr>
          <p:spPr bwMode="auto">
            <a:xfrm rot="8392249">
              <a:off x="7836616" y="4324911"/>
              <a:ext cx="56115" cy="89989"/>
            </a:xfrm>
            <a:prstGeom prst="chevron">
              <a:avLst>
                <a:gd name="adj" fmla="val 76268"/>
              </a:avLst>
            </a:prstGeom>
            <a:solidFill>
              <a:srgbClr val="1473BF"/>
            </a:solidFill>
            <a:ln>
              <a:noFill/>
            </a:ln>
          </p:spPr>
          <p:txBody>
            <a:bodyPr vert="horz" wrap="square" lIns="42852" tIns="21425" rIns="42852" bIns="21425"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sp>
          <p:nvSpPr>
            <p:cNvPr id="63" name="Chevron 62">
              <a:extLst>
                <a:ext uri="{FF2B5EF4-FFF2-40B4-BE49-F238E27FC236}">
                  <a16:creationId xmlns:a16="http://schemas.microsoft.com/office/drawing/2014/main" id="{0DEAC437-FFD7-A245-8A17-C4D86019B456}"/>
                </a:ext>
              </a:extLst>
            </p:cNvPr>
            <p:cNvSpPr/>
            <p:nvPr/>
          </p:nvSpPr>
          <p:spPr bwMode="auto">
            <a:xfrm rot="8392249">
              <a:off x="7922341" y="4242360"/>
              <a:ext cx="56115" cy="89989"/>
            </a:xfrm>
            <a:prstGeom prst="chevron">
              <a:avLst>
                <a:gd name="adj" fmla="val 76268"/>
              </a:avLst>
            </a:prstGeom>
            <a:solidFill>
              <a:srgbClr val="1473BF"/>
            </a:solidFill>
            <a:ln>
              <a:noFill/>
            </a:ln>
          </p:spPr>
          <p:txBody>
            <a:bodyPr vert="horz" wrap="square" lIns="42852" tIns="21425" rIns="42852" bIns="21425"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sp>
          <p:nvSpPr>
            <p:cNvPr id="64" name="Chevron 63">
              <a:extLst>
                <a:ext uri="{FF2B5EF4-FFF2-40B4-BE49-F238E27FC236}">
                  <a16:creationId xmlns:a16="http://schemas.microsoft.com/office/drawing/2014/main" id="{5ACA9ABC-7754-F143-8B59-783747222ADC}"/>
                </a:ext>
              </a:extLst>
            </p:cNvPr>
            <p:cNvSpPr/>
            <p:nvPr/>
          </p:nvSpPr>
          <p:spPr bwMode="auto">
            <a:xfrm rot="8392249">
              <a:off x="8005843" y="4161577"/>
              <a:ext cx="56115" cy="89989"/>
            </a:xfrm>
            <a:prstGeom prst="chevron">
              <a:avLst>
                <a:gd name="adj" fmla="val 76268"/>
              </a:avLst>
            </a:prstGeom>
            <a:solidFill>
              <a:srgbClr val="1473BF"/>
            </a:solidFill>
            <a:ln>
              <a:noFill/>
            </a:ln>
          </p:spPr>
          <p:txBody>
            <a:bodyPr vert="horz" wrap="square" lIns="42852" tIns="21425" rIns="42852" bIns="21425"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sp>
          <p:nvSpPr>
            <p:cNvPr id="65" name="Chevron 64">
              <a:extLst>
                <a:ext uri="{FF2B5EF4-FFF2-40B4-BE49-F238E27FC236}">
                  <a16:creationId xmlns:a16="http://schemas.microsoft.com/office/drawing/2014/main" id="{D3E20DD8-AF84-834B-A8E2-1DB8878A9430}"/>
                </a:ext>
              </a:extLst>
            </p:cNvPr>
            <p:cNvSpPr/>
            <p:nvPr/>
          </p:nvSpPr>
          <p:spPr bwMode="auto">
            <a:xfrm rot="8392249">
              <a:off x="8091568" y="4079026"/>
              <a:ext cx="56115" cy="89989"/>
            </a:xfrm>
            <a:prstGeom prst="chevron">
              <a:avLst>
                <a:gd name="adj" fmla="val 76268"/>
              </a:avLst>
            </a:prstGeom>
            <a:solidFill>
              <a:srgbClr val="1473BF"/>
            </a:solidFill>
            <a:ln>
              <a:noFill/>
            </a:ln>
          </p:spPr>
          <p:txBody>
            <a:bodyPr vert="horz" wrap="square" lIns="42852" tIns="21425" rIns="42852" bIns="21425"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grpSp>
      <p:sp>
        <p:nvSpPr>
          <p:cNvPr id="66" name="Parallelogram 17">
            <a:extLst>
              <a:ext uri="{FF2B5EF4-FFF2-40B4-BE49-F238E27FC236}">
                <a16:creationId xmlns:a16="http://schemas.microsoft.com/office/drawing/2014/main" id="{F7147B28-457B-FD4A-A871-471C818F286E}"/>
              </a:ext>
            </a:extLst>
          </p:cNvPr>
          <p:cNvSpPr/>
          <p:nvPr userDrawn="1"/>
        </p:nvSpPr>
        <p:spPr bwMode="auto">
          <a:xfrm rot="275854">
            <a:off x="8739244" y="4896640"/>
            <a:ext cx="2419606" cy="2059723"/>
          </a:xfrm>
          <a:custGeom>
            <a:avLst/>
            <a:gdLst>
              <a:gd name="connsiteX0" fmla="*/ 0 w 2419606"/>
              <a:gd name="connsiteY0" fmla="*/ 2060260 h 2060260"/>
              <a:gd name="connsiteX1" fmla="*/ 1736840 w 2419606"/>
              <a:gd name="connsiteY1" fmla="*/ 0 h 2060260"/>
              <a:gd name="connsiteX2" fmla="*/ 2419606 w 2419606"/>
              <a:gd name="connsiteY2" fmla="*/ 0 h 2060260"/>
              <a:gd name="connsiteX3" fmla="*/ 682766 w 2419606"/>
              <a:gd name="connsiteY3" fmla="*/ 2060260 h 2060260"/>
              <a:gd name="connsiteX4" fmla="*/ 0 w 2419606"/>
              <a:gd name="connsiteY4" fmla="*/ 2060260 h 2060260"/>
              <a:gd name="connsiteX0" fmla="*/ 0 w 2419606"/>
              <a:gd name="connsiteY0" fmla="*/ 2060260 h 2060260"/>
              <a:gd name="connsiteX1" fmla="*/ 1736840 w 2419606"/>
              <a:gd name="connsiteY1" fmla="*/ 0 h 2060260"/>
              <a:gd name="connsiteX2" fmla="*/ 2419606 w 2419606"/>
              <a:gd name="connsiteY2" fmla="*/ 0 h 2060260"/>
              <a:gd name="connsiteX3" fmla="*/ 712321 w 2419606"/>
              <a:gd name="connsiteY3" fmla="*/ 1997304 h 2060260"/>
              <a:gd name="connsiteX4" fmla="*/ 0 w 2419606"/>
              <a:gd name="connsiteY4" fmla="*/ 2060260 h 20602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9606" h="2060260">
                <a:moveTo>
                  <a:pt x="0" y="2060260"/>
                </a:moveTo>
                <a:lnTo>
                  <a:pt x="1736840" y="0"/>
                </a:lnTo>
                <a:lnTo>
                  <a:pt x="2419606" y="0"/>
                </a:lnTo>
                <a:lnTo>
                  <a:pt x="712321" y="1997304"/>
                </a:lnTo>
                <a:lnTo>
                  <a:pt x="0" y="2060260"/>
                </a:lnTo>
                <a:close/>
              </a:path>
            </a:pathLst>
          </a:custGeom>
          <a:gradFill flip="none" rotWithShape="1">
            <a:gsLst>
              <a:gs pos="10000">
                <a:srgbClr val="084376">
                  <a:alpha val="42000"/>
                </a:srgbClr>
              </a:gs>
              <a:gs pos="87000">
                <a:srgbClr val="002B53">
                  <a:lumMod val="75000"/>
                  <a:lumOff val="25000"/>
                  <a:alpha val="43000"/>
                </a:srgbClr>
              </a:gs>
            </a:gsLst>
            <a:lin ang="5400000" scaled="0"/>
            <a:tileRect/>
          </a:gradFill>
          <a:ln>
            <a:noFill/>
          </a:ln>
        </p:spPr>
        <p:txBody>
          <a:bodyPr vert="horz" wrap="square" lIns="42841" tIns="21419" rIns="42841" bIns="21419" numCol="1" rtlCol="0" anchor="t" anchorCtr="0" compatLnSpc="1">
            <a:prstTxWarp prst="textNoShape">
              <a:avLst/>
            </a:prstTxWarp>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dirty="0">
              <a:ln>
                <a:noFill/>
              </a:ln>
              <a:solidFill>
                <a:srgbClr val="595959"/>
              </a:solidFill>
              <a:effectLst/>
              <a:uLnTx/>
              <a:uFillTx/>
            </a:endParaRPr>
          </a:p>
        </p:txBody>
      </p:sp>
      <p:pic>
        <p:nvPicPr>
          <p:cNvPr id="67" name="Picture 66">
            <a:extLst>
              <a:ext uri="{FF2B5EF4-FFF2-40B4-BE49-F238E27FC236}">
                <a16:creationId xmlns:a16="http://schemas.microsoft.com/office/drawing/2014/main" id="{8D97CA5D-54A5-B140-9A13-F308D6D959C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947187" y="6268083"/>
            <a:ext cx="2002681" cy="258010"/>
          </a:xfrm>
          <a:prstGeom prst="rect">
            <a:avLst/>
          </a:prstGeom>
        </p:spPr>
      </p:pic>
    </p:spTree>
    <p:extLst>
      <p:ext uri="{BB962C8B-B14F-4D97-AF65-F5344CB8AC3E}">
        <p14:creationId xmlns:p14="http://schemas.microsoft.com/office/powerpoint/2010/main" val="1844817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Eclerx profile">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646A4272-08F6-C74B-B3A3-9DD6551E35C2}"/>
              </a:ext>
            </a:extLst>
          </p:cNvPr>
          <p:cNvSpPr>
            <a:spLocks noGrp="1"/>
          </p:cNvSpPr>
          <p:nvPr>
            <p:ph type="title" hasCustomPrompt="1"/>
          </p:nvPr>
        </p:nvSpPr>
        <p:spPr>
          <a:xfrm>
            <a:off x="316993" y="271638"/>
            <a:ext cx="11615905" cy="424732"/>
          </a:xfrm>
        </p:spPr>
        <p:txBody>
          <a:bodyPr/>
          <a:lstStyle>
            <a:lvl1pPr marL="0" marR="0" indent="0" algn="ctr" defTabSz="914400" rtl="0" eaLnBrk="1" fontAlgn="auto" latinLnBrk="0" hangingPunct="1">
              <a:lnSpc>
                <a:spcPct val="90000"/>
              </a:lnSpc>
              <a:spcBef>
                <a:spcPct val="0"/>
              </a:spcBef>
              <a:spcAft>
                <a:spcPts val="0"/>
              </a:spcAft>
              <a:buClrTx/>
              <a:buSzTx/>
              <a:buFontTx/>
              <a:buNone/>
              <a:tabLst/>
              <a:defRPr>
                <a:solidFill>
                  <a:srgbClr val="313131"/>
                </a:solidFill>
              </a:defRPr>
            </a:lvl1pPr>
          </a:lstStyle>
          <a:p>
            <a:r>
              <a:rPr lang="en-US" dirty="0" err="1"/>
              <a:t>eClerx</a:t>
            </a:r>
            <a:r>
              <a:rPr lang="en-US" dirty="0"/>
              <a:t> Consultant Profile</a:t>
            </a:r>
          </a:p>
        </p:txBody>
      </p:sp>
      <p:sp>
        <p:nvSpPr>
          <p:cNvPr id="8" name="Rectangle 7">
            <a:extLst>
              <a:ext uri="{FF2B5EF4-FFF2-40B4-BE49-F238E27FC236}">
                <a16:creationId xmlns:a16="http://schemas.microsoft.com/office/drawing/2014/main" id="{74BE3B0D-FB6D-434E-A679-49B928E7BC62}"/>
              </a:ext>
            </a:extLst>
          </p:cNvPr>
          <p:cNvSpPr/>
          <p:nvPr userDrawn="1"/>
        </p:nvSpPr>
        <p:spPr bwMode="auto">
          <a:xfrm>
            <a:off x="3418225" y="955811"/>
            <a:ext cx="8773775" cy="1011218"/>
          </a:xfrm>
          <a:prstGeom prst="rect">
            <a:avLst/>
          </a:prstGeom>
          <a:gradFill>
            <a:gsLst>
              <a:gs pos="0">
                <a:schemeClr val="bg1"/>
              </a:gs>
              <a:gs pos="100000">
                <a:schemeClr val="bg1">
                  <a:lumMod val="95000"/>
                </a:schemeClr>
              </a:gs>
            </a:gsLst>
            <a:lin ang="5400000" scaled="0"/>
          </a:gradFill>
          <a:ln>
            <a:noFill/>
          </a:ln>
        </p:spPr>
        <p:txBody>
          <a:bodyPr vert="horz" wrap="square" lIns="42863" tIns="21431" rIns="42863" bIns="2143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Arial"/>
              <a:ea typeface="+mn-ea"/>
              <a:cs typeface="+mn-cs"/>
            </a:endParaRPr>
          </a:p>
        </p:txBody>
      </p:sp>
      <p:sp>
        <p:nvSpPr>
          <p:cNvPr id="10" name="Rectangle 9">
            <a:extLst>
              <a:ext uri="{FF2B5EF4-FFF2-40B4-BE49-F238E27FC236}">
                <a16:creationId xmlns:a16="http://schemas.microsoft.com/office/drawing/2014/main" id="{3AEDADBA-B268-0243-8F1F-8DE4AB505A3C}"/>
              </a:ext>
            </a:extLst>
          </p:cNvPr>
          <p:cNvSpPr/>
          <p:nvPr userDrawn="1"/>
        </p:nvSpPr>
        <p:spPr bwMode="auto">
          <a:xfrm>
            <a:off x="3418226" y="1999869"/>
            <a:ext cx="8773775" cy="2381568"/>
          </a:xfrm>
          <a:prstGeom prst="rect">
            <a:avLst/>
          </a:prstGeom>
          <a:gradFill>
            <a:gsLst>
              <a:gs pos="0">
                <a:schemeClr val="bg1"/>
              </a:gs>
              <a:gs pos="100000">
                <a:schemeClr val="bg1">
                  <a:lumMod val="95000"/>
                </a:schemeClr>
              </a:gs>
            </a:gsLst>
            <a:lin ang="5400000" scaled="0"/>
          </a:gradFill>
          <a:ln>
            <a:noFill/>
          </a:ln>
        </p:spPr>
        <p:txBody>
          <a:bodyPr vert="horz" wrap="square" lIns="42863" tIns="21431" rIns="42863" bIns="2143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Arial"/>
              <a:ea typeface="+mn-ea"/>
              <a:cs typeface="+mn-cs"/>
            </a:endParaRPr>
          </a:p>
        </p:txBody>
      </p:sp>
      <p:sp>
        <p:nvSpPr>
          <p:cNvPr id="12" name="Rectangle 11">
            <a:extLst>
              <a:ext uri="{FF2B5EF4-FFF2-40B4-BE49-F238E27FC236}">
                <a16:creationId xmlns:a16="http://schemas.microsoft.com/office/drawing/2014/main" id="{305BE1DA-F5C6-5141-9F2F-6D0C3506A70D}"/>
              </a:ext>
            </a:extLst>
          </p:cNvPr>
          <p:cNvSpPr/>
          <p:nvPr userDrawn="1"/>
        </p:nvSpPr>
        <p:spPr bwMode="auto">
          <a:xfrm>
            <a:off x="3268976" y="4381437"/>
            <a:ext cx="8923025" cy="2022825"/>
          </a:xfrm>
          <a:prstGeom prst="rect">
            <a:avLst/>
          </a:prstGeom>
          <a:gradFill>
            <a:gsLst>
              <a:gs pos="0">
                <a:schemeClr val="bg1"/>
              </a:gs>
              <a:gs pos="100000">
                <a:schemeClr val="bg1">
                  <a:lumMod val="95000"/>
                </a:schemeClr>
              </a:gs>
            </a:gsLst>
            <a:lin ang="5400000" scaled="0"/>
          </a:gradFill>
          <a:ln>
            <a:noFill/>
          </a:ln>
        </p:spPr>
        <p:txBody>
          <a:bodyPr vert="horz" wrap="square" lIns="42863" tIns="21431" rIns="42863" bIns="2143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Arial"/>
              <a:ea typeface="+mn-ea"/>
              <a:cs typeface="+mn-cs"/>
            </a:endParaRPr>
          </a:p>
        </p:txBody>
      </p:sp>
      <p:sp>
        <p:nvSpPr>
          <p:cNvPr id="13" name="Rectangle 12">
            <a:extLst>
              <a:ext uri="{FF2B5EF4-FFF2-40B4-BE49-F238E27FC236}">
                <a16:creationId xmlns:a16="http://schemas.microsoft.com/office/drawing/2014/main" id="{EE90C34F-5117-1140-9848-74EC016F6D58}"/>
              </a:ext>
            </a:extLst>
          </p:cNvPr>
          <p:cNvSpPr/>
          <p:nvPr userDrawn="1"/>
        </p:nvSpPr>
        <p:spPr bwMode="auto">
          <a:xfrm>
            <a:off x="-7354" y="954621"/>
            <a:ext cx="3425580" cy="5449641"/>
          </a:xfrm>
          <a:prstGeom prst="rect">
            <a:avLst/>
          </a:prstGeom>
          <a:gradFill>
            <a:gsLst>
              <a:gs pos="0">
                <a:schemeClr val="bg1"/>
              </a:gs>
              <a:gs pos="100000">
                <a:schemeClr val="bg1">
                  <a:lumMod val="95000"/>
                </a:schemeClr>
              </a:gs>
            </a:gsLst>
            <a:lin ang="5400000" scaled="0"/>
          </a:gradFill>
          <a:ln w="0">
            <a:solidFill>
              <a:schemeClr val="bg1">
                <a:lumMod val="85000"/>
              </a:schemeClr>
            </a:solidFill>
          </a:ln>
        </p:spPr>
        <p:txBody>
          <a:bodyPr vert="horz" wrap="square" lIns="42863" tIns="21431" rIns="42863" bIns="2143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Arial"/>
              <a:ea typeface="+mn-ea"/>
              <a:cs typeface="+mn-cs"/>
            </a:endParaRPr>
          </a:p>
        </p:txBody>
      </p:sp>
      <p:sp>
        <p:nvSpPr>
          <p:cNvPr id="14" name="Rectangle 13">
            <a:extLst>
              <a:ext uri="{FF2B5EF4-FFF2-40B4-BE49-F238E27FC236}">
                <a16:creationId xmlns:a16="http://schemas.microsoft.com/office/drawing/2014/main" id="{3BF0C65B-936E-4F48-8F42-540E5F7C0DC1}"/>
              </a:ext>
            </a:extLst>
          </p:cNvPr>
          <p:cNvSpPr/>
          <p:nvPr userDrawn="1"/>
        </p:nvSpPr>
        <p:spPr>
          <a:xfrm>
            <a:off x="641605" y="3112301"/>
            <a:ext cx="2127662" cy="323165"/>
          </a:xfrm>
          <a:prstGeom prst="rect">
            <a:avLst/>
          </a:prstGeom>
        </p:spPr>
        <p:txBody>
          <a:bodyPr wrap="square" lIns="0" tIns="0" rIns="0" bIns="0">
            <a:spAutoFit/>
          </a:bodyPr>
          <a:lstStyle/>
          <a:p>
            <a:pPr marL="0" marR="0" lvl="0" indent="0" algn="ctr" defTabSz="704639" rtl="0" eaLnBrk="1" fontAlgn="auto" latinLnBrk="0" hangingPunct="1">
              <a:lnSpc>
                <a:spcPct val="150000"/>
              </a:lnSpc>
              <a:spcBef>
                <a:spcPts val="0"/>
              </a:spcBef>
              <a:spcAft>
                <a:spcPts val="600"/>
              </a:spcAft>
              <a:buClr>
                <a:srgbClr val="314C67"/>
              </a:buClr>
              <a:buSzPct val="100000"/>
              <a:buFontTx/>
              <a:buNone/>
              <a:tabLst/>
              <a:defRPr/>
            </a:pPr>
            <a:r>
              <a:rPr kumimoji="0" lang="en-US" sz="1400" b="1" i="0" u="none" strike="noStrike" kern="1200" cap="none" spc="0" normalizeH="0" baseline="0" noProof="0" dirty="0">
                <a:ln>
                  <a:noFill/>
                </a:ln>
                <a:solidFill>
                  <a:srgbClr val="002B53"/>
                </a:solidFill>
                <a:effectLst/>
                <a:uLnTx/>
                <a:uFillTx/>
                <a:latin typeface="Calibri" panose="020F0502020204030204" pitchFamily="34" charset="0"/>
                <a:ea typeface="+mn-ea"/>
                <a:cs typeface="Calibri" panose="020F0502020204030204" pitchFamily="34" charset="0"/>
                <a:sym typeface="Helvetica" pitchFamily="2" charset="0"/>
              </a:rPr>
              <a:t>OVERALL SUMMARY </a:t>
            </a:r>
          </a:p>
        </p:txBody>
      </p:sp>
      <p:sp>
        <p:nvSpPr>
          <p:cNvPr id="15" name="Rectangle 14">
            <a:extLst>
              <a:ext uri="{FF2B5EF4-FFF2-40B4-BE49-F238E27FC236}">
                <a16:creationId xmlns:a16="http://schemas.microsoft.com/office/drawing/2014/main" id="{920823F9-104F-844F-973B-CAF1B5BFC997}"/>
              </a:ext>
            </a:extLst>
          </p:cNvPr>
          <p:cNvSpPr/>
          <p:nvPr userDrawn="1"/>
        </p:nvSpPr>
        <p:spPr>
          <a:xfrm>
            <a:off x="3672794" y="1321858"/>
            <a:ext cx="2846526" cy="323165"/>
          </a:xfrm>
          <a:prstGeom prst="rect">
            <a:avLst/>
          </a:prstGeom>
        </p:spPr>
        <p:txBody>
          <a:bodyPr wrap="square" lIns="0" tIns="0" rIns="0" bIns="0">
            <a:spAutoFit/>
          </a:bodyPr>
          <a:lstStyle/>
          <a:p>
            <a:pPr marL="0" marR="0" lvl="0" indent="0" algn="l" defTabSz="704639" rtl="0" eaLnBrk="1" fontAlgn="auto" latinLnBrk="0" hangingPunct="1">
              <a:lnSpc>
                <a:spcPct val="150000"/>
              </a:lnSpc>
              <a:spcBef>
                <a:spcPts val="0"/>
              </a:spcBef>
              <a:spcAft>
                <a:spcPts val="600"/>
              </a:spcAft>
              <a:buClr>
                <a:srgbClr val="314C67"/>
              </a:buClr>
              <a:buSzPct val="100000"/>
              <a:buFontTx/>
              <a:buNone/>
              <a:tabLst/>
              <a:defRPr/>
            </a:pPr>
            <a:r>
              <a:rPr kumimoji="0" lang="en-US" sz="1400" b="1" i="0" u="none" strike="noStrike" kern="1200" cap="none" spc="0" normalizeH="0" baseline="0" noProof="0" dirty="0">
                <a:ln>
                  <a:noFill/>
                </a:ln>
                <a:solidFill>
                  <a:srgbClr val="002B53"/>
                </a:solidFill>
                <a:effectLst/>
                <a:uLnTx/>
                <a:uFillTx/>
                <a:latin typeface="Calibri" panose="020F0502020204030204" pitchFamily="34" charset="0"/>
                <a:ea typeface="+mn-ea"/>
                <a:cs typeface="Calibri" panose="020F0502020204030204" pitchFamily="34" charset="0"/>
                <a:sym typeface="Helvetica" pitchFamily="2" charset="0"/>
              </a:rPr>
              <a:t>EDUCATIONAL BACKGROUND</a:t>
            </a:r>
          </a:p>
        </p:txBody>
      </p:sp>
      <p:cxnSp>
        <p:nvCxnSpPr>
          <p:cNvPr id="16" name="Straight Connector 15">
            <a:extLst>
              <a:ext uri="{FF2B5EF4-FFF2-40B4-BE49-F238E27FC236}">
                <a16:creationId xmlns:a16="http://schemas.microsoft.com/office/drawing/2014/main" id="{4F41F664-65EF-0749-B481-CF14568CE5BC}"/>
              </a:ext>
            </a:extLst>
          </p:cNvPr>
          <p:cNvCxnSpPr>
            <a:cxnSpLocks/>
          </p:cNvCxnSpPr>
          <p:nvPr userDrawn="1"/>
        </p:nvCxnSpPr>
        <p:spPr>
          <a:xfrm>
            <a:off x="3418895" y="1983449"/>
            <a:ext cx="8714269" cy="1"/>
          </a:xfrm>
          <a:prstGeom prst="line">
            <a:avLst/>
          </a:prstGeom>
          <a:ln w="3175">
            <a:solidFill>
              <a:schemeClr val="accent2"/>
            </a:solidFill>
            <a:prstDash val="dash"/>
            <a:tailEnd type="oval" w="med" len="med"/>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626973C-AF98-8A49-9F33-54F51C7F7D8D}"/>
              </a:ext>
            </a:extLst>
          </p:cNvPr>
          <p:cNvSpPr/>
          <p:nvPr userDrawn="1"/>
        </p:nvSpPr>
        <p:spPr>
          <a:xfrm>
            <a:off x="3672794" y="4519775"/>
            <a:ext cx="5366743" cy="323165"/>
          </a:xfrm>
          <a:prstGeom prst="rect">
            <a:avLst/>
          </a:prstGeom>
        </p:spPr>
        <p:txBody>
          <a:bodyPr wrap="square" lIns="0" tIns="0" rIns="0" bIns="0">
            <a:spAutoFit/>
          </a:bodyPr>
          <a:lstStyle/>
          <a:p>
            <a:pPr marL="0" marR="0" lvl="0" indent="0" algn="l" defTabSz="704639" rtl="0" eaLnBrk="1" fontAlgn="auto" latinLnBrk="0" hangingPunct="1">
              <a:lnSpc>
                <a:spcPct val="150000"/>
              </a:lnSpc>
              <a:spcBef>
                <a:spcPts val="0"/>
              </a:spcBef>
              <a:spcAft>
                <a:spcPts val="600"/>
              </a:spcAft>
              <a:buClr>
                <a:srgbClr val="314C67"/>
              </a:buClr>
              <a:buSzPct val="100000"/>
              <a:buFontTx/>
              <a:buNone/>
              <a:tabLst/>
              <a:defRPr/>
            </a:pPr>
            <a:r>
              <a:rPr kumimoji="0" lang="en-US" sz="1400" b="1" i="0" u="none" strike="noStrike" kern="1200" cap="none" spc="0" normalizeH="0" baseline="0" noProof="0" dirty="0">
                <a:ln>
                  <a:noFill/>
                </a:ln>
                <a:solidFill>
                  <a:srgbClr val="002B53"/>
                </a:solidFill>
                <a:effectLst/>
                <a:uLnTx/>
                <a:uFillTx/>
                <a:latin typeface="Calibri" panose="020F0502020204030204" pitchFamily="34" charset="0"/>
                <a:ea typeface="+mn-ea"/>
                <a:cs typeface="Calibri" panose="020F0502020204030204" pitchFamily="34" charset="0"/>
                <a:sym typeface="Helvetica" pitchFamily="2" charset="0"/>
              </a:rPr>
              <a:t>RELEVANT EXPERIENCE</a:t>
            </a:r>
          </a:p>
        </p:txBody>
      </p:sp>
      <p:sp>
        <p:nvSpPr>
          <p:cNvPr id="18" name="Rectangle 17">
            <a:extLst>
              <a:ext uri="{FF2B5EF4-FFF2-40B4-BE49-F238E27FC236}">
                <a16:creationId xmlns:a16="http://schemas.microsoft.com/office/drawing/2014/main" id="{A3B0B973-D6D5-4845-9AF3-F01E26EF7C7A}"/>
              </a:ext>
            </a:extLst>
          </p:cNvPr>
          <p:cNvSpPr/>
          <p:nvPr userDrawn="1"/>
        </p:nvSpPr>
        <p:spPr>
          <a:xfrm>
            <a:off x="3672794" y="2140699"/>
            <a:ext cx="2846526" cy="323165"/>
          </a:xfrm>
          <a:prstGeom prst="rect">
            <a:avLst/>
          </a:prstGeom>
        </p:spPr>
        <p:txBody>
          <a:bodyPr wrap="square" lIns="0" tIns="0" rIns="0" bIns="0">
            <a:spAutoFit/>
          </a:bodyPr>
          <a:lstStyle/>
          <a:p>
            <a:pPr marL="0" marR="0" lvl="0" indent="0" algn="l" defTabSz="704639" rtl="0" eaLnBrk="1" fontAlgn="auto" latinLnBrk="0" hangingPunct="1">
              <a:lnSpc>
                <a:spcPct val="150000"/>
              </a:lnSpc>
              <a:spcBef>
                <a:spcPts val="0"/>
              </a:spcBef>
              <a:spcAft>
                <a:spcPts val="600"/>
              </a:spcAft>
              <a:buClr>
                <a:srgbClr val="314C67"/>
              </a:buClr>
              <a:buSzPct val="100000"/>
              <a:buFontTx/>
              <a:buNone/>
              <a:tabLst/>
              <a:defRPr/>
            </a:pPr>
            <a:r>
              <a:rPr kumimoji="0" lang="en-US" sz="1400" b="1" i="0" u="none" strike="noStrike" kern="1200" cap="none" spc="0" normalizeH="0" baseline="0" noProof="0" dirty="0">
                <a:ln>
                  <a:noFill/>
                </a:ln>
                <a:solidFill>
                  <a:srgbClr val="002B53"/>
                </a:solidFill>
                <a:effectLst/>
                <a:uLnTx/>
                <a:uFillTx/>
                <a:latin typeface="Calibri" panose="020F0502020204030204" pitchFamily="34" charset="0"/>
                <a:ea typeface="+mn-ea"/>
                <a:cs typeface="Calibri" panose="020F0502020204030204" pitchFamily="34" charset="0"/>
                <a:sym typeface="Helvetica" pitchFamily="2" charset="0"/>
              </a:rPr>
              <a:t>AREAS OF EXPERTISE</a:t>
            </a:r>
          </a:p>
        </p:txBody>
      </p:sp>
      <p:grpSp>
        <p:nvGrpSpPr>
          <p:cNvPr id="19" name="Group 18">
            <a:extLst>
              <a:ext uri="{FF2B5EF4-FFF2-40B4-BE49-F238E27FC236}">
                <a16:creationId xmlns:a16="http://schemas.microsoft.com/office/drawing/2014/main" id="{8DB1AA89-BE3F-B343-A78D-695165F498DB}"/>
              </a:ext>
            </a:extLst>
          </p:cNvPr>
          <p:cNvGrpSpPr/>
          <p:nvPr userDrawn="1"/>
        </p:nvGrpSpPr>
        <p:grpSpPr>
          <a:xfrm>
            <a:off x="1254170" y="1176533"/>
            <a:ext cx="902533" cy="902298"/>
            <a:chOff x="758986" y="1174622"/>
            <a:chExt cx="745701" cy="745701"/>
          </a:xfrm>
        </p:grpSpPr>
        <p:sp>
          <p:nvSpPr>
            <p:cNvPr id="20" name="Oval 19">
              <a:extLst>
                <a:ext uri="{FF2B5EF4-FFF2-40B4-BE49-F238E27FC236}">
                  <a16:creationId xmlns:a16="http://schemas.microsoft.com/office/drawing/2014/main" id="{7BE55A6E-B76C-9B46-B191-B608FBF809CA}"/>
                </a:ext>
              </a:extLst>
            </p:cNvPr>
            <p:cNvSpPr/>
            <p:nvPr/>
          </p:nvSpPr>
          <p:spPr bwMode="auto">
            <a:xfrm>
              <a:off x="758986" y="1174622"/>
              <a:ext cx="745701" cy="745701"/>
            </a:xfrm>
            <a:prstGeom prst="ellipse">
              <a:avLst/>
            </a:prstGeom>
            <a:gradFill>
              <a:gsLst>
                <a:gs pos="0">
                  <a:schemeClr val="accent2"/>
                </a:gs>
                <a:gs pos="100000">
                  <a:schemeClr val="accent2">
                    <a:lumMod val="90000"/>
                    <a:lumOff val="10000"/>
                  </a:schemeClr>
                </a:gs>
              </a:gsLst>
              <a:lin ang="10800000" scaled="0"/>
            </a:gradFill>
            <a:ln>
              <a:noFill/>
            </a:ln>
            <a:effectLst>
              <a:outerShdw blurRad="50800" dist="38100" dir="2700000" algn="tl" rotWithShape="0">
                <a:prstClr val="black">
                  <a:alpha val="40000"/>
                </a:prstClr>
              </a:outerShdw>
            </a:effectLst>
          </p:spPr>
          <p:txBody>
            <a:bodyPr vert="horz" wrap="square" lIns="42863" tIns="21431" rIns="42863" bIns="2143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Arial"/>
                <a:ea typeface="+mn-ea"/>
                <a:cs typeface="+mn-cs"/>
              </a:endParaRPr>
            </a:p>
          </p:txBody>
        </p:sp>
        <p:grpSp>
          <p:nvGrpSpPr>
            <p:cNvPr id="21" name="Group 20">
              <a:extLst>
                <a:ext uri="{FF2B5EF4-FFF2-40B4-BE49-F238E27FC236}">
                  <a16:creationId xmlns:a16="http://schemas.microsoft.com/office/drawing/2014/main" id="{D695200B-11F3-E14D-B20E-A287C28CDF47}"/>
                </a:ext>
              </a:extLst>
            </p:cNvPr>
            <p:cNvGrpSpPr>
              <a:grpSpLocks noChangeAspect="1"/>
            </p:cNvGrpSpPr>
            <p:nvPr/>
          </p:nvGrpSpPr>
          <p:grpSpPr>
            <a:xfrm>
              <a:off x="917989" y="1351121"/>
              <a:ext cx="425219" cy="396828"/>
              <a:chOff x="1071563" y="635001"/>
              <a:chExt cx="5207000" cy="4859338"/>
            </a:xfrm>
            <a:solidFill>
              <a:schemeClr val="bg1"/>
            </a:solidFill>
          </p:grpSpPr>
          <p:sp>
            <p:nvSpPr>
              <p:cNvPr id="22" name="Freeform 6">
                <a:extLst>
                  <a:ext uri="{FF2B5EF4-FFF2-40B4-BE49-F238E27FC236}">
                    <a16:creationId xmlns:a16="http://schemas.microsoft.com/office/drawing/2014/main" id="{D4334734-BE22-A945-A78B-DFC7BB5CB9CB}"/>
                  </a:ext>
                </a:extLst>
              </p:cNvPr>
              <p:cNvSpPr>
                <a:spLocks noEditPoints="1"/>
              </p:cNvSpPr>
              <p:nvPr/>
            </p:nvSpPr>
            <p:spPr bwMode="auto">
              <a:xfrm>
                <a:off x="1071563" y="635001"/>
                <a:ext cx="5207000" cy="4859338"/>
              </a:xfrm>
              <a:custGeom>
                <a:avLst/>
                <a:gdLst>
                  <a:gd name="T0" fmla="*/ 1409 w 6560"/>
                  <a:gd name="T1" fmla="*/ 748 h 6122"/>
                  <a:gd name="T2" fmla="*/ 1562 w 6560"/>
                  <a:gd name="T3" fmla="*/ 1187 h 6122"/>
                  <a:gd name="T4" fmla="*/ 1466 w 6560"/>
                  <a:gd name="T5" fmla="*/ 1931 h 6122"/>
                  <a:gd name="T6" fmla="*/ 869 w 6560"/>
                  <a:gd name="T7" fmla="*/ 2509 h 6122"/>
                  <a:gd name="T8" fmla="*/ 340 w 6560"/>
                  <a:gd name="T9" fmla="*/ 2591 h 6122"/>
                  <a:gd name="T10" fmla="*/ 342 w 6560"/>
                  <a:gd name="T11" fmla="*/ 3533 h 6122"/>
                  <a:gd name="T12" fmla="*/ 871 w 6560"/>
                  <a:gd name="T13" fmla="*/ 3613 h 6122"/>
                  <a:gd name="T14" fmla="*/ 1466 w 6560"/>
                  <a:gd name="T15" fmla="*/ 4191 h 6122"/>
                  <a:gd name="T16" fmla="*/ 1562 w 6560"/>
                  <a:gd name="T17" fmla="*/ 4935 h 6122"/>
                  <a:gd name="T18" fmla="*/ 1409 w 6560"/>
                  <a:gd name="T19" fmla="*/ 5374 h 6122"/>
                  <a:gd name="T20" fmla="*/ 2268 w 6560"/>
                  <a:gd name="T21" fmla="*/ 5830 h 6122"/>
                  <a:gd name="T22" fmla="*/ 2597 w 6560"/>
                  <a:gd name="T23" fmla="*/ 5367 h 6122"/>
                  <a:gd name="T24" fmla="*/ 3492 w 6560"/>
                  <a:gd name="T25" fmla="*/ 5188 h 6122"/>
                  <a:gd name="T26" fmla="*/ 4073 w 6560"/>
                  <a:gd name="T27" fmla="*/ 5553 h 6122"/>
                  <a:gd name="T28" fmla="*/ 4391 w 6560"/>
                  <a:gd name="T29" fmla="*/ 5832 h 6122"/>
                  <a:gd name="T30" fmla="*/ 5185 w 6560"/>
                  <a:gd name="T31" fmla="*/ 5291 h 6122"/>
                  <a:gd name="T32" fmla="*/ 4934 w 6560"/>
                  <a:gd name="T33" fmla="*/ 4806 h 6122"/>
                  <a:gd name="T34" fmla="*/ 5229 w 6560"/>
                  <a:gd name="T35" fmla="*/ 3937 h 6122"/>
                  <a:gd name="T36" fmla="*/ 5838 w 6560"/>
                  <a:gd name="T37" fmla="*/ 3623 h 6122"/>
                  <a:gd name="T38" fmla="*/ 6250 w 6560"/>
                  <a:gd name="T39" fmla="*/ 3436 h 6122"/>
                  <a:gd name="T40" fmla="*/ 6150 w 6560"/>
                  <a:gd name="T41" fmla="*/ 2517 h 6122"/>
                  <a:gd name="T42" fmla="*/ 5545 w 6560"/>
                  <a:gd name="T43" fmla="*/ 2479 h 6122"/>
                  <a:gd name="T44" fmla="*/ 4972 w 6560"/>
                  <a:gd name="T45" fmla="*/ 1746 h 6122"/>
                  <a:gd name="T46" fmla="*/ 5100 w 6560"/>
                  <a:gd name="T47" fmla="*/ 1076 h 6122"/>
                  <a:gd name="T48" fmla="*/ 5088 w 6560"/>
                  <a:gd name="T49" fmla="*/ 680 h 6122"/>
                  <a:gd name="T50" fmla="*/ 4198 w 6560"/>
                  <a:gd name="T51" fmla="*/ 332 h 6122"/>
                  <a:gd name="T52" fmla="*/ 3856 w 6560"/>
                  <a:gd name="T53" fmla="*/ 851 h 6122"/>
                  <a:gd name="T54" fmla="*/ 2911 w 6560"/>
                  <a:gd name="T55" fmla="*/ 931 h 6122"/>
                  <a:gd name="T56" fmla="*/ 2455 w 6560"/>
                  <a:gd name="T57" fmla="*/ 443 h 6122"/>
                  <a:gd name="T58" fmla="*/ 2443 w 6560"/>
                  <a:gd name="T59" fmla="*/ 48 h 6122"/>
                  <a:gd name="T60" fmla="*/ 2813 w 6560"/>
                  <a:gd name="T61" fmla="*/ 573 h 6122"/>
                  <a:gd name="T62" fmla="*/ 3575 w 6560"/>
                  <a:gd name="T63" fmla="*/ 652 h 6122"/>
                  <a:gd name="T64" fmla="*/ 3894 w 6560"/>
                  <a:gd name="T65" fmla="*/ 237 h 6122"/>
                  <a:gd name="T66" fmla="*/ 4552 w 6560"/>
                  <a:gd name="T67" fmla="*/ 44 h 6122"/>
                  <a:gd name="T68" fmla="*/ 5456 w 6560"/>
                  <a:gd name="T69" fmla="*/ 736 h 6122"/>
                  <a:gd name="T70" fmla="*/ 5247 w 6560"/>
                  <a:gd name="T71" fmla="*/ 1330 h 6122"/>
                  <a:gd name="T72" fmla="*/ 5436 w 6560"/>
                  <a:gd name="T73" fmla="*/ 1958 h 6122"/>
                  <a:gd name="T74" fmla="*/ 5886 w 6560"/>
                  <a:gd name="T75" fmla="*/ 2191 h 6122"/>
                  <a:gd name="T76" fmla="*/ 6492 w 6560"/>
                  <a:gd name="T77" fmla="*/ 2505 h 6122"/>
                  <a:gd name="T78" fmla="*/ 6490 w 6560"/>
                  <a:gd name="T79" fmla="*/ 3625 h 6122"/>
                  <a:gd name="T80" fmla="*/ 5874 w 6560"/>
                  <a:gd name="T81" fmla="*/ 3931 h 6122"/>
                  <a:gd name="T82" fmla="*/ 5418 w 6560"/>
                  <a:gd name="T83" fmla="*/ 4201 h 6122"/>
                  <a:gd name="T84" fmla="*/ 5281 w 6560"/>
                  <a:gd name="T85" fmla="*/ 4826 h 6122"/>
                  <a:gd name="T86" fmla="*/ 5432 w 6560"/>
                  <a:gd name="T87" fmla="*/ 5454 h 6122"/>
                  <a:gd name="T88" fmla="*/ 4483 w 6560"/>
                  <a:gd name="T89" fmla="*/ 6104 h 6122"/>
                  <a:gd name="T90" fmla="*/ 3856 w 6560"/>
                  <a:gd name="T91" fmla="*/ 5822 h 6122"/>
                  <a:gd name="T92" fmla="*/ 3524 w 6560"/>
                  <a:gd name="T93" fmla="*/ 5472 h 6122"/>
                  <a:gd name="T94" fmla="*/ 2764 w 6560"/>
                  <a:gd name="T95" fmla="*/ 5629 h 6122"/>
                  <a:gd name="T96" fmla="*/ 2298 w 6560"/>
                  <a:gd name="T97" fmla="*/ 6118 h 6122"/>
                  <a:gd name="T98" fmla="*/ 1246 w 6560"/>
                  <a:gd name="T99" fmla="*/ 5625 h 6122"/>
                  <a:gd name="T100" fmla="*/ 1148 w 6560"/>
                  <a:gd name="T101" fmla="*/ 4985 h 6122"/>
                  <a:gd name="T102" fmla="*/ 1341 w 6560"/>
                  <a:gd name="T103" fmla="*/ 4521 h 6122"/>
                  <a:gd name="T104" fmla="*/ 889 w 6560"/>
                  <a:gd name="T105" fmla="*/ 3903 h 6122"/>
                  <a:gd name="T106" fmla="*/ 251 w 6560"/>
                  <a:gd name="T107" fmla="*/ 3843 h 6122"/>
                  <a:gd name="T108" fmla="*/ 2 w 6560"/>
                  <a:gd name="T109" fmla="*/ 2925 h 6122"/>
                  <a:gd name="T110" fmla="*/ 404 w 6560"/>
                  <a:gd name="T111" fmla="*/ 2201 h 6122"/>
                  <a:gd name="T112" fmla="*/ 1007 w 6560"/>
                  <a:gd name="T113" fmla="*/ 2159 h 6122"/>
                  <a:gd name="T114" fmla="*/ 1357 w 6560"/>
                  <a:gd name="T115" fmla="*/ 1414 h 6122"/>
                  <a:gd name="T116" fmla="*/ 1084 w 6560"/>
                  <a:gd name="T117" fmla="*/ 873 h 6122"/>
                  <a:gd name="T118" fmla="*/ 1713 w 6560"/>
                  <a:gd name="T119" fmla="*/ 185 h 6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560" h="6122">
                    <a:moveTo>
                      <a:pt x="2219" y="286"/>
                    </a:moveTo>
                    <a:lnTo>
                      <a:pt x="2169" y="290"/>
                    </a:lnTo>
                    <a:lnTo>
                      <a:pt x="2117" y="306"/>
                    </a:lnTo>
                    <a:lnTo>
                      <a:pt x="1982" y="368"/>
                    </a:lnTo>
                    <a:lnTo>
                      <a:pt x="1848" y="435"/>
                    </a:lnTo>
                    <a:lnTo>
                      <a:pt x="1719" y="511"/>
                    </a:lnTo>
                    <a:lnTo>
                      <a:pt x="1594" y="591"/>
                    </a:lnTo>
                    <a:lnTo>
                      <a:pt x="1472" y="678"/>
                    </a:lnTo>
                    <a:lnTo>
                      <a:pt x="1437" y="710"/>
                    </a:lnTo>
                    <a:lnTo>
                      <a:pt x="1409" y="748"/>
                    </a:lnTo>
                    <a:lnTo>
                      <a:pt x="1387" y="789"/>
                    </a:lnTo>
                    <a:lnTo>
                      <a:pt x="1375" y="833"/>
                    </a:lnTo>
                    <a:lnTo>
                      <a:pt x="1369" y="879"/>
                    </a:lnTo>
                    <a:lnTo>
                      <a:pt x="1373" y="925"/>
                    </a:lnTo>
                    <a:lnTo>
                      <a:pt x="1383" y="968"/>
                    </a:lnTo>
                    <a:lnTo>
                      <a:pt x="1403" y="1008"/>
                    </a:lnTo>
                    <a:lnTo>
                      <a:pt x="1427" y="1044"/>
                    </a:lnTo>
                    <a:lnTo>
                      <a:pt x="1460" y="1076"/>
                    </a:lnTo>
                    <a:lnTo>
                      <a:pt x="1516" y="1129"/>
                    </a:lnTo>
                    <a:lnTo>
                      <a:pt x="1562" y="1187"/>
                    </a:lnTo>
                    <a:lnTo>
                      <a:pt x="1598" y="1251"/>
                    </a:lnTo>
                    <a:lnTo>
                      <a:pt x="1626" y="1316"/>
                    </a:lnTo>
                    <a:lnTo>
                      <a:pt x="1643" y="1386"/>
                    </a:lnTo>
                    <a:lnTo>
                      <a:pt x="1653" y="1459"/>
                    </a:lnTo>
                    <a:lnTo>
                      <a:pt x="1651" y="1531"/>
                    </a:lnTo>
                    <a:lnTo>
                      <a:pt x="1640" y="1605"/>
                    </a:lnTo>
                    <a:lnTo>
                      <a:pt x="1620" y="1676"/>
                    </a:lnTo>
                    <a:lnTo>
                      <a:pt x="1588" y="1746"/>
                    </a:lnTo>
                    <a:lnTo>
                      <a:pt x="1546" y="1811"/>
                    </a:lnTo>
                    <a:lnTo>
                      <a:pt x="1466" y="1931"/>
                    </a:lnTo>
                    <a:lnTo>
                      <a:pt x="1395" y="2056"/>
                    </a:lnTo>
                    <a:lnTo>
                      <a:pt x="1331" y="2185"/>
                    </a:lnTo>
                    <a:lnTo>
                      <a:pt x="1295" y="2253"/>
                    </a:lnTo>
                    <a:lnTo>
                      <a:pt x="1252" y="2312"/>
                    </a:lnTo>
                    <a:lnTo>
                      <a:pt x="1200" y="2366"/>
                    </a:lnTo>
                    <a:lnTo>
                      <a:pt x="1142" y="2412"/>
                    </a:lnTo>
                    <a:lnTo>
                      <a:pt x="1078" y="2450"/>
                    </a:lnTo>
                    <a:lnTo>
                      <a:pt x="1011" y="2479"/>
                    </a:lnTo>
                    <a:lnTo>
                      <a:pt x="941" y="2499"/>
                    </a:lnTo>
                    <a:lnTo>
                      <a:pt x="869" y="2509"/>
                    </a:lnTo>
                    <a:lnTo>
                      <a:pt x="796" y="2509"/>
                    </a:lnTo>
                    <a:lnTo>
                      <a:pt x="722" y="2499"/>
                    </a:lnTo>
                    <a:lnTo>
                      <a:pt x="651" y="2479"/>
                    </a:lnTo>
                    <a:lnTo>
                      <a:pt x="595" y="2466"/>
                    </a:lnTo>
                    <a:lnTo>
                      <a:pt x="541" y="2462"/>
                    </a:lnTo>
                    <a:lnTo>
                      <a:pt x="491" y="2469"/>
                    </a:lnTo>
                    <a:lnTo>
                      <a:pt x="446" y="2487"/>
                    </a:lnTo>
                    <a:lnTo>
                      <a:pt x="404" y="2515"/>
                    </a:lnTo>
                    <a:lnTo>
                      <a:pt x="370" y="2549"/>
                    </a:lnTo>
                    <a:lnTo>
                      <a:pt x="340" y="2591"/>
                    </a:lnTo>
                    <a:lnTo>
                      <a:pt x="320" y="2637"/>
                    </a:lnTo>
                    <a:lnTo>
                      <a:pt x="310" y="2686"/>
                    </a:lnTo>
                    <a:lnTo>
                      <a:pt x="296" y="2811"/>
                    </a:lnTo>
                    <a:lnTo>
                      <a:pt x="289" y="2937"/>
                    </a:lnTo>
                    <a:lnTo>
                      <a:pt x="285" y="3062"/>
                    </a:lnTo>
                    <a:lnTo>
                      <a:pt x="289" y="3187"/>
                    </a:lnTo>
                    <a:lnTo>
                      <a:pt x="296" y="3313"/>
                    </a:lnTo>
                    <a:lnTo>
                      <a:pt x="310" y="3436"/>
                    </a:lnTo>
                    <a:lnTo>
                      <a:pt x="322" y="3486"/>
                    </a:lnTo>
                    <a:lnTo>
                      <a:pt x="342" y="3533"/>
                    </a:lnTo>
                    <a:lnTo>
                      <a:pt x="372" y="3573"/>
                    </a:lnTo>
                    <a:lnTo>
                      <a:pt x="410" y="3607"/>
                    </a:lnTo>
                    <a:lnTo>
                      <a:pt x="452" y="3633"/>
                    </a:lnTo>
                    <a:lnTo>
                      <a:pt x="497" y="3651"/>
                    </a:lnTo>
                    <a:lnTo>
                      <a:pt x="547" y="3659"/>
                    </a:lnTo>
                    <a:lnTo>
                      <a:pt x="597" y="3657"/>
                    </a:lnTo>
                    <a:lnTo>
                      <a:pt x="647" y="3645"/>
                    </a:lnTo>
                    <a:lnTo>
                      <a:pt x="722" y="3623"/>
                    </a:lnTo>
                    <a:lnTo>
                      <a:pt x="798" y="3611"/>
                    </a:lnTo>
                    <a:lnTo>
                      <a:pt x="871" y="3613"/>
                    </a:lnTo>
                    <a:lnTo>
                      <a:pt x="945" y="3623"/>
                    </a:lnTo>
                    <a:lnTo>
                      <a:pt x="1015" y="3643"/>
                    </a:lnTo>
                    <a:lnTo>
                      <a:pt x="1082" y="3672"/>
                    </a:lnTo>
                    <a:lnTo>
                      <a:pt x="1144" y="3710"/>
                    </a:lnTo>
                    <a:lnTo>
                      <a:pt x="1202" y="3756"/>
                    </a:lnTo>
                    <a:lnTo>
                      <a:pt x="1252" y="3810"/>
                    </a:lnTo>
                    <a:lnTo>
                      <a:pt x="1295" y="3871"/>
                    </a:lnTo>
                    <a:lnTo>
                      <a:pt x="1331" y="3937"/>
                    </a:lnTo>
                    <a:lnTo>
                      <a:pt x="1395" y="4066"/>
                    </a:lnTo>
                    <a:lnTo>
                      <a:pt x="1466" y="4191"/>
                    </a:lnTo>
                    <a:lnTo>
                      <a:pt x="1546" y="4311"/>
                    </a:lnTo>
                    <a:lnTo>
                      <a:pt x="1588" y="4378"/>
                    </a:lnTo>
                    <a:lnTo>
                      <a:pt x="1620" y="4448"/>
                    </a:lnTo>
                    <a:lnTo>
                      <a:pt x="1640" y="4519"/>
                    </a:lnTo>
                    <a:lnTo>
                      <a:pt x="1651" y="4591"/>
                    </a:lnTo>
                    <a:lnTo>
                      <a:pt x="1653" y="4665"/>
                    </a:lnTo>
                    <a:lnTo>
                      <a:pt x="1643" y="4736"/>
                    </a:lnTo>
                    <a:lnTo>
                      <a:pt x="1626" y="4806"/>
                    </a:lnTo>
                    <a:lnTo>
                      <a:pt x="1598" y="4873"/>
                    </a:lnTo>
                    <a:lnTo>
                      <a:pt x="1562" y="4935"/>
                    </a:lnTo>
                    <a:lnTo>
                      <a:pt x="1516" y="4995"/>
                    </a:lnTo>
                    <a:lnTo>
                      <a:pt x="1460" y="5046"/>
                    </a:lnTo>
                    <a:lnTo>
                      <a:pt x="1429" y="5078"/>
                    </a:lnTo>
                    <a:lnTo>
                      <a:pt x="1403" y="5114"/>
                    </a:lnTo>
                    <a:lnTo>
                      <a:pt x="1383" y="5156"/>
                    </a:lnTo>
                    <a:lnTo>
                      <a:pt x="1373" y="5198"/>
                    </a:lnTo>
                    <a:lnTo>
                      <a:pt x="1369" y="5243"/>
                    </a:lnTo>
                    <a:lnTo>
                      <a:pt x="1375" y="5291"/>
                    </a:lnTo>
                    <a:lnTo>
                      <a:pt x="1387" y="5335"/>
                    </a:lnTo>
                    <a:lnTo>
                      <a:pt x="1409" y="5374"/>
                    </a:lnTo>
                    <a:lnTo>
                      <a:pt x="1437" y="5412"/>
                    </a:lnTo>
                    <a:lnTo>
                      <a:pt x="1472" y="5444"/>
                    </a:lnTo>
                    <a:lnTo>
                      <a:pt x="1594" y="5532"/>
                    </a:lnTo>
                    <a:lnTo>
                      <a:pt x="1719" y="5613"/>
                    </a:lnTo>
                    <a:lnTo>
                      <a:pt x="1848" y="5687"/>
                    </a:lnTo>
                    <a:lnTo>
                      <a:pt x="1982" y="5754"/>
                    </a:lnTo>
                    <a:lnTo>
                      <a:pt x="2117" y="5816"/>
                    </a:lnTo>
                    <a:lnTo>
                      <a:pt x="2169" y="5832"/>
                    </a:lnTo>
                    <a:lnTo>
                      <a:pt x="2219" y="5836"/>
                    </a:lnTo>
                    <a:lnTo>
                      <a:pt x="2268" y="5830"/>
                    </a:lnTo>
                    <a:lnTo>
                      <a:pt x="2316" y="5816"/>
                    </a:lnTo>
                    <a:lnTo>
                      <a:pt x="2362" y="5792"/>
                    </a:lnTo>
                    <a:lnTo>
                      <a:pt x="2400" y="5760"/>
                    </a:lnTo>
                    <a:lnTo>
                      <a:pt x="2431" y="5722"/>
                    </a:lnTo>
                    <a:lnTo>
                      <a:pt x="2455" y="5679"/>
                    </a:lnTo>
                    <a:lnTo>
                      <a:pt x="2469" y="5629"/>
                    </a:lnTo>
                    <a:lnTo>
                      <a:pt x="2487" y="5555"/>
                    </a:lnTo>
                    <a:lnTo>
                      <a:pt x="2515" y="5488"/>
                    </a:lnTo>
                    <a:lnTo>
                      <a:pt x="2551" y="5424"/>
                    </a:lnTo>
                    <a:lnTo>
                      <a:pt x="2597" y="5367"/>
                    </a:lnTo>
                    <a:lnTo>
                      <a:pt x="2648" y="5315"/>
                    </a:lnTo>
                    <a:lnTo>
                      <a:pt x="2706" y="5271"/>
                    </a:lnTo>
                    <a:lnTo>
                      <a:pt x="2770" y="5237"/>
                    </a:lnTo>
                    <a:lnTo>
                      <a:pt x="2839" y="5209"/>
                    </a:lnTo>
                    <a:lnTo>
                      <a:pt x="2913" y="5192"/>
                    </a:lnTo>
                    <a:lnTo>
                      <a:pt x="2989" y="5184"/>
                    </a:lnTo>
                    <a:lnTo>
                      <a:pt x="3066" y="5188"/>
                    </a:lnTo>
                    <a:lnTo>
                      <a:pt x="3207" y="5198"/>
                    </a:lnTo>
                    <a:lnTo>
                      <a:pt x="3351" y="5198"/>
                    </a:lnTo>
                    <a:lnTo>
                      <a:pt x="3492" y="5188"/>
                    </a:lnTo>
                    <a:lnTo>
                      <a:pt x="3554" y="5186"/>
                    </a:lnTo>
                    <a:lnTo>
                      <a:pt x="3631" y="5190"/>
                    </a:lnTo>
                    <a:lnTo>
                      <a:pt x="3707" y="5205"/>
                    </a:lnTo>
                    <a:lnTo>
                      <a:pt x="3778" y="5231"/>
                    </a:lnTo>
                    <a:lnTo>
                      <a:pt x="3846" y="5267"/>
                    </a:lnTo>
                    <a:lnTo>
                      <a:pt x="3906" y="5311"/>
                    </a:lnTo>
                    <a:lnTo>
                      <a:pt x="3959" y="5363"/>
                    </a:lnTo>
                    <a:lnTo>
                      <a:pt x="4005" y="5420"/>
                    </a:lnTo>
                    <a:lnTo>
                      <a:pt x="4043" y="5484"/>
                    </a:lnTo>
                    <a:lnTo>
                      <a:pt x="4073" y="5553"/>
                    </a:lnTo>
                    <a:lnTo>
                      <a:pt x="4091" y="5629"/>
                    </a:lnTo>
                    <a:lnTo>
                      <a:pt x="4105" y="5679"/>
                    </a:lnTo>
                    <a:lnTo>
                      <a:pt x="4127" y="5724"/>
                    </a:lnTo>
                    <a:lnTo>
                      <a:pt x="4158" y="5762"/>
                    </a:lnTo>
                    <a:lnTo>
                      <a:pt x="4196" y="5794"/>
                    </a:lnTo>
                    <a:lnTo>
                      <a:pt x="4240" y="5818"/>
                    </a:lnTo>
                    <a:lnTo>
                      <a:pt x="4288" y="5832"/>
                    </a:lnTo>
                    <a:lnTo>
                      <a:pt x="4340" y="5838"/>
                    </a:lnTo>
                    <a:lnTo>
                      <a:pt x="4340" y="5838"/>
                    </a:lnTo>
                    <a:lnTo>
                      <a:pt x="4391" y="5832"/>
                    </a:lnTo>
                    <a:lnTo>
                      <a:pt x="4441" y="5816"/>
                    </a:lnTo>
                    <a:lnTo>
                      <a:pt x="4578" y="5756"/>
                    </a:lnTo>
                    <a:lnTo>
                      <a:pt x="4712" y="5687"/>
                    </a:lnTo>
                    <a:lnTo>
                      <a:pt x="4841" y="5613"/>
                    </a:lnTo>
                    <a:lnTo>
                      <a:pt x="4966" y="5532"/>
                    </a:lnTo>
                    <a:lnTo>
                      <a:pt x="5088" y="5444"/>
                    </a:lnTo>
                    <a:lnTo>
                      <a:pt x="5123" y="5412"/>
                    </a:lnTo>
                    <a:lnTo>
                      <a:pt x="5151" y="5376"/>
                    </a:lnTo>
                    <a:lnTo>
                      <a:pt x="5171" y="5335"/>
                    </a:lnTo>
                    <a:lnTo>
                      <a:pt x="5185" y="5291"/>
                    </a:lnTo>
                    <a:lnTo>
                      <a:pt x="5191" y="5243"/>
                    </a:lnTo>
                    <a:lnTo>
                      <a:pt x="5187" y="5198"/>
                    </a:lnTo>
                    <a:lnTo>
                      <a:pt x="5175" y="5156"/>
                    </a:lnTo>
                    <a:lnTo>
                      <a:pt x="5157" y="5114"/>
                    </a:lnTo>
                    <a:lnTo>
                      <a:pt x="5131" y="5078"/>
                    </a:lnTo>
                    <a:lnTo>
                      <a:pt x="5100" y="5046"/>
                    </a:lnTo>
                    <a:lnTo>
                      <a:pt x="5044" y="4995"/>
                    </a:lnTo>
                    <a:lnTo>
                      <a:pt x="4998" y="4935"/>
                    </a:lnTo>
                    <a:lnTo>
                      <a:pt x="4960" y="4873"/>
                    </a:lnTo>
                    <a:lnTo>
                      <a:pt x="4934" y="4806"/>
                    </a:lnTo>
                    <a:lnTo>
                      <a:pt x="4917" y="4736"/>
                    </a:lnTo>
                    <a:lnTo>
                      <a:pt x="4907" y="4665"/>
                    </a:lnTo>
                    <a:lnTo>
                      <a:pt x="4909" y="4591"/>
                    </a:lnTo>
                    <a:lnTo>
                      <a:pt x="4921" y="4519"/>
                    </a:lnTo>
                    <a:lnTo>
                      <a:pt x="4940" y="4448"/>
                    </a:lnTo>
                    <a:lnTo>
                      <a:pt x="4972" y="4378"/>
                    </a:lnTo>
                    <a:lnTo>
                      <a:pt x="5014" y="4311"/>
                    </a:lnTo>
                    <a:lnTo>
                      <a:pt x="5094" y="4191"/>
                    </a:lnTo>
                    <a:lnTo>
                      <a:pt x="5165" y="4066"/>
                    </a:lnTo>
                    <a:lnTo>
                      <a:pt x="5229" y="3937"/>
                    </a:lnTo>
                    <a:lnTo>
                      <a:pt x="5265" y="3871"/>
                    </a:lnTo>
                    <a:lnTo>
                      <a:pt x="5309" y="3810"/>
                    </a:lnTo>
                    <a:lnTo>
                      <a:pt x="5360" y="3758"/>
                    </a:lnTo>
                    <a:lnTo>
                      <a:pt x="5418" y="3712"/>
                    </a:lnTo>
                    <a:lnTo>
                      <a:pt x="5482" y="3674"/>
                    </a:lnTo>
                    <a:lnTo>
                      <a:pt x="5549" y="3645"/>
                    </a:lnTo>
                    <a:lnTo>
                      <a:pt x="5619" y="3625"/>
                    </a:lnTo>
                    <a:lnTo>
                      <a:pt x="5691" y="3613"/>
                    </a:lnTo>
                    <a:lnTo>
                      <a:pt x="5764" y="3613"/>
                    </a:lnTo>
                    <a:lnTo>
                      <a:pt x="5838" y="3623"/>
                    </a:lnTo>
                    <a:lnTo>
                      <a:pt x="5909" y="3643"/>
                    </a:lnTo>
                    <a:lnTo>
                      <a:pt x="5965" y="3659"/>
                    </a:lnTo>
                    <a:lnTo>
                      <a:pt x="6017" y="3661"/>
                    </a:lnTo>
                    <a:lnTo>
                      <a:pt x="6069" y="3653"/>
                    </a:lnTo>
                    <a:lnTo>
                      <a:pt x="6114" y="3635"/>
                    </a:lnTo>
                    <a:lnTo>
                      <a:pt x="6154" y="3609"/>
                    </a:lnTo>
                    <a:lnTo>
                      <a:pt x="6190" y="3573"/>
                    </a:lnTo>
                    <a:lnTo>
                      <a:pt x="6218" y="3533"/>
                    </a:lnTo>
                    <a:lnTo>
                      <a:pt x="6238" y="3488"/>
                    </a:lnTo>
                    <a:lnTo>
                      <a:pt x="6250" y="3436"/>
                    </a:lnTo>
                    <a:lnTo>
                      <a:pt x="6264" y="3313"/>
                    </a:lnTo>
                    <a:lnTo>
                      <a:pt x="6272" y="3187"/>
                    </a:lnTo>
                    <a:lnTo>
                      <a:pt x="6274" y="3062"/>
                    </a:lnTo>
                    <a:lnTo>
                      <a:pt x="6272" y="2937"/>
                    </a:lnTo>
                    <a:lnTo>
                      <a:pt x="6264" y="2811"/>
                    </a:lnTo>
                    <a:lnTo>
                      <a:pt x="6250" y="2688"/>
                    </a:lnTo>
                    <a:lnTo>
                      <a:pt x="6238" y="2637"/>
                    </a:lnTo>
                    <a:lnTo>
                      <a:pt x="6216" y="2591"/>
                    </a:lnTo>
                    <a:lnTo>
                      <a:pt x="6186" y="2551"/>
                    </a:lnTo>
                    <a:lnTo>
                      <a:pt x="6150" y="2517"/>
                    </a:lnTo>
                    <a:lnTo>
                      <a:pt x="6108" y="2489"/>
                    </a:lnTo>
                    <a:lnTo>
                      <a:pt x="6063" y="2471"/>
                    </a:lnTo>
                    <a:lnTo>
                      <a:pt x="6013" y="2464"/>
                    </a:lnTo>
                    <a:lnTo>
                      <a:pt x="5963" y="2466"/>
                    </a:lnTo>
                    <a:lnTo>
                      <a:pt x="5911" y="2479"/>
                    </a:lnTo>
                    <a:lnTo>
                      <a:pt x="5838" y="2501"/>
                    </a:lnTo>
                    <a:lnTo>
                      <a:pt x="5762" y="2511"/>
                    </a:lnTo>
                    <a:lnTo>
                      <a:pt x="5687" y="2511"/>
                    </a:lnTo>
                    <a:lnTo>
                      <a:pt x="5615" y="2499"/>
                    </a:lnTo>
                    <a:lnTo>
                      <a:pt x="5545" y="2479"/>
                    </a:lnTo>
                    <a:lnTo>
                      <a:pt x="5478" y="2450"/>
                    </a:lnTo>
                    <a:lnTo>
                      <a:pt x="5416" y="2412"/>
                    </a:lnTo>
                    <a:lnTo>
                      <a:pt x="5358" y="2366"/>
                    </a:lnTo>
                    <a:lnTo>
                      <a:pt x="5309" y="2312"/>
                    </a:lnTo>
                    <a:lnTo>
                      <a:pt x="5265" y="2253"/>
                    </a:lnTo>
                    <a:lnTo>
                      <a:pt x="5229" y="2185"/>
                    </a:lnTo>
                    <a:lnTo>
                      <a:pt x="5165" y="2056"/>
                    </a:lnTo>
                    <a:lnTo>
                      <a:pt x="5094" y="1931"/>
                    </a:lnTo>
                    <a:lnTo>
                      <a:pt x="5014" y="1811"/>
                    </a:lnTo>
                    <a:lnTo>
                      <a:pt x="4972" y="1746"/>
                    </a:lnTo>
                    <a:lnTo>
                      <a:pt x="4940" y="1676"/>
                    </a:lnTo>
                    <a:lnTo>
                      <a:pt x="4921" y="1605"/>
                    </a:lnTo>
                    <a:lnTo>
                      <a:pt x="4909" y="1531"/>
                    </a:lnTo>
                    <a:lnTo>
                      <a:pt x="4907" y="1459"/>
                    </a:lnTo>
                    <a:lnTo>
                      <a:pt x="4915" y="1388"/>
                    </a:lnTo>
                    <a:lnTo>
                      <a:pt x="4932" y="1318"/>
                    </a:lnTo>
                    <a:lnTo>
                      <a:pt x="4960" y="1251"/>
                    </a:lnTo>
                    <a:lnTo>
                      <a:pt x="4998" y="1187"/>
                    </a:lnTo>
                    <a:lnTo>
                      <a:pt x="5044" y="1129"/>
                    </a:lnTo>
                    <a:lnTo>
                      <a:pt x="5100" y="1076"/>
                    </a:lnTo>
                    <a:lnTo>
                      <a:pt x="5131" y="1044"/>
                    </a:lnTo>
                    <a:lnTo>
                      <a:pt x="5157" y="1008"/>
                    </a:lnTo>
                    <a:lnTo>
                      <a:pt x="5175" y="968"/>
                    </a:lnTo>
                    <a:lnTo>
                      <a:pt x="5187" y="925"/>
                    </a:lnTo>
                    <a:lnTo>
                      <a:pt x="5191" y="879"/>
                    </a:lnTo>
                    <a:lnTo>
                      <a:pt x="5185" y="833"/>
                    </a:lnTo>
                    <a:lnTo>
                      <a:pt x="5171" y="789"/>
                    </a:lnTo>
                    <a:lnTo>
                      <a:pt x="5151" y="748"/>
                    </a:lnTo>
                    <a:lnTo>
                      <a:pt x="5123" y="712"/>
                    </a:lnTo>
                    <a:lnTo>
                      <a:pt x="5088" y="680"/>
                    </a:lnTo>
                    <a:lnTo>
                      <a:pt x="4966" y="592"/>
                    </a:lnTo>
                    <a:lnTo>
                      <a:pt x="4841" y="511"/>
                    </a:lnTo>
                    <a:lnTo>
                      <a:pt x="4712" y="435"/>
                    </a:lnTo>
                    <a:lnTo>
                      <a:pt x="4578" y="368"/>
                    </a:lnTo>
                    <a:lnTo>
                      <a:pt x="4441" y="306"/>
                    </a:lnTo>
                    <a:lnTo>
                      <a:pt x="4391" y="290"/>
                    </a:lnTo>
                    <a:lnTo>
                      <a:pt x="4340" y="286"/>
                    </a:lnTo>
                    <a:lnTo>
                      <a:pt x="4290" y="292"/>
                    </a:lnTo>
                    <a:lnTo>
                      <a:pt x="4242" y="308"/>
                    </a:lnTo>
                    <a:lnTo>
                      <a:pt x="4198" y="332"/>
                    </a:lnTo>
                    <a:lnTo>
                      <a:pt x="4160" y="362"/>
                    </a:lnTo>
                    <a:lnTo>
                      <a:pt x="4129" y="400"/>
                    </a:lnTo>
                    <a:lnTo>
                      <a:pt x="4105" y="445"/>
                    </a:lnTo>
                    <a:lnTo>
                      <a:pt x="4091" y="493"/>
                    </a:lnTo>
                    <a:lnTo>
                      <a:pt x="4073" y="567"/>
                    </a:lnTo>
                    <a:lnTo>
                      <a:pt x="4045" y="636"/>
                    </a:lnTo>
                    <a:lnTo>
                      <a:pt x="4009" y="700"/>
                    </a:lnTo>
                    <a:lnTo>
                      <a:pt x="3965" y="758"/>
                    </a:lnTo>
                    <a:lnTo>
                      <a:pt x="3914" y="807"/>
                    </a:lnTo>
                    <a:lnTo>
                      <a:pt x="3856" y="851"/>
                    </a:lnTo>
                    <a:lnTo>
                      <a:pt x="3792" y="887"/>
                    </a:lnTo>
                    <a:lnTo>
                      <a:pt x="3723" y="915"/>
                    </a:lnTo>
                    <a:lnTo>
                      <a:pt x="3649" y="931"/>
                    </a:lnTo>
                    <a:lnTo>
                      <a:pt x="3572" y="938"/>
                    </a:lnTo>
                    <a:lnTo>
                      <a:pt x="3492" y="934"/>
                    </a:lnTo>
                    <a:lnTo>
                      <a:pt x="3351" y="927"/>
                    </a:lnTo>
                    <a:lnTo>
                      <a:pt x="3209" y="927"/>
                    </a:lnTo>
                    <a:lnTo>
                      <a:pt x="3066" y="934"/>
                    </a:lnTo>
                    <a:lnTo>
                      <a:pt x="2989" y="938"/>
                    </a:lnTo>
                    <a:lnTo>
                      <a:pt x="2911" y="931"/>
                    </a:lnTo>
                    <a:lnTo>
                      <a:pt x="2839" y="913"/>
                    </a:lnTo>
                    <a:lnTo>
                      <a:pt x="2770" y="887"/>
                    </a:lnTo>
                    <a:lnTo>
                      <a:pt x="2706" y="851"/>
                    </a:lnTo>
                    <a:lnTo>
                      <a:pt x="2646" y="807"/>
                    </a:lnTo>
                    <a:lnTo>
                      <a:pt x="2595" y="758"/>
                    </a:lnTo>
                    <a:lnTo>
                      <a:pt x="2551" y="700"/>
                    </a:lnTo>
                    <a:lnTo>
                      <a:pt x="2515" y="636"/>
                    </a:lnTo>
                    <a:lnTo>
                      <a:pt x="2487" y="567"/>
                    </a:lnTo>
                    <a:lnTo>
                      <a:pt x="2469" y="493"/>
                    </a:lnTo>
                    <a:lnTo>
                      <a:pt x="2455" y="443"/>
                    </a:lnTo>
                    <a:lnTo>
                      <a:pt x="2431" y="400"/>
                    </a:lnTo>
                    <a:lnTo>
                      <a:pt x="2400" y="362"/>
                    </a:lnTo>
                    <a:lnTo>
                      <a:pt x="2362" y="330"/>
                    </a:lnTo>
                    <a:lnTo>
                      <a:pt x="2316" y="308"/>
                    </a:lnTo>
                    <a:lnTo>
                      <a:pt x="2268" y="292"/>
                    </a:lnTo>
                    <a:lnTo>
                      <a:pt x="2219" y="286"/>
                    </a:lnTo>
                    <a:close/>
                    <a:moveTo>
                      <a:pt x="2220" y="0"/>
                    </a:moveTo>
                    <a:lnTo>
                      <a:pt x="2298" y="6"/>
                    </a:lnTo>
                    <a:lnTo>
                      <a:pt x="2374" y="22"/>
                    </a:lnTo>
                    <a:lnTo>
                      <a:pt x="2443" y="48"/>
                    </a:lnTo>
                    <a:lnTo>
                      <a:pt x="2509" y="83"/>
                    </a:lnTo>
                    <a:lnTo>
                      <a:pt x="2569" y="127"/>
                    </a:lnTo>
                    <a:lnTo>
                      <a:pt x="2622" y="177"/>
                    </a:lnTo>
                    <a:lnTo>
                      <a:pt x="2666" y="237"/>
                    </a:lnTo>
                    <a:lnTo>
                      <a:pt x="2704" y="300"/>
                    </a:lnTo>
                    <a:lnTo>
                      <a:pt x="2732" y="372"/>
                    </a:lnTo>
                    <a:lnTo>
                      <a:pt x="2752" y="447"/>
                    </a:lnTo>
                    <a:lnTo>
                      <a:pt x="2764" y="493"/>
                    </a:lnTo>
                    <a:lnTo>
                      <a:pt x="2786" y="537"/>
                    </a:lnTo>
                    <a:lnTo>
                      <a:pt x="2813" y="573"/>
                    </a:lnTo>
                    <a:lnTo>
                      <a:pt x="2849" y="604"/>
                    </a:lnTo>
                    <a:lnTo>
                      <a:pt x="2891" y="628"/>
                    </a:lnTo>
                    <a:lnTo>
                      <a:pt x="2937" y="644"/>
                    </a:lnTo>
                    <a:lnTo>
                      <a:pt x="2987" y="652"/>
                    </a:lnTo>
                    <a:lnTo>
                      <a:pt x="3036" y="652"/>
                    </a:lnTo>
                    <a:lnTo>
                      <a:pt x="3158" y="642"/>
                    </a:lnTo>
                    <a:lnTo>
                      <a:pt x="3281" y="638"/>
                    </a:lnTo>
                    <a:lnTo>
                      <a:pt x="3402" y="642"/>
                    </a:lnTo>
                    <a:lnTo>
                      <a:pt x="3522" y="652"/>
                    </a:lnTo>
                    <a:lnTo>
                      <a:pt x="3575" y="652"/>
                    </a:lnTo>
                    <a:lnTo>
                      <a:pt x="3625" y="644"/>
                    </a:lnTo>
                    <a:lnTo>
                      <a:pt x="3671" y="628"/>
                    </a:lnTo>
                    <a:lnTo>
                      <a:pt x="3713" y="604"/>
                    </a:lnTo>
                    <a:lnTo>
                      <a:pt x="3747" y="573"/>
                    </a:lnTo>
                    <a:lnTo>
                      <a:pt x="3776" y="537"/>
                    </a:lnTo>
                    <a:lnTo>
                      <a:pt x="3796" y="493"/>
                    </a:lnTo>
                    <a:lnTo>
                      <a:pt x="3808" y="447"/>
                    </a:lnTo>
                    <a:lnTo>
                      <a:pt x="3828" y="372"/>
                    </a:lnTo>
                    <a:lnTo>
                      <a:pt x="3856" y="300"/>
                    </a:lnTo>
                    <a:lnTo>
                      <a:pt x="3894" y="237"/>
                    </a:lnTo>
                    <a:lnTo>
                      <a:pt x="3938" y="177"/>
                    </a:lnTo>
                    <a:lnTo>
                      <a:pt x="3991" y="127"/>
                    </a:lnTo>
                    <a:lnTo>
                      <a:pt x="4051" y="83"/>
                    </a:lnTo>
                    <a:lnTo>
                      <a:pt x="4117" y="48"/>
                    </a:lnTo>
                    <a:lnTo>
                      <a:pt x="4186" y="22"/>
                    </a:lnTo>
                    <a:lnTo>
                      <a:pt x="4262" y="6"/>
                    </a:lnTo>
                    <a:lnTo>
                      <a:pt x="4340" y="0"/>
                    </a:lnTo>
                    <a:lnTo>
                      <a:pt x="4413" y="6"/>
                    </a:lnTo>
                    <a:lnTo>
                      <a:pt x="4483" y="20"/>
                    </a:lnTo>
                    <a:lnTo>
                      <a:pt x="4552" y="44"/>
                    </a:lnTo>
                    <a:lnTo>
                      <a:pt x="4702" y="111"/>
                    </a:lnTo>
                    <a:lnTo>
                      <a:pt x="4847" y="185"/>
                    </a:lnTo>
                    <a:lnTo>
                      <a:pt x="4990" y="266"/>
                    </a:lnTo>
                    <a:lnTo>
                      <a:pt x="5127" y="356"/>
                    </a:lnTo>
                    <a:lnTo>
                      <a:pt x="5261" y="451"/>
                    </a:lnTo>
                    <a:lnTo>
                      <a:pt x="5314" y="499"/>
                    </a:lnTo>
                    <a:lnTo>
                      <a:pt x="5360" y="551"/>
                    </a:lnTo>
                    <a:lnTo>
                      <a:pt x="5400" y="608"/>
                    </a:lnTo>
                    <a:lnTo>
                      <a:pt x="5432" y="670"/>
                    </a:lnTo>
                    <a:lnTo>
                      <a:pt x="5456" y="736"/>
                    </a:lnTo>
                    <a:lnTo>
                      <a:pt x="5470" y="803"/>
                    </a:lnTo>
                    <a:lnTo>
                      <a:pt x="5476" y="873"/>
                    </a:lnTo>
                    <a:lnTo>
                      <a:pt x="5472" y="942"/>
                    </a:lnTo>
                    <a:lnTo>
                      <a:pt x="5460" y="1010"/>
                    </a:lnTo>
                    <a:lnTo>
                      <a:pt x="5440" y="1076"/>
                    </a:lnTo>
                    <a:lnTo>
                      <a:pt x="5412" y="1137"/>
                    </a:lnTo>
                    <a:lnTo>
                      <a:pt x="5376" y="1195"/>
                    </a:lnTo>
                    <a:lnTo>
                      <a:pt x="5332" y="1249"/>
                    </a:lnTo>
                    <a:lnTo>
                      <a:pt x="5281" y="1296"/>
                    </a:lnTo>
                    <a:lnTo>
                      <a:pt x="5247" y="1330"/>
                    </a:lnTo>
                    <a:lnTo>
                      <a:pt x="5221" y="1370"/>
                    </a:lnTo>
                    <a:lnTo>
                      <a:pt x="5203" y="1414"/>
                    </a:lnTo>
                    <a:lnTo>
                      <a:pt x="5193" y="1459"/>
                    </a:lnTo>
                    <a:lnTo>
                      <a:pt x="5193" y="1507"/>
                    </a:lnTo>
                    <a:lnTo>
                      <a:pt x="5201" y="1555"/>
                    </a:lnTo>
                    <a:lnTo>
                      <a:pt x="5219" y="1601"/>
                    </a:lnTo>
                    <a:lnTo>
                      <a:pt x="5245" y="1646"/>
                    </a:lnTo>
                    <a:lnTo>
                      <a:pt x="5314" y="1746"/>
                    </a:lnTo>
                    <a:lnTo>
                      <a:pt x="5378" y="1851"/>
                    </a:lnTo>
                    <a:lnTo>
                      <a:pt x="5436" y="1958"/>
                    </a:lnTo>
                    <a:lnTo>
                      <a:pt x="5490" y="2070"/>
                    </a:lnTo>
                    <a:lnTo>
                      <a:pt x="5513" y="2112"/>
                    </a:lnTo>
                    <a:lnTo>
                      <a:pt x="5545" y="2149"/>
                    </a:lnTo>
                    <a:lnTo>
                      <a:pt x="5581" y="2179"/>
                    </a:lnTo>
                    <a:lnTo>
                      <a:pt x="5623" y="2203"/>
                    </a:lnTo>
                    <a:lnTo>
                      <a:pt x="5669" y="2219"/>
                    </a:lnTo>
                    <a:lnTo>
                      <a:pt x="5716" y="2227"/>
                    </a:lnTo>
                    <a:lnTo>
                      <a:pt x="5762" y="2225"/>
                    </a:lnTo>
                    <a:lnTo>
                      <a:pt x="5810" y="2213"/>
                    </a:lnTo>
                    <a:lnTo>
                      <a:pt x="5886" y="2191"/>
                    </a:lnTo>
                    <a:lnTo>
                      <a:pt x="5963" y="2179"/>
                    </a:lnTo>
                    <a:lnTo>
                      <a:pt x="6037" y="2179"/>
                    </a:lnTo>
                    <a:lnTo>
                      <a:pt x="6110" y="2191"/>
                    </a:lnTo>
                    <a:lnTo>
                      <a:pt x="6182" y="2211"/>
                    </a:lnTo>
                    <a:lnTo>
                      <a:pt x="6248" y="2241"/>
                    </a:lnTo>
                    <a:lnTo>
                      <a:pt x="6309" y="2281"/>
                    </a:lnTo>
                    <a:lnTo>
                      <a:pt x="6365" y="2326"/>
                    </a:lnTo>
                    <a:lnTo>
                      <a:pt x="6415" y="2380"/>
                    </a:lnTo>
                    <a:lnTo>
                      <a:pt x="6459" y="2440"/>
                    </a:lnTo>
                    <a:lnTo>
                      <a:pt x="6492" y="2505"/>
                    </a:lnTo>
                    <a:lnTo>
                      <a:pt x="6518" y="2575"/>
                    </a:lnTo>
                    <a:lnTo>
                      <a:pt x="6532" y="2650"/>
                    </a:lnTo>
                    <a:lnTo>
                      <a:pt x="6548" y="2788"/>
                    </a:lnTo>
                    <a:lnTo>
                      <a:pt x="6556" y="2925"/>
                    </a:lnTo>
                    <a:lnTo>
                      <a:pt x="6560" y="3062"/>
                    </a:lnTo>
                    <a:lnTo>
                      <a:pt x="6556" y="3199"/>
                    </a:lnTo>
                    <a:lnTo>
                      <a:pt x="6548" y="3336"/>
                    </a:lnTo>
                    <a:lnTo>
                      <a:pt x="6532" y="3472"/>
                    </a:lnTo>
                    <a:lnTo>
                      <a:pt x="6516" y="3551"/>
                    </a:lnTo>
                    <a:lnTo>
                      <a:pt x="6490" y="3625"/>
                    </a:lnTo>
                    <a:lnTo>
                      <a:pt x="6453" y="3694"/>
                    </a:lnTo>
                    <a:lnTo>
                      <a:pt x="6409" y="3756"/>
                    </a:lnTo>
                    <a:lnTo>
                      <a:pt x="6355" y="3810"/>
                    </a:lnTo>
                    <a:lnTo>
                      <a:pt x="6293" y="3857"/>
                    </a:lnTo>
                    <a:lnTo>
                      <a:pt x="6228" y="3895"/>
                    </a:lnTo>
                    <a:lnTo>
                      <a:pt x="6156" y="3923"/>
                    </a:lnTo>
                    <a:lnTo>
                      <a:pt x="6079" y="3939"/>
                    </a:lnTo>
                    <a:lnTo>
                      <a:pt x="5999" y="3945"/>
                    </a:lnTo>
                    <a:lnTo>
                      <a:pt x="5935" y="3941"/>
                    </a:lnTo>
                    <a:lnTo>
                      <a:pt x="5874" y="3931"/>
                    </a:lnTo>
                    <a:lnTo>
                      <a:pt x="5812" y="3911"/>
                    </a:lnTo>
                    <a:lnTo>
                      <a:pt x="5762" y="3899"/>
                    </a:lnTo>
                    <a:lnTo>
                      <a:pt x="5712" y="3895"/>
                    </a:lnTo>
                    <a:lnTo>
                      <a:pt x="5665" y="3903"/>
                    </a:lnTo>
                    <a:lnTo>
                      <a:pt x="5621" y="3919"/>
                    </a:lnTo>
                    <a:lnTo>
                      <a:pt x="5579" y="3943"/>
                    </a:lnTo>
                    <a:lnTo>
                      <a:pt x="5543" y="3973"/>
                    </a:lnTo>
                    <a:lnTo>
                      <a:pt x="5513" y="4010"/>
                    </a:lnTo>
                    <a:lnTo>
                      <a:pt x="5490" y="4054"/>
                    </a:lnTo>
                    <a:lnTo>
                      <a:pt x="5418" y="4201"/>
                    </a:lnTo>
                    <a:lnTo>
                      <a:pt x="5336" y="4343"/>
                    </a:lnTo>
                    <a:lnTo>
                      <a:pt x="5245" y="4478"/>
                    </a:lnTo>
                    <a:lnTo>
                      <a:pt x="5219" y="4521"/>
                    </a:lnTo>
                    <a:lnTo>
                      <a:pt x="5201" y="4569"/>
                    </a:lnTo>
                    <a:lnTo>
                      <a:pt x="5193" y="4617"/>
                    </a:lnTo>
                    <a:lnTo>
                      <a:pt x="5193" y="4663"/>
                    </a:lnTo>
                    <a:lnTo>
                      <a:pt x="5203" y="4708"/>
                    </a:lnTo>
                    <a:lnTo>
                      <a:pt x="5221" y="4752"/>
                    </a:lnTo>
                    <a:lnTo>
                      <a:pt x="5247" y="4792"/>
                    </a:lnTo>
                    <a:lnTo>
                      <a:pt x="5281" y="4826"/>
                    </a:lnTo>
                    <a:lnTo>
                      <a:pt x="5330" y="4873"/>
                    </a:lnTo>
                    <a:lnTo>
                      <a:pt x="5374" y="4927"/>
                    </a:lnTo>
                    <a:lnTo>
                      <a:pt x="5412" y="4985"/>
                    </a:lnTo>
                    <a:lnTo>
                      <a:pt x="5440" y="5046"/>
                    </a:lnTo>
                    <a:lnTo>
                      <a:pt x="5460" y="5112"/>
                    </a:lnTo>
                    <a:lnTo>
                      <a:pt x="5472" y="5180"/>
                    </a:lnTo>
                    <a:lnTo>
                      <a:pt x="5476" y="5249"/>
                    </a:lnTo>
                    <a:lnTo>
                      <a:pt x="5470" y="5319"/>
                    </a:lnTo>
                    <a:lnTo>
                      <a:pt x="5454" y="5388"/>
                    </a:lnTo>
                    <a:lnTo>
                      <a:pt x="5432" y="5454"/>
                    </a:lnTo>
                    <a:lnTo>
                      <a:pt x="5400" y="5516"/>
                    </a:lnTo>
                    <a:lnTo>
                      <a:pt x="5360" y="5571"/>
                    </a:lnTo>
                    <a:lnTo>
                      <a:pt x="5314" y="5625"/>
                    </a:lnTo>
                    <a:lnTo>
                      <a:pt x="5259" y="5671"/>
                    </a:lnTo>
                    <a:lnTo>
                      <a:pt x="5127" y="5766"/>
                    </a:lnTo>
                    <a:lnTo>
                      <a:pt x="4988" y="5856"/>
                    </a:lnTo>
                    <a:lnTo>
                      <a:pt x="4847" y="5937"/>
                    </a:lnTo>
                    <a:lnTo>
                      <a:pt x="4702" y="6013"/>
                    </a:lnTo>
                    <a:lnTo>
                      <a:pt x="4552" y="6078"/>
                    </a:lnTo>
                    <a:lnTo>
                      <a:pt x="4483" y="6104"/>
                    </a:lnTo>
                    <a:lnTo>
                      <a:pt x="4413" y="6118"/>
                    </a:lnTo>
                    <a:lnTo>
                      <a:pt x="4340" y="6122"/>
                    </a:lnTo>
                    <a:lnTo>
                      <a:pt x="4262" y="6118"/>
                    </a:lnTo>
                    <a:lnTo>
                      <a:pt x="4186" y="6100"/>
                    </a:lnTo>
                    <a:lnTo>
                      <a:pt x="4117" y="6074"/>
                    </a:lnTo>
                    <a:lnTo>
                      <a:pt x="4051" y="6041"/>
                    </a:lnTo>
                    <a:lnTo>
                      <a:pt x="3991" y="5997"/>
                    </a:lnTo>
                    <a:lnTo>
                      <a:pt x="3938" y="5945"/>
                    </a:lnTo>
                    <a:lnTo>
                      <a:pt x="3892" y="5887"/>
                    </a:lnTo>
                    <a:lnTo>
                      <a:pt x="3856" y="5822"/>
                    </a:lnTo>
                    <a:lnTo>
                      <a:pt x="3828" y="5752"/>
                    </a:lnTo>
                    <a:lnTo>
                      <a:pt x="3808" y="5677"/>
                    </a:lnTo>
                    <a:lnTo>
                      <a:pt x="3796" y="5629"/>
                    </a:lnTo>
                    <a:lnTo>
                      <a:pt x="3774" y="5587"/>
                    </a:lnTo>
                    <a:lnTo>
                      <a:pt x="3747" y="5549"/>
                    </a:lnTo>
                    <a:lnTo>
                      <a:pt x="3711" y="5520"/>
                    </a:lnTo>
                    <a:lnTo>
                      <a:pt x="3669" y="5496"/>
                    </a:lnTo>
                    <a:lnTo>
                      <a:pt x="3623" y="5480"/>
                    </a:lnTo>
                    <a:lnTo>
                      <a:pt x="3575" y="5470"/>
                    </a:lnTo>
                    <a:lnTo>
                      <a:pt x="3524" y="5472"/>
                    </a:lnTo>
                    <a:lnTo>
                      <a:pt x="3361" y="5482"/>
                    </a:lnTo>
                    <a:lnTo>
                      <a:pt x="3197" y="5482"/>
                    </a:lnTo>
                    <a:lnTo>
                      <a:pt x="3038" y="5472"/>
                    </a:lnTo>
                    <a:lnTo>
                      <a:pt x="2985" y="5470"/>
                    </a:lnTo>
                    <a:lnTo>
                      <a:pt x="2935" y="5480"/>
                    </a:lnTo>
                    <a:lnTo>
                      <a:pt x="2889" y="5496"/>
                    </a:lnTo>
                    <a:lnTo>
                      <a:pt x="2849" y="5520"/>
                    </a:lnTo>
                    <a:lnTo>
                      <a:pt x="2813" y="5549"/>
                    </a:lnTo>
                    <a:lnTo>
                      <a:pt x="2786" y="5587"/>
                    </a:lnTo>
                    <a:lnTo>
                      <a:pt x="2764" y="5629"/>
                    </a:lnTo>
                    <a:lnTo>
                      <a:pt x="2752" y="5677"/>
                    </a:lnTo>
                    <a:lnTo>
                      <a:pt x="2732" y="5752"/>
                    </a:lnTo>
                    <a:lnTo>
                      <a:pt x="2704" y="5822"/>
                    </a:lnTo>
                    <a:lnTo>
                      <a:pt x="2666" y="5887"/>
                    </a:lnTo>
                    <a:lnTo>
                      <a:pt x="2620" y="5945"/>
                    </a:lnTo>
                    <a:lnTo>
                      <a:pt x="2569" y="5997"/>
                    </a:lnTo>
                    <a:lnTo>
                      <a:pt x="2509" y="6041"/>
                    </a:lnTo>
                    <a:lnTo>
                      <a:pt x="2443" y="6074"/>
                    </a:lnTo>
                    <a:lnTo>
                      <a:pt x="2372" y="6100"/>
                    </a:lnTo>
                    <a:lnTo>
                      <a:pt x="2298" y="6118"/>
                    </a:lnTo>
                    <a:lnTo>
                      <a:pt x="2220" y="6122"/>
                    </a:lnTo>
                    <a:lnTo>
                      <a:pt x="2147" y="6118"/>
                    </a:lnTo>
                    <a:lnTo>
                      <a:pt x="2077" y="6104"/>
                    </a:lnTo>
                    <a:lnTo>
                      <a:pt x="2008" y="6080"/>
                    </a:lnTo>
                    <a:lnTo>
                      <a:pt x="1858" y="6013"/>
                    </a:lnTo>
                    <a:lnTo>
                      <a:pt x="1713" y="5937"/>
                    </a:lnTo>
                    <a:lnTo>
                      <a:pt x="1570" y="5856"/>
                    </a:lnTo>
                    <a:lnTo>
                      <a:pt x="1433" y="5766"/>
                    </a:lnTo>
                    <a:lnTo>
                      <a:pt x="1299" y="5671"/>
                    </a:lnTo>
                    <a:lnTo>
                      <a:pt x="1246" y="5625"/>
                    </a:lnTo>
                    <a:lnTo>
                      <a:pt x="1200" y="5573"/>
                    </a:lnTo>
                    <a:lnTo>
                      <a:pt x="1160" y="5516"/>
                    </a:lnTo>
                    <a:lnTo>
                      <a:pt x="1128" y="5454"/>
                    </a:lnTo>
                    <a:lnTo>
                      <a:pt x="1104" y="5388"/>
                    </a:lnTo>
                    <a:lnTo>
                      <a:pt x="1090" y="5321"/>
                    </a:lnTo>
                    <a:lnTo>
                      <a:pt x="1084" y="5249"/>
                    </a:lnTo>
                    <a:lnTo>
                      <a:pt x="1086" y="5180"/>
                    </a:lnTo>
                    <a:lnTo>
                      <a:pt x="1098" y="5112"/>
                    </a:lnTo>
                    <a:lnTo>
                      <a:pt x="1120" y="5046"/>
                    </a:lnTo>
                    <a:lnTo>
                      <a:pt x="1148" y="4985"/>
                    </a:lnTo>
                    <a:lnTo>
                      <a:pt x="1184" y="4927"/>
                    </a:lnTo>
                    <a:lnTo>
                      <a:pt x="1228" y="4875"/>
                    </a:lnTo>
                    <a:lnTo>
                      <a:pt x="1279" y="4828"/>
                    </a:lnTo>
                    <a:lnTo>
                      <a:pt x="1313" y="4792"/>
                    </a:lnTo>
                    <a:lnTo>
                      <a:pt x="1339" y="4752"/>
                    </a:lnTo>
                    <a:lnTo>
                      <a:pt x="1357" y="4710"/>
                    </a:lnTo>
                    <a:lnTo>
                      <a:pt x="1365" y="4663"/>
                    </a:lnTo>
                    <a:lnTo>
                      <a:pt x="1367" y="4617"/>
                    </a:lnTo>
                    <a:lnTo>
                      <a:pt x="1357" y="4569"/>
                    </a:lnTo>
                    <a:lnTo>
                      <a:pt x="1341" y="4521"/>
                    </a:lnTo>
                    <a:lnTo>
                      <a:pt x="1313" y="4478"/>
                    </a:lnTo>
                    <a:lnTo>
                      <a:pt x="1246" y="4376"/>
                    </a:lnTo>
                    <a:lnTo>
                      <a:pt x="1182" y="4271"/>
                    </a:lnTo>
                    <a:lnTo>
                      <a:pt x="1122" y="4164"/>
                    </a:lnTo>
                    <a:lnTo>
                      <a:pt x="1070" y="4054"/>
                    </a:lnTo>
                    <a:lnTo>
                      <a:pt x="1047" y="4010"/>
                    </a:lnTo>
                    <a:lnTo>
                      <a:pt x="1015" y="3975"/>
                    </a:lnTo>
                    <a:lnTo>
                      <a:pt x="977" y="3943"/>
                    </a:lnTo>
                    <a:lnTo>
                      <a:pt x="935" y="3919"/>
                    </a:lnTo>
                    <a:lnTo>
                      <a:pt x="889" y="3903"/>
                    </a:lnTo>
                    <a:lnTo>
                      <a:pt x="844" y="3897"/>
                    </a:lnTo>
                    <a:lnTo>
                      <a:pt x="796" y="3899"/>
                    </a:lnTo>
                    <a:lnTo>
                      <a:pt x="750" y="3911"/>
                    </a:lnTo>
                    <a:lnTo>
                      <a:pt x="675" y="3933"/>
                    </a:lnTo>
                    <a:lnTo>
                      <a:pt x="597" y="3943"/>
                    </a:lnTo>
                    <a:lnTo>
                      <a:pt x="521" y="3943"/>
                    </a:lnTo>
                    <a:lnTo>
                      <a:pt x="448" y="3933"/>
                    </a:lnTo>
                    <a:lnTo>
                      <a:pt x="378" y="3911"/>
                    </a:lnTo>
                    <a:lnTo>
                      <a:pt x="312" y="3881"/>
                    </a:lnTo>
                    <a:lnTo>
                      <a:pt x="251" y="3843"/>
                    </a:lnTo>
                    <a:lnTo>
                      <a:pt x="193" y="3796"/>
                    </a:lnTo>
                    <a:lnTo>
                      <a:pt x="143" y="3744"/>
                    </a:lnTo>
                    <a:lnTo>
                      <a:pt x="101" y="3684"/>
                    </a:lnTo>
                    <a:lnTo>
                      <a:pt x="68" y="3619"/>
                    </a:lnTo>
                    <a:lnTo>
                      <a:pt x="42" y="3547"/>
                    </a:lnTo>
                    <a:lnTo>
                      <a:pt x="26" y="3472"/>
                    </a:lnTo>
                    <a:lnTo>
                      <a:pt x="12" y="3336"/>
                    </a:lnTo>
                    <a:lnTo>
                      <a:pt x="2" y="3199"/>
                    </a:lnTo>
                    <a:lnTo>
                      <a:pt x="0" y="3062"/>
                    </a:lnTo>
                    <a:lnTo>
                      <a:pt x="2" y="2925"/>
                    </a:lnTo>
                    <a:lnTo>
                      <a:pt x="12" y="2788"/>
                    </a:lnTo>
                    <a:lnTo>
                      <a:pt x="26" y="2650"/>
                    </a:lnTo>
                    <a:lnTo>
                      <a:pt x="42" y="2571"/>
                    </a:lnTo>
                    <a:lnTo>
                      <a:pt x="70" y="2497"/>
                    </a:lnTo>
                    <a:lnTo>
                      <a:pt x="105" y="2430"/>
                    </a:lnTo>
                    <a:lnTo>
                      <a:pt x="151" y="2368"/>
                    </a:lnTo>
                    <a:lnTo>
                      <a:pt x="205" y="2312"/>
                    </a:lnTo>
                    <a:lnTo>
                      <a:pt x="267" y="2267"/>
                    </a:lnTo>
                    <a:lnTo>
                      <a:pt x="332" y="2229"/>
                    </a:lnTo>
                    <a:lnTo>
                      <a:pt x="404" y="2201"/>
                    </a:lnTo>
                    <a:lnTo>
                      <a:pt x="480" y="2183"/>
                    </a:lnTo>
                    <a:lnTo>
                      <a:pt x="559" y="2177"/>
                    </a:lnTo>
                    <a:lnTo>
                      <a:pt x="623" y="2181"/>
                    </a:lnTo>
                    <a:lnTo>
                      <a:pt x="686" y="2193"/>
                    </a:lnTo>
                    <a:lnTo>
                      <a:pt x="748" y="2211"/>
                    </a:lnTo>
                    <a:lnTo>
                      <a:pt x="806" y="2227"/>
                    </a:lnTo>
                    <a:lnTo>
                      <a:pt x="862" y="2227"/>
                    </a:lnTo>
                    <a:lnTo>
                      <a:pt x="913" y="2215"/>
                    </a:lnTo>
                    <a:lnTo>
                      <a:pt x="963" y="2191"/>
                    </a:lnTo>
                    <a:lnTo>
                      <a:pt x="1007" y="2159"/>
                    </a:lnTo>
                    <a:lnTo>
                      <a:pt x="1043" y="2118"/>
                    </a:lnTo>
                    <a:lnTo>
                      <a:pt x="1070" y="2068"/>
                    </a:lnTo>
                    <a:lnTo>
                      <a:pt x="1142" y="1923"/>
                    </a:lnTo>
                    <a:lnTo>
                      <a:pt x="1224" y="1782"/>
                    </a:lnTo>
                    <a:lnTo>
                      <a:pt x="1313" y="1646"/>
                    </a:lnTo>
                    <a:lnTo>
                      <a:pt x="1341" y="1601"/>
                    </a:lnTo>
                    <a:lnTo>
                      <a:pt x="1357" y="1555"/>
                    </a:lnTo>
                    <a:lnTo>
                      <a:pt x="1367" y="1507"/>
                    </a:lnTo>
                    <a:lnTo>
                      <a:pt x="1367" y="1459"/>
                    </a:lnTo>
                    <a:lnTo>
                      <a:pt x="1357" y="1414"/>
                    </a:lnTo>
                    <a:lnTo>
                      <a:pt x="1339" y="1370"/>
                    </a:lnTo>
                    <a:lnTo>
                      <a:pt x="1313" y="1332"/>
                    </a:lnTo>
                    <a:lnTo>
                      <a:pt x="1279" y="1296"/>
                    </a:lnTo>
                    <a:lnTo>
                      <a:pt x="1228" y="1249"/>
                    </a:lnTo>
                    <a:lnTo>
                      <a:pt x="1184" y="1195"/>
                    </a:lnTo>
                    <a:lnTo>
                      <a:pt x="1148" y="1137"/>
                    </a:lnTo>
                    <a:lnTo>
                      <a:pt x="1120" y="1076"/>
                    </a:lnTo>
                    <a:lnTo>
                      <a:pt x="1098" y="1010"/>
                    </a:lnTo>
                    <a:lnTo>
                      <a:pt x="1086" y="942"/>
                    </a:lnTo>
                    <a:lnTo>
                      <a:pt x="1084" y="873"/>
                    </a:lnTo>
                    <a:lnTo>
                      <a:pt x="1090" y="803"/>
                    </a:lnTo>
                    <a:lnTo>
                      <a:pt x="1104" y="736"/>
                    </a:lnTo>
                    <a:lnTo>
                      <a:pt x="1128" y="670"/>
                    </a:lnTo>
                    <a:lnTo>
                      <a:pt x="1160" y="608"/>
                    </a:lnTo>
                    <a:lnTo>
                      <a:pt x="1200" y="551"/>
                    </a:lnTo>
                    <a:lnTo>
                      <a:pt x="1246" y="499"/>
                    </a:lnTo>
                    <a:lnTo>
                      <a:pt x="1299" y="451"/>
                    </a:lnTo>
                    <a:lnTo>
                      <a:pt x="1433" y="356"/>
                    </a:lnTo>
                    <a:lnTo>
                      <a:pt x="1570" y="266"/>
                    </a:lnTo>
                    <a:lnTo>
                      <a:pt x="1713" y="185"/>
                    </a:lnTo>
                    <a:lnTo>
                      <a:pt x="1858" y="111"/>
                    </a:lnTo>
                    <a:lnTo>
                      <a:pt x="2008" y="44"/>
                    </a:lnTo>
                    <a:lnTo>
                      <a:pt x="2077" y="20"/>
                    </a:lnTo>
                    <a:lnTo>
                      <a:pt x="2147" y="6"/>
                    </a:lnTo>
                    <a:lnTo>
                      <a:pt x="22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95959"/>
                  </a:solidFill>
                  <a:effectLst/>
                  <a:uLnTx/>
                  <a:uFillTx/>
                  <a:latin typeface="Arial"/>
                  <a:ea typeface="+mn-ea"/>
                  <a:cs typeface="+mn-cs"/>
                </a:endParaRPr>
              </a:p>
            </p:txBody>
          </p:sp>
          <p:sp>
            <p:nvSpPr>
              <p:cNvPr id="23" name="Freeform 7">
                <a:extLst>
                  <a:ext uri="{FF2B5EF4-FFF2-40B4-BE49-F238E27FC236}">
                    <a16:creationId xmlns:a16="http://schemas.microsoft.com/office/drawing/2014/main" id="{AE31D24B-C731-4646-B390-8CC864CC0F78}"/>
                  </a:ext>
                </a:extLst>
              </p:cNvPr>
              <p:cNvSpPr>
                <a:spLocks noEditPoints="1"/>
              </p:cNvSpPr>
              <p:nvPr/>
            </p:nvSpPr>
            <p:spPr bwMode="auto">
              <a:xfrm>
                <a:off x="2430463" y="1820863"/>
                <a:ext cx="2489200" cy="2487613"/>
              </a:xfrm>
              <a:custGeom>
                <a:avLst/>
                <a:gdLst>
                  <a:gd name="T0" fmla="*/ 1325 w 3138"/>
                  <a:gd name="T1" fmla="*/ 308 h 3136"/>
                  <a:gd name="T2" fmla="*/ 989 w 3138"/>
                  <a:gd name="T3" fmla="*/ 424 h 3136"/>
                  <a:gd name="T4" fmla="*/ 704 w 3138"/>
                  <a:gd name="T5" fmla="*/ 623 h 3136"/>
                  <a:gd name="T6" fmla="*/ 482 w 3138"/>
                  <a:gd name="T7" fmla="*/ 889 h 3136"/>
                  <a:gd name="T8" fmla="*/ 336 w 3138"/>
                  <a:gd name="T9" fmla="*/ 1209 h 3136"/>
                  <a:gd name="T10" fmla="*/ 285 w 3138"/>
                  <a:gd name="T11" fmla="*/ 1569 h 3136"/>
                  <a:gd name="T12" fmla="*/ 336 w 3138"/>
                  <a:gd name="T13" fmla="*/ 1929 h 3136"/>
                  <a:gd name="T14" fmla="*/ 482 w 3138"/>
                  <a:gd name="T15" fmla="*/ 2249 h 3136"/>
                  <a:gd name="T16" fmla="*/ 704 w 3138"/>
                  <a:gd name="T17" fmla="*/ 2515 h 3136"/>
                  <a:gd name="T18" fmla="*/ 989 w 3138"/>
                  <a:gd name="T19" fmla="*/ 2712 h 3136"/>
                  <a:gd name="T20" fmla="*/ 1325 w 3138"/>
                  <a:gd name="T21" fmla="*/ 2828 h 3136"/>
                  <a:gd name="T22" fmla="*/ 1691 w 3138"/>
                  <a:gd name="T23" fmla="*/ 2846 h 3136"/>
                  <a:gd name="T24" fmla="*/ 2042 w 3138"/>
                  <a:gd name="T25" fmla="*/ 2762 h 3136"/>
                  <a:gd name="T26" fmla="*/ 2344 w 3138"/>
                  <a:gd name="T27" fmla="*/ 2589 h 3136"/>
                  <a:gd name="T28" fmla="*/ 2591 w 3138"/>
                  <a:gd name="T29" fmla="*/ 2344 h 3136"/>
                  <a:gd name="T30" fmla="*/ 2762 w 3138"/>
                  <a:gd name="T31" fmla="*/ 2040 h 3136"/>
                  <a:gd name="T32" fmla="*/ 2845 w 3138"/>
                  <a:gd name="T33" fmla="*/ 1692 h 3136"/>
                  <a:gd name="T34" fmla="*/ 2829 w 3138"/>
                  <a:gd name="T35" fmla="*/ 1324 h 3136"/>
                  <a:gd name="T36" fmla="*/ 2714 w 3138"/>
                  <a:gd name="T37" fmla="*/ 990 h 3136"/>
                  <a:gd name="T38" fmla="*/ 2515 w 3138"/>
                  <a:gd name="T39" fmla="*/ 704 h 3136"/>
                  <a:gd name="T40" fmla="*/ 2248 w 3138"/>
                  <a:gd name="T41" fmla="*/ 481 h 3136"/>
                  <a:gd name="T42" fmla="*/ 1928 w 3138"/>
                  <a:gd name="T43" fmla="*/ 338 h 3136"/>
                  <a:gd name="T44" fmla="*/ 1568 w 3138"/>
                  <a:gd name="T45" fmla="*/ 287 h 3136"/>
                  <a:gd name="T46" fmla="*/ 1837 w 3138"/>
                  <a:gd name="T47" fmla="*/ 24 h 3136"/>
                  <a:gd name="T48" fmla="*/ 2209 w 3138"/>
                  <a:gd name="T49" fmla="*/ 137 h 3136"/>
                  <a:gd name="T50" fmla="*/ 2535 w 3138"/>
                  <a:gd name="T51" fmla="*/ 334 h 3136"/>
                  <a:gd name="T52" fmla="*/ 2804 w 3138"/>
                  <a:gd name="T53" fmla="*/ 603 h 3136"/>
                  <a:gd name="T54" fmla="*/ 3001 w 3138"/>
                  <a:gd name="T55" fmla="*/ 929 h 3136"/>
                  <a:gd name="T56" fmla="*/ 3114 w 3138"/>
                  <a:gd name="T57" fmla="*/ 1301 h 3136"/>
                  <a:gd name="T58" fmla="*/ 3132 w 3138"/>
                  <a:gd name="T59" fmla="*/ 1704 h 3136"/>
                  <a:gd name="T60" fmla="*/ 3048 w 3138"/>
                  <a:gd name="T61" fmla="*/ 2088 h 3136"/>
                  <a:gd name="T62" fmla="*/ 2877 w 3138"/>
                  <a:gd name="T63" fmla="*/ 2432 h 3136"/>
                  <a:gd name="T64" fmla="*/ 2633 w 3138"/>
                  <a:gd name="T65" fmla="*/ 2720 h 3136"/>
                  <a:gd name="T66" fmla="*/ 2322 w 3138"/>
                  <a:gd name="T67" fmla="*/ 2943 h 3136"/>
                  <a:gd name="T68" fmla="*/ 1964 w 3138"/>
                  <a:gd name="T69" fmla="*/ 3086 h 3136"/>
                  <a:gd name="T70" fmla="*/ 1568 w 3138"/>
                  <a:gd name="T71" fmla="*/ 3136 h 3136"/>
                  <a:gd name="T72" fmla="*/ 1174 w 3138"/>
                  <a:gd name="T73" fmla="*/ 3086 h 3136"/>
                  <a:gd name="T74" fmla="*/ 814 w 3138"/>
                  <a:gd name="T75" fmla="*/ 2943 h 3136"/>
                  <a:gd name="T76" fmla="*/ 506 w 3138"/>
                  <a:gd name="T77" fmla="*/ 2720 h 3136"/>
                  <a:gd name="T78" fmla="*/ 259 w 3138"/>
                  <a:gd name="T79" fmla="*/ 2432 h 3136"/>
                  <a:gd name="T80" fmla="*/ 90 w 3138"/>
                  <a:gd name="T81" fmla="*/ 2088 h 3136"/>
                  <a:gd name="T82" fmla="*/ 6 w 3138"/>
                  <a:gd name="T83" fmla="*/ 1704 h 3136"/>
                  <a:gd name="T84" fmla="*/ 22 w 3138"/>
                  <a:gd name="T85" fmla="*/ 1301 h 3136"/>
                  <a:gd name="T86" fmla="*/ 137 w 3138"/>
                  <a:gd name="T87" fmla="*/ 929 h 3136"/>
                  <a:gd name="T88" fmla="*/ 334 w 3138"/>
                  <a:gd name="T89" fmla="*/ 603 h 3136"/>
                  <a:gd name="T90" fmla="*/ 603 w 3138"/>
                  <a:gd name="T91" fmla="*/ 334 h 3136"/>
                  <a:gd name="T92" fmla="*/ 929 w 3138"/>
                  <a:gd name="T93" fmla="*/ 137 h 3136"/>
                  <a:gd name="T94" fmla="*/ 1301 w 3138"/>
                  <a:gd name="T95" fmla="*/ 24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38" h="3136">
                    <a:moveTo>
                      <a:pt x="1568" y="287"/>
                    </a:moveTo>
                    <a:lnTo>
                      <a:pt x="1445" y="293"/>
                    </a:lnTo>
                    <a:lnTo>
                      <a:pt x="1325" y="308"/>
                    </a:lnTo>
                    <a:lnTo>
                      <a:pt x="1210" y="338"/>
                    </a:lnTo>
                    <a:lnTo>
                      <a:pt x="1096" y="376"/>
                    </a:lnTo>
                    <a:lnTo>
                      <a:pt x="989" y="424"/>
                    </a:lnTo>
                    <a:lnTo>
                      <a:pt x="888" y="481"/>
                    </a:lnTo>
                    <a:lnTo>
                      <a:pt x="792" y="547"/>
                    </a:lnTo>
                    <a:lnTo>
                      <a:pt x="704" y="623"/>
                    </a:lnTo>
                    <a:lnTo>
                      <a:pt x="621" y="704"/>
                    </a:lnTo>
                    <a:lnTo>
                      <a:pt x="547" y="794"/>
                    </a:lnTo>
                    <a:lnTo>
                      <a:pt x="482" y="889"/>
                    </a:lnTo>
                    <a:lnTo>
                      <a:pt x="424" y="990"/>
                    </a:lnTo>
                    <a:lnTo>
                      <a:pt x="376" y="1098"/>
                    </a:lnTo>
                    <a:lnTo>
                      <a:pt x="336" y="1209"/>
                    </a:lnTo>
                    <a:lnTo>
                      <a:pt x="309" y="1324"/>
                    </a:lnTo>
                    <a:lnTo>
                      <a:pt x="291" y="1446"/>
                    </a:lnTo>
                    <a:lnTo>
                      <a:pt x="285" y="1569"/>
                    </a:lnTo>
                    <a:lnTo>
                      <a:pt x="291" y="1692"/>
                    </a:lnTo>
                    <a:lnTo>
                      <a:pt x="309" y="1812"/>
                    </a:lnTo>
                    <a:lnTo>
                      <a:pt x="336" y="1929"/>
                    </a:lnTo>
                    <a:lnTo>
                      <a:pt x="376" y="2040"/>
                    </a:lnTo>
                    <a:lnTo>
                      <a:pt x="424" y="2148"/>
                    </a:lnTo>
                    <a:lnTo>
                      <a:pt x="482" y="2249"/>
                    </a:lnTo>
                    <a:lnTo>
                      <a:pt x="547" y="2344"/>
                    </a:lnTo>
                    <a:lnTo>
                      <a:pt x="621" y="2434"/>
                    </a:lnTo>
                    <a:lnTo>
                      <a:pt x="704" y="2515"/>
                    </a:lnTo>
                    <a:lnTo>
                      <a:pt x="792" y="2589"/>
                    </a:lnTo>
                    <a:lnTo>
                      <a:pt x="888" y="2655"/>
                    </a:lnTo>
                    <a:lnTo>
                      <a:pt x="989" y="2712"/>
                    </a:lnTo>
                    <a:lnTo>
                      <a:pt x="1096" y="2762"/>
                    </a:lnTo>
                    <a:lnTo>
                      <a:pt x="1210" y="2800"/>
                    </a:lnTo>
                    <a:lnTo>
                      <a:pt x="1325" y="2828"/>
                    </a:lnTo>
                    <a:lnTo>
                      <a:pt x="1445" y="2846"/>
                    </a:lnTo>
                    <a:lnTo>
                      <a:pt x="1568" y="2852"/>
                    </a:lnTo>
                    <a:lnTo>
                      <a:pt x="1691" y="2846"/>
                    </a:lnTo>
                    <a:lnTo>
                      <a:pt x="1813" y="2828"/>
                    </a:lnTo>
                    <a:lnTo>
                      <a:pt x="1928" y="2800"/>
                    </a:lnTo>
                    <a:lnTo>
                      <a:pt x="2042" y="2762"/>
                    </a:lnTo>
                    <a:lnTo>
                      <a:pt x="2147" y="2712"/>
                    </a:lnTo>
                    <a:lnTo>
                      <a:pt x="2248" y="2655"/>
                    </a:lnTo>
                    <a:lnTo>
                      <a:pt x="2344" y="2589"/>
                    </a:lnTo>
                    <a:lnTo>
                      <a:pt x="2434" y="2515"/>
                    </a:lnTo>
                    <a:lnTo>
                      <a:pt x="2515" y="2434"/>
                    </a:lnTo>
                    <a:lnTo>
                      <a:pt x="2591" y="2344"/>
                    </a:lnTo>
                    <a:lnTo>
                      <a:pt x="2656" y="2249"/>
                    </a:lnTo>
                    <a:lnTo>
                      <a:pt x="2714" y="2148"/>
                    </a:lnTo>
                    <a:lnTo>
                      <a:pt x="2762" y="2040"/>
                    </a:lnTo>
                    <a:lnTo>
                      <a:pt x="2802" y="1929"/>
                    </a:lnTo>
                    <a:lnTo>
                      <a:pt x="2829" y="1812"/>
                    </a:lnTo>
                    <a:lnTo>
                      <a:pt x="2845" y="1692"/>
                    </a:lnTo>
                    <a:lnTo>
                      <a:pt x="2851" y="1569"/>
                    </a:lnTo>
                    <a:lnTo>
                      <a:pt x="2845" y="1446"/>
                    </a:lnTo>
                    <a:lnTo>
                      <a:pt x="2829" y="1324"/>
                    </a:lnTo>
                    <a:lnTo>
                      <a:pt x="2802" y="1209"/>
                    </a:lnTo>
                    <a:lnTo>
                      <a:pt x="2762" y="1098"/>
                    </a:lnTo>
                    <a:lnTo>
                      <a:pt x="2714" y="990"/>
                    </a:lnTo>
                    <a:lnTo>
                      <a:pt x="2656" y="889"/>
                    </a:lnTo>
                    <a:lnTo>
                      <a:pt x="2591" y="794"/>
                    </a:lnTo>
                    <a:lnTo>
                      <a:pt x="2515" y="704"/>
                    </a:lnTo>
                    <a:lnTo>
                      <a:pt x="2434" y="623"/>
                    </a:lnTo>
                    <a:lnTo>
                      <a:pt x="2344" y="547"/>
                    </a:lnTo>
                    <a:lnTo>
                      <a:pt x="2248" y="481"/>
                    </a:lnTo>
                    <a:lnTo>
                      <a:pt x="2147" y="424"/>
                    </a:lnTo>
                    <a:lnTo>
                      <a:pt x="2042" y="376"/>
                    </a:lnTo>
                    <a:lnTo>
                      <a:pt x="1928" y="338"/>
                    </a:lnTo>
                    <a:lnTo>
                      <a:pt x="1813" y="308"/>
                    </a:lnTo>
                    <a:lnTo>
                      <a:pt x="1691" y="293"/>
                    </a:lnTo>
                    <a:lnTo>
                      <a:pt x="1568" y="287"/>
                    </a:lnTo>
                    <a:close/>
                    <a:moveTo>
                      <a:pt x="1568" y="0"/>
                    </a:moveTo>
                    <a:lnTo>
                      <a:pt x="1703" y="6"/>
                    </a:lnTo>
                    <a:lnTo>
                      <a:pt x="1837" y="24"/>
                    </a:lnTo>
                    <a:lnTo>
                      <a:pt x="1964" y="52"/>
                    </a:lnTo>
                    <a:lnTo>
                      <a:pt x="2089" y="90"/>
                    </a:lnTo>
                    <a:lnTo>
                      <a:pt x="2209" y="137"/>
                    </a:lnTo>
                    <a:lnTo>
                      <a:pt x="2322" y="195"/>
                    </a:lnTo>
                    <a:lnTo>
                      <a:pt x="2432" y="261"/>
                    </a:lnTo>
                    <a:lnTo>
                      <a:pt x="2535" y="334"/>
                    </a:lnTo>
                    <a:lnTo>
                      <a:pt x="2633" y="416"/>
                    </a:lnTo>
                    <a:lnTo>
                      <a:pt x="2722" y="507"/>
                    </a:lnTo>
                    <a:lnTo>
                      <a:pt x="2804" y="603"/>
                    </a:lnTo>
                    <a:lnTo>
                      <a:pt x="2877" y="706"/>
                    </a:lnTo>
                    <a:lnTo>
                      <a:pt x="2945" y="815"/>
                    </a:lnTo>
                    <a:lnTo>
                      <a:pt x="3001" y="929"/>
                    </a:lnTo>
                    <a:lnTo>
                      <a:pt x="3048" y="1048"/>
                    </a:lnTo>
                    <a:lnTo>
                      <a:pt x="3086" y="1173"/>
                    </a:lnTo>
                    <a:lnTo>
                      <a:pt x="3114" y="1301"/>
                    </a:lnTo>
                    <a:lnTo>
                      <a:pt x="3132" y="1434"/>
                    </a:lnTo>
                    <a:lnTo>
                      <a:pt x="3138" y="1569"/>
                    </a:lnTo>
                    <a:lnTo>
                      <a:pt x="3132" y="1704"/>
                    </a:lnTo>
                    <a:lnTo>
                      <a:pt x="3114" y="1835"/>
                    </a:lnTo>
                    <a:lnTo>
                      <a:pt x="3086" y="1965"/>
                    </a:lnTo>
                    <a:lnTo>
                      <a:pt x="3048" y="2088"/>
                    </a:lnTo>
                    <a:lnTo>
                      <a:pt x="3001" y="2207"/>
                    </a:lnTo>
                    <a:lnTo>
                      <a:pt x="2945" y="2323"/>
                    </a:lnTo>
                    <a:lnTo>
                      <a:pt x="2877" y="2432"/>
                    </a:lnTo>
                    <a:lnTo>
                      <a:pt x="2804" y="2533"/>
                    </a:lnTo>
                    <a:lnTo>
                      <a:pt x="2722" y="2631"/>
                    </a:lnTo>
                    <a:lnTo>
                      <a:pt x="2633" y="2720"/>
                    </a:lnTo>
                    <a:lnTo>
                      <a:pt x="2535" y="2802"/>
                    </a:lnTo>
                    <a:lnTo>
                      <a:pt x="2432" y="2877"/>
                    </a:lnTo>
                    <a:lnTo>
                      <a:pt x="2322" y="2943"/>
                    </a:lnTo>
                    <a:lnTo>
                      <a:pt x="2209" y="3001"/>
                    </a:lnTo>
                    <a:lnTo>
                      <a:pt x="2089" y="3048"/>
                    </a:lnTo>
                    <a:lnTo>
                      <a:pt x="1964" y="3086"/>
                    </a:lnTo>
                    <a:lnTo>
                      <a:pt x="1837" y="3114"/>
                    </a:lnTo>
                    <a:lnTo>
                      <a:pt x="1703" y="3130"/>
                    </a:lnTo>
                    <a:lnTo>
                      <a:pt x="1568" y="3136"/>
                    </a:lnTo>
                    <a:lnTo>
                      <a:pt x="1433" y="3130"/>
                    </a:lnTo>
                    <a:lnTo>
                      <a:pt x="1301" y="3114"/>
                    </a:lnTo>
                    <a:lnTo>
                      <a:pt x="1174" y="3086"/>
                    </a:lnTo>
                    <a:lnTo>
                      <a:pt x="1049" y="3048"/>
                    </a:lnTo>
                    <a:lnTo>
                      <a:pt x="929" y="3001"/>
                    </a:lnTo>
                    <a:lnTo>
                      <a:pt x="814" y="2943"/>
                    </a:lnTo>
                    <a:lnTo>
                      <a:pt x="706" y="2877"/>
                    </a:lnTo>
                    <a:lnTo>
                      <a:pt x="603" y="2802"/>
                    </a:lnTo>
                    <a:lnTo>
                      <a:pt x="506" y="2720"/>
                    </a:lnTo>
                    <a:lnTo>
                      <a:pt x="416" y="2631"/>
                    </a:lnTo>
                    <a:lnTo>
                      <a:pt x="334" y="2533"/>
                    </a:lnTo>
                    <a:lnTo>
                      <a:pt x="259" y="2432"/>
                    </a:lnTo>
                    <a:lnTo>
                      <a:pt x="193" y="2323"/>
                    </a:lnTo>
                    <a:lnTo>
                      <a:pt x="137" y="2207"/>
                    </a:lnTo>
                    <a:lnTo>
                      <a:pt x="90" y="2088"/>
                    </a:lnTo>
                    <a:lnTo>
                      <a:pt x="50" y="1965"/>
                    </a:lnTo>
                    <a:lnTo>
                      <a:pt x="22" y="1835"/>
                    </a:lnTo>
                    <a:lnTo>
                      <a:pt x="6" y="1704"/>
                    </a:lnTo>
                    <a:lnTo>
                      <a:pt x="0" y="1569"/>
                    </a:lnTo>
                    <a:lnTo>
                      <a:pt x="6" y="1434"/>
                    </a:lnTo>
                    <a:lnTo>
                      <a:pt x="22" y="1301"/>
                    </a:lnTo>
                    <a:lnTo>
                      <a:pt x="50" y="1173"/>
                    </a:lnTo>
                    <a:lnTo>
                      <a:pt x="90" y="1048"/>
                    </a:lnTo>
                    <a:lnTo>
                      <a:pt x="137" y="929"/>
                    </a:lnTo>
                    <a:lnTo>
                      <a:pt x="193" y="815"/>
                    </a:lnTo>
                    <a:lnTo>
                      <a:pt x="259" y="706"/>
                    </a:lnTo>
                    <a:lnTo>
                      <a:pt x="334" y="603"/>
                    </a:lnTo>
                    <a:lnTo>
                      <a:pt x="416" y="507"/>
                    </a:lnTo>
                    <a:lnTo>
                      <a:pt x="506" y="416"/>
                    </a:lnTo>
                    <a:lnTo>
                      <a:pt x="603" y="334"/>
                    </a:lnTo>
                    <a:lnTo>
                      <a:pt x="706" y="261"/>
                    </a:lnTo>
                    <a:lnTo>
                      <a:pt x="814" y="195"/>
                    </a:lnTo>
                    <a:lnTo>
                      <a:pt x="929" y="137"/>
                    </a:lnTo>
                    <a:lnTo>
                      <a:pt x="1049" y="90"/>
                    </a:lnTo>
                    <a:lnTo>
                      <a:pt x="1174" y="52"/>
                    </a:lnTo>
                    <a:lnTo>
                      <a:pt x="1301" y="24"/>
                    </a:lnTo>
                    <a:lnTo>
                      <a:pt x="1433" y="6"/>
                    </a:lnTo>
                    <a:lnTo>
                      <a:pt x="15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95959"/>
                  </a:solidFill>
                  <a:effectLst/>
                  <a:uLnTx/>
                  <a:uFillTx/>
                  <a:latin typeface="Arial"/>
                  <a:ea typeface="+mn-ea"/>
                  <a:cs typeface="+mn-cs"/>
                </a:endParaRPr>
              </a:p>
            </p:txBody>
          </p:sp>
          <p:sp>
            <p:nvSpPr>
              <p:cNvPr id="24" name="Freeform 8">
                <a:extLst>
                  <a:ext uri="{FF2B5EF4-FFF2-40B4-BE49-F238E27FC236}">
                    <a16:creationId xmlns:a16="http://schemas.microsoft.com/office/drawing/2014/main" id="{AB0BB48A-1744-0648-96CF-2DF7B89F5BC2}"/>
                  </a:ext>
                </a:extLst>
              </p:cNvPr>
              <p:cNvSpPr>
                <a:spLocks noEditPoints="1"/>
              </p:cNvSpPr>
              <p:nvPr/>
            </p:nvSpPr>
            <p:spPr bwMode="auto">
              <a:xfrm>
                <a:off x="3108326" y="2273301"/>
                <a:ext cx="1133475" cy="1131888"/>
              </a:xfrm>
              <a:custGeom>
                <a:avLst/>
                <a:gdLst>
                  <a:gd name="T0" fmla="*/ 644 w 1426"/>
                  <a:gd name="T1" fmla="*/ 290 h 1426"/>
                  <a:gd name="T2" fmla="*/ 517 w 1426"/>
                  <a:gd name="T3" fmla="*/ 332 h 1426"/>
                  <a:gd name="T4" fmla="*/ 410 w 1426"/>
                  <a:gd name="T5" fmla="*/ 409 h 1426"/>
                  <a:gd name="T6" fmla="*/ 332 w 1426"/>
                  <a:gd name="T7" fmla="*/ 517 h 1426"/>
                  <a:gd name="T8" fmla="*/ 290 w 1426"/>
                  <a:gd name="T9" fmla="*/ 644 h 1426"/>
                  <a:gd name="T10" fmla="*/ 290 w 1426"/>
                  <a:gd name="T11" fmla="*/ 781 h 1426"/>
                  <a:gd name="T12" fmla="*/ 332 w 1426"/>
                  <a:gd name="T13" fmla="*/ 909 h 1426"/>
                  <a:gd name="T14" fmla="*/ 410 w 1426"/>
                  <a:gd name="T15" fmla="*/ 1014 h 1426"/>
                  <a:gd name="T16" fmla="*/ 517 w 1426"/>
                  <a:gd name="T17" fmla="*/ 1091 h 1426"/>
                  <a:gd name="T18" fmla="*/ 644 w 1426"/>
                  <a:gd name="T19" fmla="*/ 1135 h 1426"/>
                  <a:gd name="T20" fmla="*/ 782 w 1426"/>
                  <a:gd name="T21" fmla="*/ 1135 h 1426"/>
                  <a:gd name="T22" fmla="*/ 909 w 1426"/>
                  <a:gd name="T23" fmla="*/ 1091 h 1426"/>
                  <a:gd name="T24" fmla="*/ 1014 w 1426"/>
                  <a:gd name="T25" fmla="*/ 1014 h 1426"/>
                  <a:gd name="T26" fmla="*/ 1092 w 1426"/>
                  <a:gd name="T27" fmla="*/ 909 h 1426"/>
                  <a:gd name="T28" fmla="*/ 1136 w 1426"/>
                  <a:gd name="T29" fmla="*/ 781 h 1426"/>
                  <a:gd name="T30" fmla="*/ 1136 w 1426"/>
                  <a:gd name="T31" fmla="*/ 644 h 1426"/>
                  <a:gd name="T32" fmla="*/ 1092 w 1426"/>
                  <a:gd name="T33" fmla="*/ 517 h 1426"/>
                  <a:gd name="T34" fmla="*/ 1014 w 1426"/>
                  <a:gd name="T35" fmla="*/ 409 h 1426"/>
                  <a:gd name="T36" fmla="*/ 909 w 1426"/>
                  <a:gd name="T37" fmla="*/ 332 h 1426"/>
                  <a:gd name="T38" fmla="*/ 782 w 1426"/>
                  <a:gd name="T39" fmla="*/ 290 h 1426"/>
                  <a:gd name="T40" fmla="*/ 712 w 1426"/>
                  <a:gd name="T41" fmla="*/ 0 h 1426"/>
                  <a:gd name="T42" fmla="*/ 889 w 1426"/>
                  <a:gd name="T43" fmla="*/ 22 h 1426"/>
                  <a:gd name="T44" fmla="*/ 1048 w 1426"/>
                  <a:gd name="T45" fmla="*/ 83 h 1426"/>
                  <a:gd name="T46" fmla="*/ 1186 w 1426"/>
                  <a:gd name="T47" fmla="*/ 181 h 1426"/>
                  <a:gd name="T48" fmla="*/ 1297 w 1426"/>
                  <a:gd name="T49" fmla="*/ 306 h 1426"/>
                  <a:gd name="T50" fmla="*/ 1379 w 1426"/>
                  <a:gd name="T51" fmla="*/ 455 h 1426"/>
                  <a:gd name="T52" fmla="*/ 1420 w 1426"/>
                  <a:gd name="T53" fmla="*/ 624 h 1426"/>
                  <a:gd name="T54" fmla="*/ 1420 w 1426"/>
                  <a:gd name="T55" fmla="*/ 801 h 1426"/>
                  <a:gd name="T56" fmla="*/ 1379 w 1426"/>
                  <a:gd name="T57" fmla="*/ 970 h 1426"/>
                  <a:gd name="T58" fmla="*/ 1297 w 1426"/>
                  <a:gd name="T59" fmla="*/ 1119 h 1426"/>
                  <a:gd name="T60" fmla="*/ 1186 w 1426"/>
                  <a:gd name="T61" fmla="*/ 1245 h 1426"/>
                  <a:gd name="T62" fmla="*/ 1048 w 1426"/>
                  <a:gd name="T63" fmla="*/ 1342 h 1426"/>
                  <a:gd name="T64" fmla="*/ 889 w 1426"/>
                  <a:gd name="T65" fmla="*/ 1404 h 1426"/>
                  <a:gd name="T66" fmla="*/ 712 w 1426"/>
                  <a:gd name="T67" fmla="*/ 1426 h 1426"/>
                  <a:gd name="T68" fmla="*/ 537 w 1426"/>
                  <a:gd name="T69" fmla="*/ 1404 h 1426"/>
                  <a:gd name="T70" fmla="*/ 378 w 1426"/>
                  <a:gd name="T71" fmla="*/ 1342 h 1426"/>
                  <a:gd name="T72" fmla="*/ 238 w 1426"/>
                  <a:gd name="T73" fmla="*/ 1245 h 1426"/>
                  <a:gd name="T74" fmla="*/ 127 w 1426"/>
                  <a:gd name="T75" fmla="*/ 1119 h 1426"/>
                  <a:gd name="T76" fmla="*/ 47 w 1426"/>
                  <a:gd name="T77" fmla="*/ 970 h 1426"/>
                  <a:gd name="T78" fmla="*/ 6 w 1426"/>
                  <a:gd name="T79" fmla="*/ 801 h 1426"/>
                  <a:gd name="T80" fmla="*/ 6 w 1426"/>
                  <a:gd name="T81" fmla="*/ 624 h 1426"/>
                  <a:gd name="T82" fmla="*/ 47 w 1426"/>
                  <a:gd name="T83" fmla="*/ 455 h 1426"/>
                  <a:gd name="T84" fmla="*/ 127 w 1426"/>
                  <a:gd name="T85" fmla="*/ 306 h 1426"/>
                  <a:gd name="T86" fmla="*/ 238 w 1426"/>
                  <a:gd name="T87" fmla="*/ 181 h 1426"/>
                  <a:gd name="T88" fmla="*/ 378 w 1426"/>
                  <a:gd name="T89" fmla="*/ 83 h 1426"/>
                  <a:gd name="T90" fmla="*/ 537 w 1426"/>
                  <a:gd name="T91" fmla="*/ 22 h 1426"/>
                  <a:gd name="T92" fmla="*/ 712 w 1426"/>
                  <a:gd name="T93" fmla="*/ 0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26" h="1426">
                    <a:moveTo>
                      <a:pt x="712" y="284"/>
                    </a:moveTo>
                    <a:lnTo>
                      <a:pt x="644" y="290"/>
                    </a:lnTo>
                    <a:lnTo>
                      <a:pt x="579" y="306"/>
                    </a:lnTo>
                    <a:lnTo>
                      <a:pt x="517" y="332"/>
                    </a:lnTo>
                    <a:lnTo>
                      <a:pt x="459" y="368"/>
                    </a:lnTo>
                    <a:lnTo>
                      <a:pt x="410" y="409"/>
                    </a:lnTo>
                    <a:lnTo>
                      <a:pt x="368" y="461"/>
                    </a:lnTo>
                    <a:lnTo>
                      <a:pt x="332" y="517"/>
                    </a:lnTo>
                    <a:lnTo>
                      <a:pt x="306" y="578"/>
                    </a:lnTo>
                    <a:lnTo>
                      <a:pt x="290" y="644"/>
                    </a:lnTo>
                    <a:lnTo>
                      <a:pt x="284" y="712"/>
                    </a:lnTo>
                    <a:lnTo>
                      <a:pt x="290" y="781"/>
                    </a:lnTo>
                    <a:lnTo>
                      <a:pt x="306" y="847"/>
                    </a:lnTo>
                    <a:lnTo>
                      <a:pt x="332" y="909"/>
                    </a:lnTo>
                    <a:lnTo>
                      <a:pt x="368" y="964"/>
                    </a:lnTo>
                    <a:lnTo>
                      <a:pt x="410" y="1014"/>
                    </a:lnTo>
                    <a:lnTo>
                      <a:pt x="459" y="1058"/>
                    </a:lnTo>
                    <a:lnTo>
                      <a:pt x="517" y="1091"/>
                    </a:lnTo>
                    <a:lnTo>
                      <a:pt x="579" y="1117"/>
                    </a:lnTo>
                    <a:lnTo>
                      <a:pt x="644" y="1135"/>
                    </a:lnTo>
                    <a:lnTo>
                      <a:pt x="712" y="1139"/>
                    </a:lnTo>
                    <a:lnTo>
                      <a:pt x="782" y="1135"/>
                    </a:lnTo>
                    <a:lnTo>
                      <a:pt x="847" y="1117"/>
                    </a:lnTo>
                    <a:lnTo>
                      <a:pt x="909" y="1091"/>
                    </a:lnTo>
                    <a:lnTo>
                      <a:pt x="965" y="1058"/>
                    </a:lnTo>
                    <a:lnTo>
                      <a:pt x="1014" y="1014"/>
                    </a:lnTo>
                    <a:lnTo>
                      <a:pt x="1058" y="964"/>
                    </a:lnTo>
                    <a:lnTo>
                      <a:pt x="1092" y="909"/>
                    </a:lnTo>
                    <a:lnTo>
                      <a:pt x="1118" y="847"/>
                    </a:lnTo>
                    <a:lnTo>
                      <a:pt x="1136" y="781"/>
                    </a:lnTo>
                    <a:lnTo>
                      <a:pt x="1140" y="712"/>
                    </a:lnTo>
                    <a:lnTo>
                      <a:pt x="1136" y="644"/>
                    </a:lnTo>
                    <a:lnTo>
                      <a:pt x="1118" y="578"/>
                    </a:lnTo>
                    <a:lnTo>
                      <a:pt x="1092" y="517"/>
                    </a:lnTo>
                    <a:lnTo>
                      <a:pt x="1058" y="461"/>
                    </a:lnTo>
                    <a:lnTo>
                      <a:pt x="1014" y="409"/>
                    </a:lnTo>
                    <a:lnTo>
                      <a:pt x="965" y="368"/>
                    </a:lnTo>
                    <a:lnTo>
                      <a:pt x="909" y="332"/>
                    </a:lnTo>
                    <a:lnTo>
                      <a:pt x="847" y="306"/>
                    </a:lnTo>
                    <a:lnTo>
                      <a:pt x="782" y="290"/>
                    </a:lnTo>
                    <a:lnTo>
                      <a:pt x="712" y="284"/>
                    </a:lnTo>
                    <a:close/>
                    <a:moveTo>
                      <a:pt x="712" y="0"/>
                    </a:moveTo>
                    <a:lnTo>
                      <a:pt x="802" y="6"/>
                    </a:lnTo>
                    <a:lnTo>
                      <a:pt x="889" y="22"/>
                    </a:lnTo>
                    <a:lnTo>
                      <a:pt x="971" y="48"/>
                    </a:lnTo>
                    <a:lnTo>
                      <a:pt x="1048" y="83"/>
                    </a:lnTo>
                    <a:lnTo>
                      <a:pt x="1120" y="127"/>
                    </a:lnTo>
                    <a:lnTo>
                      <a:pt x="1186" y="181"/>
                    </a:lnTo>
                    <a:lnTo>
                      <a:pt x="1245" y="240"/>
                    </a:lnTo>
                    <a:lnTo>
                      <a:pt x="1297" y="306"/>
                    </a:lnTo>
                    <a:lnTo>
                      <a:pt x="1343" y="378"/>
                    </a:lnTo>
                    <a:lnTo>
                      <a:pt x="1379" y="455"/>
                    </a:lnTo>
                    <a:lnTo>
                      <a:pt x="1404" y="537"/>
                    </a:lnTo>
                    <a:lnTo>
                      <a:pt x="1420" y="624"/>
                    </a:lnTo>
                    <a:lnTo>
                      <a:pt x="1426" y="712"/>
                    </a:lnTo>
                    <a:lnTo>
                      <a:pt x="1420" y="801"/>
                    </a:lnTo>
                    <a:lnTo>
                      <a:pt x="1404" y="887"/>
                    </a:lnTo>
                    <a:lnTo>
                      <a:pt x="1379" y="970"/>
                    </a:lnTo>
                    <a:lnTo>
                      <a:pt x="1343" y="1048"/>
                    </a:lnTo>
                    <a:lnTo>
                      <a:pt x="1297" y="1119"/>
                    </a:lnTo>
                    <a:lnTo>
                      <a:pt x="1245" y="1185"/>
                    </a:lnTo>
                    <a:lnTo>
                      <a:pt x="1186" y="1245"/>
                    </a:lnTo>
                    <a:lnTo>
                      <a:pt x="1120" y="1296"/>
                    </a:lnTo>
                    <a:lnTo>
                      <a:pt x="1048" y="1342"/>
                    </a:lnTo>
                    <a:lnTo>
                      <a:pt x="971" y="1378"/>
                    </a:lnTo>
                    <a:lnTo>
                      <a:pt x="889" y="1404"/>
                    </a:lnTo>
                    <a:lnTo>
                      <a:pt x="802" y="1420"/>
                    </a:lnTo>
                    <a:lnTo>
                      <a:pt x="712" y="1426"/>
                    </a:lnTo>
                    <a:lnTo>
                      <a:pt x="622" y="1420"/>
                    </a:lnTo>
                    <a:lnTo>
                      <a:pt x="537" y="1404"/>
                    </a:lnTo>
                    <a:lnTo>
                      <a:pt x="455" y="1378"/>
                    </a:lnTo>
                    <a:lnTo>
                      <a:pt x="378" y="1342"/>
                    </a:lnTo>
                    <a:lnTo>
                      <a:pt x="306" y="1296"/>
                    </a:lnTo>
                    <a:lnTo>
                      <a:pt x="238" y="1245"/>
                    </a:lnTo>
                    <a:lnTo>
                      <a:pt x="181" y="1185"/>
                    </a:lnTo>
                    <a:lnTo>
                      <a:pt x="127" y="1119"/>
                    </a:lnTo>
                    <a:lnTo>
                      <a:pt x="83" y="1048"/>
                    </a:lnTo>
                    <a:lnTo>
                      <a:pt x="47" y="970"/>
                    </a:lnTo>
                    <a:lnTo>
                      <a:pt x="22" y="887"/>
                    </a:lnTo>
                    <a:lnTo>
                      <a:pt x="6" y="801"/>
                    </a:lnTo>
                    <a:lnTo>
                      <a:pt x="0" y="712"/>
                    </a:lnTo>
                    <a:lnTo>
                      <a:pt x="6" y="624"/>
                    </a:lnTo>
                    <a:lnTo>
                      <a:pt x="22" y="537"/>
                    </a:lnTo>
                    <a:lnTo>
                      <a:pt x="47" y="455"/>
                    </a:lnTo>
                    <a:lnTo>
                      <a:pt x="83" y="378"/>
                    </a:lnTo>
                    <a:lnTo>
                      <a:pt x="127" y="306"/>
                    </a:lnTo>
                    <a:lnTo>
                      <a:pt x="181" y="240"/>
                    </a:lnTo>
                    <a:lnTo>
                      <a:pt x="238" y="181"/>
                    </a:lnTo>
                    <a:lnTo>
                      <a:pt x="306" y="127"/>
                    </a:lnTo>
                    <a:lnTo>
                      <a:pt x="378" y="83"/>
                    </a:lnTo>
                    <a:lnTo>
                      <a:pt x="455" y="48"/>
                    </a:lnTo>
                    <a:lnTo>
                      <a:pt x="537" y="22"/>
                    </a:lnTo>
                    <a:lnTo>
                      <a:pt x="622" y="6"/>
                    </a:lnTo>
                    <a:lnTo>
                      <a:pt x="7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95959"/>
                  </a:solidFill>
                  <a:effectLst/>
                  <a:uLnTx/>
                  <a:uFillTx/>
                  <a:latin typeface="Arial"/>
                  <a:ea typeface="+mn-ea"/>
                  <a:cs typeface="+mn-cs"/>
                </a:endParaRPr>
              </a:p>
            </p:txBody>
          </p:sp>
          <p:sp>
            <p:nvSpPr>
              <p:cNvPr id="25" name="Freeform 9">
                <a:extLst>
                  <a:ext uri="{FF2B5EF4-FFF2-40B4-BE49-F238E27FC236}">
                    <a16:creationId xmlns:a16="http://schemas.microsoft.com/office/drawing/2014/main" id="{72BBFF53-6ED7-C942-ACE8-ED6D8530037D}"/>
                  </a:ext>
                </a:extLst>
              </p:cNvPr>
              <p:cNvSpPr>
                <a:spLocks noEditPoints="1"/>
              </p:cNvSpPr>
              <p:nvPr/>
            </p:nvSpPr>
            <p:spPr bwMode="auto">
              <a:xfrm>
                <a:off x="2762251" y="3179763"/>
                <a:ext cx="1825625" cy="1128713"/>
              </a:xfrm>
              <a:custGeom>
                <a:avLst/>
                <a:gdLst>
                  <a:gd name="T0" fmla="*/ 1051 w 2298"/>
                  <a:gd name="T1" fmla="*/ 288 h 1424"/>
                  <a:gd name="T2" fmla="*/ 863 w 2298"/>
                  <a:gd name="T3" fmla="*/ 330 h 1424"/>
                  <a:gd name="T4" fmla="*/ 690 w 2298"/>
                  <a:gd name="T5" fmla="*/ 408 h 1424"/>
                  <a:gd name="T6" fmla="*/ 537 w 2298"/>
                  <a:gd name="T7" fmla="*/ 519 h 1424"/>
                  <a:gd name="T8" fmla="*/ 408 w 2298"/>
                  <a:gd name="T9" fmla="*/ 660 h 1424"/>
                  <a:gd name="T10" fmla="*/ 310 w 2298"/>
                  <a:gd name="T11" fmla="*/ 827 h 1424"/>
                  <a:gd name="T12" fmla="*/ 485 w 2298"/>
                  <a:gd name="T13" fmla="*/ 953 h 1424"/>
                  <a:gd name="T14" fmla="*/ 678 w 2298"/>
                  <a:gd name="T15" fmla="*/ 1044 h 1424"/>
                  <a:gd name="T16" fmla="*/ 883 w 2298"/>
                  <a:gd name="T17" fmla="*/ 1104 h 1424"/>
                  <a:gd name="T18" fmla="*/ 1096 w 2298"/>
                  <a:gd name="T19" fmla="*/ 1128 h 1424"/>
                  <a:gd name="T20" fmla="*/ 1309 w 2298"/>
                  <a:gd name="T21" fmla="*/ 1120 h 1424"/>
                  <a:gd name="T22" fmla="*/ 1518 w 2298"/>
                  <a:gd name="T23" fmla="*/ 1078 h 1424"/>
                  <a:gd name="T24" fmla="*/ 1719 w 2298"/>
                  <a:gd name="T25" fmla="*/ 1002 h 1424"/>
                  <a:gd name="T26" fmla="*/ 1902 w 2298"/>
                  <a:gd name="T27" fmla="*/ 895 h 1424"/>
                  <a:gd name="T28" fmla="*/ 1942 w 2298"/>
                  <a:gd name="T29" fmla="*/ 740 h 1424"/>
                  <a:gd name="T30" fmla="*/ 1828 w 2298"/>
                  <a:gd name="T31" fmla="*/ 587 h 1424"/>
                  <a:gd name="T32" fmla="*/ 1687 w 2298"/>
                  <a:gd name="T33" fmla="*/ 459 h 1424"/>
                  <a:gd name="T34" fmla="*/ 1524 w 2298"/>
                  <a:gd name="T35" fmla="*/ 364 h 1424"/>
                  <a:gd name="T36" fmla="*/ 1343 w 2298"/>
                  <a:gd name="T37" fmla="*/ 304 h 1424"/>
                  <a:gd name="T38" fmla="*/ 1148 w 2298"/>
                  <a:gd name="T39" fmla="*/ 285 h 1424"/>
                  <a:gd name="T40" fmla="*/ 1257 w 2298"/>
                  <a:gd name="T41" fmla="*/ 4 h 1424"/>
                  <a:gd name="T42" fmla="*/ 1470 w 2298"/>
                  <a:gd name="T43" fmla="*/ 44 h 1424"/>
                  <a:gd name="T44" fmla="*/ 1667 w 2298"/>
                  <a:gd name="T45" fmla="*/ 117 h 1424"/>
                  <a:gd name="T46" fmla="*/ 1850 w 2298"/>
                  <a:gd name="T47" fmla="*/ 225 h 1424"/>
                  <a:gd name="T48" fmla="*/ 2010 w 2298"/>
                  <a:gd name="T49" fmla="*/ 362 h 1424"/>
                  <a:gd name="T50" fmla="*/ 2145 w 2298"/>
                  <a:gd name="T51" fmla="*/ 527 h 1424"/>
                  <a:gd name="T52" fmla="*/ 2250 w 2298"/>
                  <a:gd name="T53" fmla="*/ 716 h 1424"/>
                  <a:gd name="T54" fmla="*/ 2298 w 2298"/>
                  <a:gd name="T55" fmla="*/ 849 h 1424"/>
                  <a:gd name="T56" fmla="*/ 2290 w 2298"/>
                  <a:gd name="T57" fmla="*/ 913 h 1424"/>
                  <a:gd name="T58" fmla="*/ 2256 w 2298"/>
                  <a:gd name="T59" fmla="*/ 967 h 1424"/>
                  <a:gd name="T60" fmla="*/ 2069 w 2298"/>
                  <a:gd name="T61" fmla="*/ 1128 h 1424"/>
                  <a:gd name="T62" fmla="*/ 1860 w 2298"/>
                  <a:gd name="T63" fmla="*/ 1255 h 1424"/>
                  <a:gd name="T64" fmla="*/ 1635 w 2298"/>
                  <a:gd name="T65" fmla="*/ 1348 h 1424"/>
                  <a:gd name="T66" fmla="*/ 1397 w 2298"/>
                  <a:gd name="T67" fmla="*/ 1404 h 1424"/>
                  <a:gd name="T68" fmla="*/ 1148 w 2298"/>
                  <a:gd name="T69" fmla="*/ 1424 h 1424"/>
                  <a:gd name="T70" fmla="*/ 901 w 2298"/>
                  <a:gd name="T71" fmla="*/ 1404 h 1424"/>
                  <a:gd name="T72" fmla="*/ 663 w 2298"/>
                  <a:gd name="T73" fmla="*/ 1348 h 1424"/>
                  <a:gd name="T74" fmla="*/ 438 w 2298"/>
                  <a:gd name="T75" fmla="*/ 1255 h 1424"/>
                  <a:gd name="T76" fmla="*/ 229 w 2298"/>
                  <a:gd name="T77" fmla="*/ 1128 h 1424"/>
                  <a:gd name="T78" fmla="*/ 40 w 2298"/>
                  <a:gd name="T79" fmla="*/ 967 h 1424"/>
                  <a:gd name="T80" fmla="*/ 6 w 2298"/>
                  <a:gd name="T81" fmla="*/ 913 h 1424"/>
                  <a:gd name="T82" fmla="*/ 0 w 2298"/>
                  <a:gd name="T83" fmla="*/ 849 h 1424"/>
                  <a:gd name="T84" fmla="*/ 48 w 2298"/>
                  <a:gd name="T85" fmla="*/ 716 h 1424"/>
                  <a:gd name="T86" fmla="*/ 153 w 2298"/>
                  <a:gd name="T87" fmla="*/ 527 h 1424"/>
                  <a:gd name="T88" fmla="*/ 288 w 2298"/>
                  <a:gd name="T89" fmla="*/ 362 h 1424"/>
                  <a:gd name="T90" fmla="*/ 448 w 2298"/>
                  <a:gd name="T91" fmla="*/ 225 h 1424"/>
                  <a:gd name="T92" fmla="*/ 629 w 2298"/>
                  <a:gd name="T93" fmla="*/ 117 h 1424"/>
                  <a:gd name="T94" fmla="*/ 828 w 2298"/>
                  <a:gd name="T95" fmla="*/ 44 h 1424"/>
                  <a:gd name="T96" fmla="*/ 1039 w 2298"/>
                  <a:gd name="T97" fmla="*/ 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8" h="1424">
                    <a:moveTo>
                      <a:pt x="1148" y="285"/>
                    </a:moveTo>
                    <a:lnTo>
                      <a:pt x="1051" y="288"/>
                    </a:lnTo>
                    <a:lnTo>
                      <a:pt x="955" y="304"/>
                    </a:lnTo>
                    <a:lnTo>
                      <a:pt x="863" y="330"/>
                    </a:lnTo>
                    <a:lnTo>
                      <a:pt x="774" y="364"/>
                    </a:lnTo>
                    <a:lnTo>
                      <a:pt x="690" y="408"/>
                    </a:lnTo>
                    <a:lnTo>
                      <a:pt x="611" y="459"/>
                    </a:lnTo>
                    <a:lnTo>
                      <a:pt x="537" y="519"/>
                    </a:lnTo>
                    <a:lnTo>
                      <a:pt x="470" y="587"/>
                    </a:lnTo>
                    <a:lnTo>
                      <a:pt x="408" y="660"/>
                    </a:lnTo>
                    <a:lnTo>
                      <a:pt x="354" y="740"/>
                    </a:lnTo>
                    <a:lnTo>
                      <a:pt x="310" y="827"/>
                    </a:lnTo>
                    <a:lnTo>
                      <a:pt x="396" y="895"/>
                    </a:lnTo>
                    <a:lnTo>
                      <a:pt x="485" y="953"/>
                    </a:lnTo>
                    <a:lnTo>
                      <a:pt x="579" y="1002"/>
                    </a:lnTo>
                    <a:lnTo>
                      <a:pt x="678" y="1044"/>
                    </a:lnTo>
                    <a:lnTo>
                      <a:pt x="780" y="1078"/>
                    </a:lnTo>
                    <a:lnTo>
                      <a:pt x="883" y="1104"/>
                    </a:lnTo>
                    <a:lnTo>
                      <a:pt x="989" y="1120"/>
                    </a:lnTo>
                    <a:lnTo>
                      <a:pt x="1096" y="1128"/>
                    </a:lnTo>
                    <a:lnTo>
                      <a:pt x="1202" y="1128"/>
                    </a:lnTo>
                    <a:lnTo>
                      <a:pt x="1309" y="1120"/>
                    </a:lnTo>
                    <a:lnTo>
                      <a:pt x="1415" y="1104"/>
                    </a:lnTo>
                    <a:lnTo>
                      <a:pt x="1518" y="1078"/>
                    </a:lnTo>
                    <a:lnTo>
                      <a:pt x="1620" y="1044"/>
                    </a:lnTo>
                    <a:lnTo>
                      <a:pt x="1719" y="1002"/>
                    </a:lnTo>
                    <a:lnTo>
                      <a:pt x="1813" y="953"/>
                    </a:lnTo>
                    <a:lnTo>
                      <a:pt x="1902" y="895"/>
                    </a:lnTo>
                    <a:lnTo>
                      <a:pt x="1988" y="827"/>
                    </a:lnTo>
                    <a:lnTo>
                      <a:pt x="1942" y="740"/>
                    </a:lnTo>
                    <a:lnTo>
                      <a:pt x="1890" y="660"/>
                    </a:lnTo>
                    <a:lnTo>
                      <a:pt x="1828" y="587"/>
                    </a:lnTo>
                    <a:lnTo>
                      <a:pt x="1761" y="519"/>
                    </a:lnTo>
                    <a:lnTo>
                      <a:pt x="1687" y="459"/>
                    </a:lnTo>
                    <a:lnTo>
                      <a:pt x="1608" y="408"/>
                    </a:lnTo>
                    <a:lnTo>
                      <a:pt x="1524" y="364"/>
                    </a:lnTo>
                    <a:lnTo>
                      <a:pt x="1435" y="330"/>
                    </a:lnTo>
                    <a:lnTo>
                      <a:pt x="1343" y="304"/>
                    </a:lnTo>
                    <a:lnTo>
                      <a:pt x="1248" y="288"/>
                    </a:lnTo>
                    <a:lnTo>
                      <a:pt x="1148" y="285"/>
                    </a:lnTo>
                    <a:close/>
                    <a:moveTo>
                      <a:pt x="1148" y="0"/>
                    </a:moveTo>
                    <a:lnTo>
                      <a:pt x="1257" y="4"/>
                    </a:lnTo>
                    <a:lnTo>
                      <a:pt x="1365" y="18"/>
                    </a:lnTo>
                    <a:lnTo>
                      <a:pt x="1470" y="44"/>
                    </a:lnTo>
                    <a:lnTo>
                      <a:pt x="1572" y="76"/>
                    </a:lnTo>
                    <a:lnTo>
                      <a:pt x="1667" y="117"/>
                    </a:lnTo>
                    <a:lnTo>
                      <a:pt x="1761" y="167"/>
                    </a:lnTo>
                    <a:lnTo>
                      <a:pt x="1850" y="225"/>
                    </a:lnTo>
                    <a:lnTo>
                      <a:pt x="1932" y="290"/>
                    </a:lnTo>
                    <a:lnTo>
                      <a:pt x="2010" y="362"/>
                    </a:lnTo>
                    <a:lnTo>
                      <a:pt x="2081" y="442"/>
                    </a:lnTo>
                    <a:lnTo>
                      <a:pt x="2145" y="527"/>
                    </a:lnTo>
                    <a:lnTo>
                      <a:pt x="2203" y="619"/>
                    </a:lnTo>
                    <a:lnTo>
                      <a:pt x="2250" y="716"/>
                    </a:lnTo>
                    <a:lnTo>
                      <a:pt x="2290" y="819"/>
                    </a:lnTo>
                    <a:lnTo>
                      <a:pt x="2298" y="849"/>
                    </a:lnTo>
                    <a:lnTo>
                      <a:pt x="2298" y="881"/>
                    </a:lnTo>
                    <a:lnTo>
                      <a:pt x="2290" y="913"/>
                    </a:lnTo>
                    <a:lnTo>
                      <a:pt x="2276" y="941"/>
                    </a:lnTo>
                    <a:lnTo>
                      <a:pt x="2256" y="967"/>
                    </a:lnTo>
                    <a:lnTo>
                      <a:pt x="2165" y="1050"/>
                    </a:lnTo>
                    <a:lnTo>
                      <a:pt x="2069" y="1128"/>
                    </a:lnTo>
                    <a:lnTo>
                      <a:pt x="1966" y="1195"/>
                    </a:lnTo>
                    <a:lnTo>
                      <a:pt x="1860" y="1255"/>
                    </a:lnTo>
                    <a:lnTo>
                      <a:pt x="1749" y="1307"/>
                    </a:lnTo>
                    <a:lnTo>
                      <a:pt x="1635" y="1348"/>
                    </a:lnTo>
                    <a:lnTo>
                      <a:pt x="1516" y="1380"/>
                    </a:lnTo>
                    <a:lnTo>
                      <a:pt x="1397" y="1404"/>
                    </a:lnTo>
                    <a:lnTo>
                      <a:pt x="1273" y="1420"/>
                    </a:lnTo>
                    <a:lnTo>
                      <a:pt x="1148" y="1424"/>
                    </a:lnTo>
                    <a:lnTo>
                      <a:pt x="1025" y="1420"/>
                    </a:lnTo>
                    <a:lnTo>
                      <a:pt x="901" y="1404"/>
                    </a:lnTo>
                    <a:lnTo>
                      <a:pt x="780" y="1380"/>
                    </a:lnTo>
                    <a:lnTo>
                      <a:pt x="663" y="1348"/>
                    </a:lnTo>
                    <a:lnTo>
                      <a:pt x="549" y="1307"/>
                    </a:lnTo>
                    <a:lnTo>
                      <a:pt x="438" y="1255"/>
                    </a:lnTo>
                    <a:lnTo>
                      <a:pt x="332" y="1195"/>
                    </a:lnTo>
                    <a:lnTo>
                      <a:pt x="229" y="1128"/>
                    </a:lnTo>
                    <a:lnTo>
                      <a:pt x="131" y="1050"/>
                    </a:lnTo>
                    <a:lnTo>
                      <a:pt x="40" y="967"/>
                    </a:lnTo>
                    <a:lnTo>
                      <a:pt x="20" y="941"/>
                    </a:lnTo>
                    <a:lnTo>
                      <a:pt x="6" y="913"/>
                    </a:lnTo>
                    <a:lnTo>
                      <a:pt x="0" y="881"/>
                    </a:lnTo>
                    <a:lnTo>
                      <a:pt x="0" y="849"/>
                    </a:lnTo>
                    <a:lnTo>
                      <a:pt x="6" y="819"/>
                    </a:lnTo>
                    <a:lnTo>
                      <a:pt x="48" y="716"/>
                    </a:lnTo>
                    <a:lnTo>
                      <a:pt x="95" y="619"/>
                    </a:lnTo>
                    <a:lnTo>
                      <a:pt x="153" y="527"/>
                    </a:lnTo>
                    <a:lnTo>
                      <a:pt x="217" y="442"/>
                    </a:lnTo>
                    <a:lnTo>
                      <a:pt x="288" y="362"/>
                    </a:lnTo>
                    <a:lnTo>
                      <a:pt x="364" y="290"/>
                    </a:lnTo>
                    <a:lnTo>
                      <a:pt x="448" y="225"/>
                    </a:lnTo>
                    <a:lnTo>
                      <a:pt x="535" y="167"/>
                    </a:lnTo>
                    <a:lnTo>
                      <a:pt x="629" y="117"/>
                    </a:lnTo>
                    <a:lnTo>
                      <a:pt x="726" y="76"/>
                    </a:lnTo>
                    <a:lnTo>
                      <a:pt x="828" y="44"/>
                    </a:lnTo>
                    <a:lnTo>
                      <a:pt x="933" y="18"/>
                    </a:lnTo>
                    <a:lnTo>
                      <a:pt x="1039" y="4"/>
                    </a:lnTo>
                    <a:lnTo>
                      <a:pt x="114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595959"/>
                  </a:solidFill>
                  <a:effectLst/>
                  <a:uLnTx/>
                  <a:uFillTx/>
                  <a:latin typeface="Arial"/>
                  <a:ea typeface="+mn-ea"/>
                  <a:cs typeface="+mn-cs"/>
                </a:endParaRPr>
              </a:p>
            </p:txBody>
          </p:sp>
        </p:grpSp>
      </p:grpSp>
      <p:cxnSp>
        <p:nvCxnSpPr>
          <p:cNvPr id="26" name="Straight Connector 25">
            <a:extLst>
              <a:ext uri="{FF2B5EF4-FFF2-40B4-BE49-F238E27FC236}">
                <a16:creationId xmlns:a16="http://schemas.microsoft.com/office/drawing/2014/main" id="{AE587C65-6DD2-F543-A1F6-245BF2EE9B46}"/>
              </a:ext>
            </a:extLst>
          </p:cNvPr>
          <p:cNvCxnSpPr>
            <a:cxnSpLocks/>
          </p:cNvCxnSpPr>
          <p:nvPr userDrawn="1"/>
        </p:nvCxnSpPr>
        <p:spPr>
          <a:xfrm>
            <a:off x="3418895" y="4378690"/>
            <a:ext cx="8714269" cy="1"/>
          </a:xfrm>
          <a:prstGeom prst="line">
            <a:avLst/>
          </a:prstGeom>
          <a:ln w="3175">
            <a:solidFill>
              <a:schemeClr val="accent2"/>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71866E1-CA50-E04D-A665-B10FDE2FB268}"/>
              </a:ext>
            </a:extLst>
          </p:cNvPr>
          <p:cNvCxnSpPr>
            <a:cxnSpLocks/>
          </p:cNvCxnSpPr>
          <p:nvPr userDrawn="1"/>
        </p:nvCxnSpPr>
        <p:spPr>
          <a:xfrm>
            <a:off x="3418895" y="6404262"/>
            <a:ext cx="8714269" cy="1"/>
          </a:xfrm>
          <a:prstGeom prst="line">
            <a:avLst/>
          </a:prstGeom>
          <a:ln w="3175">
            <a:solidFill>
              <a:schemeClr val="accent2"/>
            </a:solidFill>
            <a:prstDash val="dash"/>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0314E38-8AB2-2745-BF53-1F38313F39A7}"/>
              </a:ext>
            </a:extLst>
          </p:cNvPr>
          <p:cNvCxnSpPr>
            <a:cxnSpLocks/>
          </p:cNvCxnSpPr>
          <p:nvPr userDrawn="1"/>
        </p:nvCxnSpPr>
        <p:spPr>
          <a:xfrm rot="10800000">
            <a:off x="379502" y="2954632"/>
            <a:ext cx="2744200" cy="0"/>
          </a:xfrm>
          <a:prstGeom prst="line">
            <a:avLst/>
          </a:prstGeom>
          <a:ln w="3175">
            <a:solidFill>
              <a:schemeClr val="accent2"/>
            </a:solidFill>
            <a:prstDash val="dash"/>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5B65F0DB-4771-D04C-8439-2E9046B06A71}"/>
              </a:ext>
            </a:extLst>
          </p:cNvPr>
          <p:cNvSpPr txBox="1"/>
          <p:nvPr userDrawn="1"/>
        </p:nvSpPr>
        <p:spPr>
          <a:xfrm>
            <a:off x="11607082" y="6436203"/>
            <a:ext cx="325815" cy="230832"/>
          </a:xfrm>
          <a:prstGeom prst="rect">
            <a:avLst/>
          </a:prstGeom>
          <a:solidFill>
            <a:srgbClr val="1473BF"/>
          </a:solidFill>
        </p:spPr>
        <p:txBody>
          <a:bodyPr vert="horz" wrap="none" lIns="91440" tIns="45720" rIns="91440" bIns="45720" rtlCol="0" anchor="ctr">
            <a:spAutoFit/>
          </a:bodyPr>
          <a:lstStyle>
            <a:defPPr>
              <a:defRPr lang="en-US"/>
            </a:defPPr>
            <a:lvl1pPr>
              <a:defRPr sz="12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78B5AF-9E1F-4B6F-BFCC-CCB7C3473770}"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FFFFFF"/>
              </a:solidFill>
              <a:effectLst/>
              <a:uLnTx/>
              <a:uFillTx/>
              <a:latin typeface="Arial"/>
              <a:ea typeface="+mn-ea"/>
              <a:cs typeface="+mn-cs"/>
            </a:endParaRPr>
          </a:p>
        </p:txBody>
      </p:sp>
      <p:sp>
        <p:nvSpPr>
          <p:cNvPr id="30" name="Title 4">
            <a:extLst>
              <a:ext uri="{FF2B5EF4-FFF2-40B4-BE49-F238E27FC236}">
                <a16:creationId xmlns:a16="http://schemas.microsoft.com/office/drawing/2014/main" id="{797E8918-5D37-B041-9165-4A751A299DF3}"/>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j-ea"/>
              <a:cs typeface="Calibri" panose="020F0502020204030204" pitchFamily="34" charset="0"/>
            </a:endParaRPr>
          </a:p>
        </p:txBody>
      </p:sp>
      <p:sp>
        <p:nvSpPr>
          <p:cNvPr id="31" name="Title 4">
            <a:extLst>
              <a:ext uri="{FF2B5EF4-FFF2-40B4-BE49-F238E27FC236}">
                <a16:creationId xmlns:a16="http://schemas.microsoft.com/office/drawing/2014/main" id="{38C51FE5-B92E-A248-A59C-CA6A61DEDC04}"/>
              </a:ext>
            </a:extLst>
          </p:cNvPr>
          <p:cNvSpPr txBox="1">
            <a:spLocks/>
          </p:cNvSpPr>
          <p:nvPr userDrawn="1"/>
        </p:nvSpPr>
        <p:spPr>
          <a:xfrm>
            <a:off x="8057527" y="6392346"/>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200" b="0" i="0" u="none" strike="noStrike" kern="1200" cap="none" spc="200" normalizeH="0" baseline="0" noProof="0" dirty="0">
                <a:ln>
                  <a:noFill/>
                </a:ln>
                <a:solidFill>
                  <a:srgbClr val="002B53"/>
                </a:solidFill>
                <a:effectLst/>
                <a:uLnTx/>
                <a:uFillTx/>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1581671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646A4272-08F6-C74B-B3A3-9DD6551E35C2}"/>
              </a:ext>
            </a:extLst>
          </p:cNvPr>
          <p:cNvSpPr>
            <a:spLocks noGrp="1"/>
          </p:cNvSpPr>
          <p:nvPr>
            <p:ph type="title" hasCustomPrompt="1"/>
          </p:nvPr>
        </p:nvSpPr>
        <p:spPr/>
        <p:txBody>
          <a:bodyPr/>
          <a:lstStyle>
            <a:lvl1pPr>
              <a:defRPr>
                <a:solidFill>
                  <a:srgbClr val="313131"/>
                </a:solidFill>
              </a:defRPr>
            </a:lvl1pPr>
          </a:lstStyle>
          <a:p>
            <a:r>
              <a:rPr lang="en-US" dirty="0"/>
              <a:t>Table of Contents</a:t>
            </a:r>
          </a:p>
        </p:txBody>
      </p:sp>
      <p:pic>
        <p:nvPicPr>
          <p:cNvPr id="8" name="Picture Placeholder 8">
            <a:extLst>
              <a:ext uri="{FF2B5EF4-FFF2-40B4-BE49-F238E27FC236}">
                <a16:creationId xmlns:a16="http://schemas.microsoft.com/office/drawing/2014/main" id="{E1B5142D-0DA9-4840-8FAC-78BBA4C73528}"/>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260418" y="1341438"/>
            <a:ext cx="4466801" cy="4824412"/>
          </a:xfrm>
          <a:prstGeom prst="rect">
            <a:avLst/>
          </a:prstGeom>
        </p:spPr>
      </p:pic>
      <p:sp>
        <p:nvSpPr>
          <p:cNvPr id="10" name="TextBox 9">
            <a:extLst>
              <a:ext uri="{FF2B5EF4-FFF2-40B4-BE49-F238E27FC236}">
                <a16:creationId xmlns:a16="http://schemas.microsoft.com/office/drawing/2014/main" id="{3634066A-9C80-DA4F-9B75-D987FC1FD9E4}"/>
              </a:ext>
            </a:extLst>
          </p:cNvPr>
          <p:cNvSpPr txBox="1"/>
          <p:nvPr userDrawn="1"/>
        </p:nvSpPr>
        <p:spPr>
          <a:xfrm>
            <a:off x="11607082" y="6436203"/>
            <a:ext cx="325815" cy="230832"/>
          </a:xfrm>
          <a:prstGeom prst="rect">
            <a:avLst/>
          </a:prstGeom>
          <a:solidFill>
            <a:srgbClr val="1473BF"/>
          </a:solidFill>
        </p:spPr>
        <p:txBody>
          <a:bodyPr vert="horz" wrap="none" lIns="91440" tIns="45720" rIns="91440" bIns="45720" rtlCol="0" anchor="ctr">
            <a:spAutoFit/>
          </a:bodyPr>
          <a:lstStyle>
            <a:defPPr>
              <a:defRPr lang="en-US"/>
            </a:defPPr>
            <a:lvl1pPr>
              <a:defRPr sz="12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78B5AF-9E1F-4B6F-BFCC-CCB7C3473770}"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FFFFFF"/>
              </a:solidFill>
              <a:effectLst/>
              <a:uLnTx/>
              <a:uFillTx/>
              <a:latin typeface="Arial"/>
              <a:ea typeface="+mn-ea"/>
              <a:cs typeface="+mn-cs"/>
            </a:endParaRPr>
          </a:p>
        </p:txBody>
      </p:sp>
      <p:sp>
        <p:nvSpPr>
          <p:cNvPr id="12" name="Title 4">
            <a:extLst>
              <a:ext uri="{FF2B5EF4-FFF2-40B4-BE49-F238E27FC236}">
                <a16:creationId xmlns:a16="http://schemas.microsoft.com/office/drawing/2014/main" id="{02027CC9-579F-6947-AD93-09532235EECC}"/>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j-ea"/>
              <a:cs typeface="Calibri" panose="020F0502020204030204" pitchFamily="34" charset="0"/>
            </a:endParaRPr>
          </a:p>
        </p:txBody>
      </p:sp>
      <p:sp>
        <p:nvSpPr>
          <p:cNvPr id="13" name="Title 4">
            <a:extLst>
              <a:ext uri="{FF2B5EF4-FFF2-40B4-BE49-F238E27FC236}">
                <a16:creationId xmlns:a16="http://schemas.microsoft.com/office/drawing/2014/main" id="{EAAED24D-E097-4E4A-A06C-A016E150A78F}"/>
              </a:ext>
            </a:extLst>
          </p:cNvPr>
          <p:cNvSpPr txBox="1">
            <a:spLocks/>
          </p:cNvSpPr>
          <p:nvPr userDrawn="1"/>
        </p:nvSpPr>
        <p:spPr>
          <a:xfrm>
            <a:off x="8057527" y="6392346"/>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200" b="0" i="0" u="none" strike="noStrike" kern="1200" cap="none" spc="200" normalizeH="0" baseline="0" noProof="0" dirty="0">
                <a:ln>
                  <a:noFill/>
                </a:ln>
                <a:solidFill>
                  <a:srgbClr val="002B53"/>
                </a:solidFill>
                <a:effectLst/>
                <a:uLnTx/>
                <a:uFillTx/>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1225987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clerx Overview">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646A4272-08F6-C74B-B3A3-9DD6551E35C2}"/>
              </a:ext>
            </a:extLst>
          </p:cNvPr>
          <p:cNvSpPr>
            <a:spLocks noGrp="1"/>
          </p:cNvSpPr>
          <p:nvPr>
            <p:ph type="title" hasCustomPrompt="1"/>
          </p:nvPr>
        </p:nvSpPr>
        <p:spPr/>
        <p:txBody>
          <a:bodyPr/>
          <a:lstStyle>
            <a:lvl1pPr marL="0" marR="0" indent="0" algn="ctr" defTabSz="914400" rtl="0" eaLnBrk="1" fontAlgn="auto" latinLnBrk="0" hangingPunct="1">
              <a:lnSpc>
                <a:spcPct val="90000"/>
              </a:lnSpc>
              <a:spcBef>
                <a:spcPct val="0"/>
              </a:spcBef>
              <a:spcAft>
                <a:spcPts val="0"/>
              </a:spcAft>
              <a:buClrTx/>
              <a:buSzTx/>
              <a:buFontTx/>
              <a:buNone/>
              <a:tabLst/>
              <a:defRPr>
                <a:solidFill>
                  <a:srgbClr val="313131"/>
                </a:solidFill>
              </a:defRPr>
            </a:lvl1pPr>
          </a:lstStyle>
          <a:p>
            <a:r>
              <a:rPr lang="en-US" dirty="0" err="1"/>
              <a:t>eClerx</a:t>
            </a:r>
            <a:r>
              <a:rPr lang="en-US" dirty="0"/>
              <a:t> Overview</a:t>
            </a:r>
          </a:p>
        </p:txBody>
      </p:sp>
      <p:sp>
        <p:nvSpPr>
          <p:cNvPr id="10" name="Shape 72">
            <a:extLst>
              <a:ext uri="{FF2B5EF4-FFF2-40B4-BE49-F238E27FC236}">
                <a16:creationId xmlns:a16="http://schemas.microsoft.com/office/drawing/2014/main" id="{2200D14B-91DD-214B-A935-7C72D59790D6}"/>
              </a:ext>
            </a:extLst>
          </p:cNvPr>
          <p:cNvSpPr/>
          <p:nvPr userDrawn="1"/>
        </p:nvSpPr>
        <p:spPr>
          <a:xfrm>
            <a:off x="565012" y="2101881"/>
            <a:ext cx="3405535" cy="692497"/>
          </a:xfrm>
          <a:prstGeom prst="rect">
            <a:avLst/>
          </a:prstGeom>
          <a:ln w="12700">
            <a:miter lim="400000"/>
          </a:ln>
          <a:extLst>
            <a:ext uri="{C572A759-6A51-4108-AA02-DFA0A04FC94B}">
              <ma14:wrappingTextBoxFlag xmlns="" xmlns:ma14="http://schemas.microsoft.com/office/mac/drawingml/2011/main" val="1"/>
            </a:ext>
          </a:extLst>
        </p:spPr>
        <p:txBody>
          <a:bodyPr wrap="square" lIns="45707" rIns="45707" numCol="1" spcCol="252000">
            <a:spAutoFit/>
          </a:bodyPr>
          <a:lstStyle/>
          <a:p>
            <a:pPr marL="177798"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rgbClr val="595959"/>
                </a:solidFill>
                <a:effectLst/>
                <a:uLnTx/>
                <a:uFillTx/>
                <a:latin typeface="Calibri" panose="020F0502020204030204" pitchFamily="34" charset="0"/>
                <a:ea typeface="Arial" charset="0"/>
                <a:cs typeface="Calibri" panose="020F0502020204030204" pitchFamily="34" charset="0"/>
                <a:sym typeface="Roboto Bold"/>
              </a:rPr>
              <a:t>Managing creative, content, marketing operations and analytics for some of the largest and most successful global brands</a:t>
            </a:r>
          </a:p>
        </p:txBody>
      </p:sp>
      <p:sp>
        <p:nvSpPr>
          <p:cNvPr id="12" name="Shape 72">
            <a:extLst>
              <a:ext uri="{FF2B5EF4-FFF2-40B4-BE49-F238E27FC236}">
                <a16:creationId xmlns:a16="http://schemas.microsoft.com/office/drawing/2014/main" id="{F7095513-C505-004F-87E9-C7968405480B}"/>
              </a:ext>
            </a:extLst>
          </p:cNvPr>
          <p:cNvSpPr/>
          <p:nvPr userDrawn="1"/>
        </p:nvSpPr>
        <p:spPr>
          <a:xfrm>
            <a:off x="8349599" y="2101881"/>
            <a:ext cx="3243509" cy="492443"/>
          </a:xfrm>
          <a:prstGeom prst="rect">
            <a:avLst/>
          </a:prstGeom>
          <a:ln w="12700">
            <a:miter lim="400000"/>
          </a:ln>
          <a:extLst>
            <a:ext uri="{C572A759-6A51-4108-AA02-DFA0A04FC94B}">
              <ma14:wrappingTextBoxFlag xmlns="" xmlns:ma14="http://schemas.microsoft.com/office/mac/drawingml/2011/main" val="1"/>
            </a:ext>
          </a:extLst>
        </p:spPr>
        <p:txBody>
          <a:bodyPr wrap="square" lIns="45707" rIns="45707" numCol="1" spcCol="252000">
            <a:spAutoFit/>
          </a:bodyPr>
          <a:lstStyle/>
          <a:p>
            <a:pPr marL="177798"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rgbClr val="595959"/>
                </a:solidFill>
                <a:effectLst/>
                <a:uLnTx/>
                <a:uFillTx/>
                <a:latin typeface="Calibri" panose="020F0502020204030204" pitchFamily="34" charset="0"/>
                <a:ea typeface="Arial" charset="0"/>
                <a:cs typeface="Calibri" panose="020F0502020204030204" pitchFamily="34" charset="0"/>
                <a:sym typeface="Roboto Bold"/>
              </a:rPr>
              <a:t>Improving customer contact and support logistics for consumer-facing enterprises</a:t>
            </a:r>
          </a:p>
        </p:txBody>
      </p:sp>
      <p:sp>
        <p:nvSpPr>
          <p:cNvPr id="13" name="Shape 72">
            <a:extLst>
              <a:ext uri="{FF2B5EF4-FFF2-40B4-BE49-F238E27FC236}">
                <a16:creationId xmlns:a16="http://schemas.microsoft.com/office/drawing/2014/main" id="{9730A519-5B0E-544A-B867-1D966B6646D5}"/>
              </a:ext>
            </a:extLst>
          </p:cNvPr>
          <p:cNvSpPr/>
          <p:nvPr userDrawn="1"/>
        </p:nvSpPr>
        <p:spPr>
          <a:xfrm>
            <a:off x="4569917" y="2101881"/>
            <a:ext cx="3336107" cy="692497"/>
          </a:xfrm>
          <a:prstGeom prst="rect">
            <a:avLst/>
          </a:prstGeom>
          <a:ln w="12700">
            <a:miter lim="400000"/>
          </a:ln>
          <a:extLst>
            <a:ext uri="{C572A759-6A51-4108-AA02-DFA0A04FC94B}">
              <ma14:wrappingTextBoxFlag xmlns="" xmlns:ma14="http://schemas.microsoft.com/office/mac/drawingml/2011/main" val="1"/>
            </a:ext>
          </a:extLst>
        </p:spPr>
        <p:txBody>
          <a:bodyPr wrap="square" lIns="45707" rIns="45707" numCol="1" spcCol="252000">
            <a:spAutoFit/>
          </a:bodyPr>
          <a:lstStyle/>
          <a:p>
            <a:pPr marL="177798"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rgbClr val="595959"/>
                </a:solidFill>
                <a:effectLst/>
                <a:uLnTx/>
                <a:uFillTx/>
                <a:latin typeface="Calibri" panose="020F0502020204030204" pitchFamily="34" charset="0"/>
                <a:ea typeface="Arial" charset="0"/>
                <a:cs typeface="Calibri" panose="020F0502020204030204" pitchFamily="34" charset="0"/>
                <a:sym typeface="Roboto Bold"/>
              </a:rPr>
              <a:t>Providing process management, consulting and automation services to global financial institutions</a:t>
            </a:r>
          </a:p>
        </p:txBody>
      </p:sp>
      <p:sp>
        <p:nvSpPr>
          <p:cNvPr id="14" name="Freeform 9">
            <a:extLst>
              <a:ext uri="{FF2B5EF4-FFF2-40B4-BE49-F238E27FC236}">
                <a16:creationId xmlns:a16="http://schemas.microsoft.com/office/drawing/2014/main" id="{E3BE01DE-A1C7-8F40-AB53-189696BFE77F}"/>
              </a:ext>
            </a:extLst>
          </p:cNvPr>
          <p:cNvSpPr>
            <a:spLocks/>
          </p:cNvSpPr>
          <p:nvPr userDrawn="1"/>
        </p:nvSpPr>
        <p:spPr bwMode="auto">
          <a:xfrm>
            <a:off x="6684764" y="5187405"/>
            <a:ext cx="22057" cy="24992"/>
          </a:xfrm>
          <a:custGeom>
            <a:avLst/>
            <a:gdLst>
              <a:gd name="T0" fmla="*/ 11 w 30"/>
              <a:gd name="T1" fmla="*/ 18 h 34"/>
              <a:gd name="T2" fmla="*/ 12 w 30"/>
              <a:gd name="T3" fmla="*/ 23 h 34"/>
              <a:gd name="T4" fmla="*/ 5 w 30"/>
              <a:gd name="T5" fmla="*/ 24 h 34"/>
              <a:gd name="T6" fmla="*/ 4 w 30"/>
              <a:gd name="T7" fmla="*/ 34 h 34"/>
              <a:gd name="T8" fmla="*/ 13 w 30"/>
              <a:gd name="T9" fmla="*/ 34 h 34"/>
              <a:gd name="T10" fmla="*/ 24 w 30"/>
              <a:gd name="T11" fmla="*/ 33 h 34"/>
              <a:gd name="T12" fmla="*/ 30 w 30"/>
              <a:gd name="T13" fmla="*/ 26 h 34"/>
              <a:gd name="T14" fmla="*/ 24 w 30"/>
              <a:gd name="T15" fmla="*/ 24 h 34"/>
              <a:gd name="T16" fmla="*/ 20 w 30"/>
              <a:gd name="T17" fmla="*/ 20 h 34"/>
              <a:gd name="T18" fmla="*/ 15 w 30"/>
              <a:gd name="T19" fmla="*/ 11 h 34"/>
              <a:gd name="T20" fmla="*/ 13 w 30"/>
              <a:gd name="T21" fmla="*/ 0 h 34"/>
              <a:gd name="T22" fmla="*/ 3 w 30"/>
              <a:gd name="T23" fmla="*/ 2 h 34"/>
              <a:gd name="T24" fmla="*/ 0 w 30"/>
              <a:gd name="T25" fmla="*/ 6 h 34"/>
              <a:gd name="T26" fmla="*/ 0 w 30"/>
              <a:gd name="T27" fmla="*/ 10 h 34"/>
              <a:gd name="T28" fmla="*/ 5 w 30"/>
              <a:gd name="T29" fmla="*/ 14 h 34"/>
              <a:gd name="T30" fmla="*/ 11 w 30"/>
              <a:gd name="T31" fmla="*/ 18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4">
                <a:moveTo>
                  <a:pt x="11" y="18"/>
                </a:moveTo>
                <a:lnTo>
                  <a:pt x="12" y="23"/>
                </a:lnTo>
                <a:lnTo>
                  <a:pt x="5" y="24"/>
                </a:lnTo>
                <a:lnTo>
                  <a:pt x="4" y="34"/>
                </a:lnTo>
                <a:lnTo>
                  <a:pt x="13" y="34"/>
                </a:lnTo>
                <a:lnTo>
                  <a:pt x="24" y="33"/>
                </a:lnTo>
                <a:lnTo>
                  <a:pt x="30" y="26"/>
                </a:lnTo>
                <a:lnTo>
                  <a:pt x="24" y="24"/>
                </a:lnTo>
                <a:lnTo>
                  <a:pt x="20" y="20"/>
                </a:lnTo>
                <a:lnTo>
                  <a:pt x="15" y="11"/>
                </a:lnTo>
                <a:lnTo>
                  <a:pt x="13" y="0"/>
                </a:lnTo>
                <a:lnTo>
                  <a:pt x="3" y="2"/>
                </a:lnTo>
                <a:lnTo>
                  <a:pt x="0" y="6"/>
                </a:lnTo>
                <a:lnTo>
                  <a:pt x="0" y="10"/>
                </a:lnTo>
                <a:lnTo>
                  <a:pt x="5" y="14"/>
                </a:lnTo>
                <a:lnTo>
                  <a:pt x="11" y="1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a:ea typeface="+mn-ea"/>
              <a:cs typeface="+mn-cs"/>
            </a:endParaRPr>
          </a:p>
        </p:txBody>
      </p:sp>
      <p:sp>
        <p:nvSpPr>
          <p:cNvPr id="15" name="Freeform 10">
            <a:extLst>
              <a:ext uri="{FF2B5EF4-FFF2-40B4-BE49-F238E27FC236}">
                <a16:creationId xmlns:a16="http://schemas.microsoft.com/office/drawing/2014/main" id="{B44037F7-7EBC-2646-8C3F-03959B9F3ECD}"/>
              </a:ext>
            </a:extLst>
          </p:cNvPr>
          <p:cNvSpPr>
            <a:spLocks/>
          </p:cNvSpPr>
          <p:nvPr userDrawn="1"/>
        </p:nvSpPr>
        <p:spPr bwMode="auto">
          <a:xfrm>
            <a:off x="6673001" y="5197696"/>
            <a:ext cx="14705" cy="11761"/>
          </a:xfrm>
          <a:custGeom>
            <a:avLst/>
            <a:gdLst>
              <a:gd name="T0" fmla="*/ 19 w 20"/>
              <a:gd name="T1" fmla="*/ 9 h 17"/>
              <a:gd name="T2" fmla="*/ 20 w 20"/>
              <a:gd name="T3" fmla="*/ 2 h 17"/>
              <a:gd name="T4" fmla="*/ 14 w 20"/>
              <a:gd name="T5" fmla="*/ 0 h 17"/>
              <a:gd name="T6" fmla="*/ 6 w 20"/>
              <a:gd name="T7" fmla="*/ 2 h 17"/>
              <a:gd name="T8" fmla="*/ 0 w 20"/>
              <a:gd name="T9" fmla="*/ 11 h 17"/>
              <a:gd name="T10" fmla="*/ 0 w 20"/>
              <a:gd name="T11" fmla="*/ 17 h 17"/>
              <a:gd name="T12" fmla="*/ 7 w 20"/>
              <a:gd name="T13" fmla="*/ 17 h 17"/>
              <a:gd name="T14" fmla="*/ 19 w 20"/>
              <a:gd name="T15" fmla="*/ 9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7">
                <a:moveTo>
                  <a:pt x="19" y="9"/>
                </a:moveTo>
                <a:lnTo>
                  <a:pt x="20" y="2"/>
                </a:lnTo>
                <a:lnTo>
                  <a:pt x="14" y="0"/>
                </a:lnTo>
                <a:lnTo>
                  <a:pt x="6" y="2"/>
                </a:lnTo>
                <a:lnTo>
                  <a:pt x="0" y="11"/>
                </a:lnTo>
                <a:lnTo>
                  <a:pt x="0" y="17"/>
                </a:lnTo>
                <a:lnTo>
                  <a:pt x="7" y="17"/>
                </a:lnTo>
                <a:lnTo>
                  <a:pt x="19" y="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a:ea typeface="+mn-ea"/>
              <a:cs typeface="+mn-cs"/>
            </a:endParaRPr>
          </a:p>
        </p:txBody>
      </p:sp>
      <p:sp>
        <p:nvSpPr>
          <p:cNvPr id="16" name="Freeform 11">
            <a:extLst>
              <a:ext uri="{FF2B5EF4-FFF2-40B4-BE49-F238E27FC236}">
                <a16:creationId xmlns:a16="http://schemas.microsoft.com/office/drawing/2014/main" id="{CCE050AC-D75C-904F-B42E-F2016CABFE9F}"/>
              </a:ext>
            </a:extLst>
          </p:cNvPr>
          <p:cNvSpPr>
            <a:spLocks/>
          </p:cNvSpPr>
          <p:nvPr userDrawn="1"/>
        </p:nvSpPr>
        <p:spPr bwMode="auto">
          <a:xfrm>
            <a:off x="6564186" y="5222688"/>
            <a:ext cx="11764" cy="7351"/>
          </a:xfrm>
          <a:custGeom>
            <a:avLst/>
            <a:gdLst>
              <a:gd name="T0" fmla="*/ 10 w 18"/>
              <a:gd name="T1" fmla="*/ 0 h 11"/>
              <a:gd name="T2" fmla="*/ 9 w 18"/>
              <a:gd name="T3" fmla="*/ 5 h 11"/>
              <a:gd name="T4" fmla="*/ 0 w 18"/>
              <a:gd name="T5" fmla="*/ 5 h 11"/>
              <a:gd name="T6" fmla="*/ 0 w 18"/>
              <a:gd name="T7" fmla="*/ 9 h 11"/>
              <a:gd name="T8" fmla="*/ 2 w 18"/>
              <a:gd name="T9" fmla="*/ 9 h 11"/>
              <a:gd name="T10" fmla="*/ 2 w 18"/>
              <a:gd name="T11" fmla="*/ 11 h 11"/>
              <a:gd name="T12" fmla="*/ 8 w 18"/>
              <a:gd name="T13" fmla="*/ 11 h 11"/>
              <a:gd name="T14" fmla="*/ 11 w 18"/>
              <a:gd name="T15" fmla="*/ 9 h 11"/>
              <a:gd name="T16" fmla="*/ 12 w 18"/>
              <a:gd name="T17" fmla="*/ 5 h 11"/>
              <a:gd name="T18" fmla="*/ 16 w 18"/>
              <a:gd name="T19" fmla="*/ 4 h 11"/>
              <a:gd name="T20" fmla="*/ 18 w 18"/>
              <a:gd name="T21" fmla="*/ 1 h 11"/>
              <a:gd name="T22" fmla="*/ 14 w 18"/>
              <a:gd name="T23" fmla="*/ 0 h 11"/>
              <a:gd name="T24" fmla="*/ 10 w 18"/>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1">
                <a:moveTo>
                  <a:pt x="10" y="0"/>
                </a:moveTo>
                <a:lnTo>
                  <a:pt x="9" y="5"/>
                </a:lnTo>
                <a:lnTo>
                  <a:pt x="0" y="5"/>
                </a:lnTo>
                <a:lnTo>
                  <a:pt x="0" y="9"/>
                </a:lnTo>
                <a:lnTo>
                  <a:pt x="2" y="9"/>
                </a:lnTo>
                <a:cubicBezTo>
                  <a:pt x="2" y="9"/>
                  <a:pt x="2" y="10"/>
                  <a:pt x="2" y="11"/>
                </a:cubicBezTo>
                <a:lnTo>
                  <a:pt x="8" y="11"/>
                </a:lnTo>
                <a:lnTo>
                  <a:pt x="11" y="9"/>
                </a:lnTo>
                <a:lnTo>
                  <a:pt x="12" y="5"/>
                </a:lnTo>
                <a:lnTo>
                  <a:pt x="16" y="4"/>
                </a:lnTo>
                <a:lnTo>
                  <a:pt x="18" y="1"/>
                </a:lnTo>
                <a:lnTo>
                  <a:pt x="14" y="0"/>
                </a:lnTo>
                <a:lnTo>
                  <a:pt x="1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a:ea typeface="+mn-ea"/>
              <a:cs typeface="+mn-cs"/>
            </a:endParaRPr>
          </a:p>
        </p:txBody>
      </p:sp>
      <p:sp>
        <p:nvSpPr>
          <p:cNvPr id="17" name="Freeform 12">
            <a:extLst>
              <a:ext uri="{FF2B5EF4-FFF2-40B4-BE49-F238E27FC236}">
                <a16:creationId xmlns:a16="http://schemas.microsoft.com/office/drawing/2014/main" id="{3C98EEE9-7D29-F548-A6B5-8AF4C7593D5C}"/>
              </a:ext>
            </a:extLst>
          </p:cNvPr>
          <p:cNvSpPr>
            <a:spLocks/>
          </p:cNvSpPr>
          <p:nvPr userDrawn="1"/>
        </p:nvSpPr>
        <p:spPr bwMode="auto">
          <a:xfrm>
            <a:off x="6555362" y="5225627"/>
            <a:ext cx="4411" cy="5880"/>
          </a:xfrm>
          <a:custGeom>
            <a:avLst/>
            <a:gdLst>
              <a:gd name="T0" fmla="*/ 0 w 7"/>
              <a:gd name="T1" fmla="*/ 3 h 7"/>
              <a:gd name="T2" fmla="*/ 0 w 7"/>
              <a:gd name="T3" fmla="*/ 7 h 7"/>
              <a:gd name="T4" fmla="*/ 6 w 7"/>
              <a:gd name="T5" fmla="*/ 7 h 7"/>
              <a:gd name="T6" fmla="*/ 7 w 7"/>
              <a:gd name="T7" fmla="*/ 3 h 7"/>
              <a:gd name="T8" fmla="*/ 3 w 7"/>
              <a:gd name="T9" fmla="*/ 0 h 7"/>
              <a:gd name="T10" fmla="*/ 0 w 7"/>
              <a:gd name="T11" fmla="*/ 3 h 7"/>
            </a:gdLst>
            <a:ahLst/>
            <a:cxnLst>
              <a:cxn ang="0">
                <a:pos x="T0" y="T1"/>
              </a:cxn>
              <a:cxn ang="0">
                <a:pos x="T2" y="T3"/>
              </a:cxn>
              <a:cxn ang="0">
                <a:pos x="T4" y="T5"/>
              </a:cxn>
              <a:cxn ang="0">
                <a:pos x="T6" y="T7"/>
              </a:cxn>
              <a:cxn ang="0">
                <a:pos x="T8" y="T9"/>
              </a:cxn>
              <a:cxn ang="0">
                <a:pos x="T10" y="T11"/>
              </a:cxn>
            </a:cxnLst>
            <a:rect l="0" t="0" r="r" b="b"/>
            <a:pathLst>
              <a:path w="7" h="7">
                <a:moveTo>
                  <a:pt x="0" y="3"/>
                </a:moveTo>
                <a:lnTo>
                  <a:pt x="0" y="7"/>
                </a:lnTo>
                <a:lnTo>
                  <a:pt x="6" y="7"/>
                </a:lnTo>
                <a:lnTo>
                  <a:pt x="7" y="3"/>
                </a:lnTo>
                <a:lnTo>
                  <a:pt x="3" y="0"/>
                </a:lnTo>
                <a:lnTo>
                  <a:pt x="0" y="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a:ea typeface="+mn-ea"/>
              <a:cs typeface="+mn-cs"/>
            </a:endParaRPr>
          </a:p>
        </p:txBody>
      </p:sp>
      <p:sp>
        <p:nvSpPr>
          <p:cNvPr id="18" name="Freeform 13">
            <a:extLst>
              <a:ext uri="{FF2B5EF4-FFF2-40B4-BE49-F238E27FC236}">
                <a16:creationId xmlns:a16="http://schemas.microsoft.com/office/drawing/2014/main" id="{051C685C-0C62-804D-BE1B-2B95ADC3355B}"/>
              </a:ext>
            </a:extLst>
          </p:cNvPr>
          <p:cNvSpPr>
            <a:spLocks noEditPoints="1"/>
          </p:cNvSpPr>
          <p:nvPr userDrawn="1"/>
        </p:nvSpPr>
        <p:spPr bwMode="auto">
          <a:xfrm>
            <a:off x="6359790" y="5099199"/>
            <a:ext cx="457318" cy="457200"/>
          </a:xfrm>
          <a:custGeom>
            <a:avLst/>
            <a:gdLst>
              <a:gd name="T0" fmla="*/ 542 w 648"/>
              <a:gd name="T1" fmla="*/ 84 h 648"/>
              <a:gd name="T2" fmla="*/ 639 w 648"/>
              <a:gd name="T3" fmla="*/ 400 h 648"/>
              <a:gd name="T4" fmla="*/ 593 w 648"/>
              <a:gd name="T5" fmla="*/ 203 h 648"/>
              <a:gd name="T6" fmla="*/ 529 w 648"/>
              <a:gd name="T7" fmla="*/ 145 h 648"/>
              <a:gd name="T8" fmla="*/ 167 w 648"/>
              <a:gd name="T9" fmla="*/ 96 h 648"/>
              <a:gd name="T10" fmla="*/ 167 w 648"/>
              <a:gd name="T11" fmla="*/ 118 h 648"/>
              <a:gd name="T12" fmla="*/ 554 w 648"/>
              <a:gd name="T13" fmla="*/ 232 h 648"/>
              <a:gd name="T14" fmla="*/ 474 w 648"/>
              <a:gd name="T15" fmla="*/ 222 h 648"/>
              <a:gd name="T16" fmla="*/ 415 w 648"/>
              <a:gd name="T17" fmla="*/ 281 h 648"/>
              <a:gd name="T18" fmla="*/ 472 w 648"/>
              <a:gd name="T19" fmla="*/ 348 h 648"/>
              <a:gd name="T20" fmla="*/ 524 w 648"/>
              <a:gd name="T21" fmla="*/ 434 h 648"/>
              <a:gd name="T22" fmla="*/ 324 w 648"/>
              <a:gd name="T23" fmla="*/ 621 h 648"/>
              <a:gd name="T24" fmla="*/ 61 w 648"/>
              <a:gd name="T25" fmla="*/ 185 h 648"/>
              <a:gd name="T26" fmla="*/ 86 w 648"/>
              <a:gd name="T27" fmla="*/ 269 h 648"/>
              <a:gd name="T28" fmla="*/ 104 w 648"/>
              <a:gd name="T29" fmla="*/ 299 h 648"/>
              <a:gd name="T30" fmla="*/ 178 w 648"/>
              <a:gd name="T31" fmla="*/ 336 h 648"/>
              <a:gd name="T32" fmla="*/ 209 w 648"/>
              <a:gd name="T33" fmla="*/ 431 h 648"/>
              <a:gd name="T34" fmla="*/ 247 w 648"/>
              <a:gd name="T35" fmla="*/ 560 h 648"/>
              <a:gd name="T36" fmla="*/ 287 w 648"/>
              <a:gd name="T37" fmla="*/ 571 h 648"/>
              <a:gd name="T38" fmla="*/ 275 w 648"/>
              <a:gd name="T39" fmla="*/ 539 h 648"/>
              <a:gd name="T40" fmla="*/ 348 w 648"/>
              <a:gd name="T41" fmla="*/ 466 h 648"/>
              <a:gd name="T42" fmla="*/ 332 w 648"/>
              <a:gd name="T43" fmla="*/ 378 h 648"/>
              <a:gd name="T44" fmla="*/ 264 w 648"/>
              <a:gd name="T45" fmla="*/ 326 h 648"/>
              <a:gd name="T46" fmla="*/ 164 w 648"/>
              <a:gd name="T47" fmla="*/ 298 h 648"/>
              <a:gd name="T48" fmla="*/ 137 w 648"/>
              <a:gd name="T49" fmla="*/ 254 h 648"/>
              <a:gd name="T50" fmla="*/ 230 w 648"/>
              <a:gd name="T51" fmla="*/ 222 h 648"/>
              <a:gd name="T52" fmla="*/ 287 w 648"/>
              <a:gd name="T53" fmla="*/ 174 h 648"/>
              <a:gd name="T54" fmla="*/ 292 w 648"/>
              <a:gd name="T55" fmla="*/ 157 h 648"/>
              <a:gd name="T56" fmla="*/ 312 w 648"/>
              <a:gd name="T57" fmla="*/ 157 h 648"/>
              <a:gd name="T58" fmla="*/ 333 w 648"/>
              <a:gd name="T59" fmla="*/ 177 h 648"/>
              <a:gd name="T60" fmla="*/ 319 w 648"/>
              <a:gd name="T61" fmla="*/ 122 h 648"/>
              <a:gd name="T62" fmla="*/ 253 w 648"/>
              <a:gd name="T63" fmla="*/ 143 h 648"/>
              <a:gd name="T64" fmla="*/ 241 w 648"/>
              <a:gd name="T65" fmla="*/ 107 h 648"/>
              <a:gd name="T66" fmla="*/ 268 w 648"/>
              <a:gd name="T67" fmla="*/ 103 h 648"/>
              <a:gd name="T68" fmla="*/ 304 w 648"/>
              <a:gd name="T69" fmla="*/ 87 h 648"/>
              <a:gd name="T70" fmla="*/ 330 w 648"/>
              <a:gd name="T71" fmla="*/ 93 h 648"/>
              <a:gd name="T72" fmla="*/ 260 w 648"/>
              <a:gd name="T73" fmla="*/ 82 h 648"/>
              <a:gd name="T74" fmla="*/ 236 w 648"/>
              <a:gd name="T75" fmla="*/ 89 h 648"/>
              <a:gd name="T76" fmla="*/ 226 w 648"/>
              <a:gd name="T77" fmla="*/ 78 h 648"/>
              <a:gd name="T78" fmla="*/ 184 w 648"/>
              <a:gd name="T79" fmla="*/ 88 h 648"/>
              <a:gd name="T80" fmla="*/ 149 w 648"/>
              <a:gd name="T81" fmla="*/ 83 h 648"/>
              <a:gd name="T82" fmla="*/ 506 w 648"/>
              <a:gd name="T83" fmla="*/ 127 h 648"/>
              <a:gd name="T84" fmla="*/ 489 w 648"/>
              <a:gd name="T85" fmla="*/ 163 h 648"/>
              <a:gd name="T86" fmla="*/ 444 w 648"/>
              <a:gd name="T87" fmla="*/ 196 h 648"/>
              <a:gd name="T88" fmla="*/ 504 w 648"/>
              <a:gd name="T89" fmla="*/ 191 h 648"/>
              <a:gd name="T90" fmla="*/ 536 w 648"/>
              <a:gd name="T91" fmla="*/ 215 h 648"/>
              <a:gd name="T92" fmla="*/ 537 w 648"/>
              <a:gd name="T93" fmla="*/ 178 h 648"/>
              <a:gd name="T94" fmla="*/ 578 w 648"/>
              <a:gd name="T95" fmla="*/ 208 h 648"/>
              <a:gd name="T96" fmla="*/ 192 w 648"/>
              <a:gd name="T97" fmla="*/ 145 h 648"/>
              <a:gd name="T98" fmla="*/ 194 w 648"/>
              <a:gd name="T99" fmla="*/ 174 h 648"/>
              <a:gd name="T100" fmla="*/ 226 w 648"/>
              <a:gd name="T101" fmla="*/ 184 h 648"/>
              <a:gd name="T102" fmla="*/ 227 w 648"/>
              <a:gd name="T103" fmla="*/ 174 h 648"/>
              <a:gd name="T104" fmla="*/ 216 w 648"/>
              <a:gd name="T105" fmla="*/ 193 h 648"/>
              <a:gd name="T106" fmla="*/ 194 w 648"/>
              <a:gd name="T107" fmla="*/ 185 h 648"/>
              <a:gd name="T108" fmla="*/ 229 w 648"/>
              <a:gd name="T109" fmla="*/ 184 h 648"/>
              <a:gd name="T110" fmla="*/ 613 w 648"/>
              <a:gd name="T111" fmla="*/ 257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48" h="648">
                <a:moveTo>
                  <a:pt x="648" y="321"/>
                </a:moveTo>
                <a:cubicBezTo>
                  <a:pt x="648" y="311"/>
                  <a:pt x="648" y="302"/>
                  <a:pt x="647" y="292"/>
                </a:cubicBezTo>
                <a:cubicBezTo>
                  <a:pt x="644" y="261"/>
                  <a:pt x="636" y="232"/>
                  <a:pt x="625" y="204"/>
                </a:cubicBezTo>
                <a:cubicBezTo>
                  <a:pt x="624" y="202"/>
                  <a:pt x="624" y="200"/>
                  <a:pt x="623" y="198"/>
                </a:cubicBezTo>
                <a:cubicBezTo>
                  <a:pt x="608" y="163"/>
                  <a:pt x="587" y="131"/>
                  <a:pt x="562" y="104"/>
                </a:cubicBezTo>
                <a:cubicBezTo>
                  <a:pt x="560" y="102"/>
                  <a:pt x="559" y="100"/>
                  <a:pt x="557" y="99"/>
                </a:cubicBezTo>
                <a:cubicBezTo>
                  <a:pt x="552" y="94"/>
                  <a:pt x="547" y="89"/>
                  <a:pt x="542" y="84"/>
                </a:cubicBezTo>
                <a:cubicBezTo>
                  <a:pt x="485" y="32"/>
                  <a:pt x="408" y="0"/>
                  <a:pt x="324" y="0"/>
                </a:cubicBezTo>
                <a:cubicBezTo>
                  <a:pt x="240" y="0"/>
                  <a:pt x="162" y="32"/>
                  <a:pt x="105" y="86"/>
                </a:cubicBezTo>
                <a:cubicBezTo>
                  <a:pt x="91" y="98"/>
                  <a:pt x="79" y="112"/>
                  <a:pt x="68" y="126"/>
                </a:cubicBezTo>
                <a:cubicBezTo>
                  <a:pt x="25" y="181"/>
                  <a:pt x="0" y="249"/>
                  <a:pt x="0" y="324"/>
                </a:cubicBezTo>
                <a:cubicBezTo>
                  <a:pt x="0" y="503"/>
                  <a:pt x="145" y="648"/>
                  <a:pt x="324" y="648"/>
                </a:cubicBezTo>
                <a:cubicBezTo>
                  <a:pt x="450" y="648"/>
                  <a:pt x="559" y="576"/>
                  <a:pt x="613" y="471"/>
                </a:cubicBezTo>
                <a:cubicBezTo>
                  <a:pt x="624" y="449"/>
                  <a:pt x="633" y="425"/>
                  <a:pt x="639" y="400"/>
                </a:cubicBezTo>
                <a:cubicBezTo>
                  <a:pt x="641" y="393"/>
                  <a:pt x="642" y="387"/>
                  <a:pt x="643" y="380"/>
                </a:cubicBezTo>
                <a:cubicBezTo>
                  <a:pt x="647" y="362"/>
                  <a:pt x="648" y="343"/>
                  <a:pt x="648" y="324"/>
                </a:cubicBezTo>
                <a:cubicBezTo>
                  <a:pt x="648" y="323"/>
                  <a:pt x="648" y="322"/>
                  <a:pt x="648" y="321"/>
                </a:cubicBezTo>
                <a:close/>
                <a:moveTo>
                  <a:pt x="587" y="191"/>
                </a:moveTo>
                <a:lnTo>
                  <a:pt x="589" y="189"/>
                </a:lnTo>
                <a:cubicBezTo>
                  <a:pt x="592" y="194"/>
                  <a:pt x="594" y="199"/>
                  <a:pt x="596" y="203"/>
                </a:cubicBezTo>
                <a:lnTo>
                  <a:pt x="593" y="203"/>
                </a:lnTo>
                <a:lnTo>
                  <a:pt x="587" y="204"/>
                </a:lnTo>
                <a:lnTo>
                  <a:pt x="587" y="191"/>
                </a:lnTo>
                <a:close/>
                <a:moveTo>
                  <a:pt x="540" y="134"/>
                </a:moveTo>
                <a:lnTo>
                  <a:pt x="540" y="120"/>
                </a:lnTo>
                <a:cubicBezTo>
                  <a:pt x="546" y="125"/>
                  <a:pt x="550" y="131"/>
                  <a:pt x="555" y="137"/>
                </a:cubicBezTo>
                <a:lnTo>
                  <a:pt x="549" y="145"/>
                </a:lnTo>
                <a:lnTo>
                  <a:pt x="529" y="145"/>
                </a:lnTo>
                <a:lnTo>
                  <a:pt x="528" y="141"/>
                </a:lnTo>
                <a:lnTo>
                  <a:pt x="540" y="134"/>
                </a:lnTo>
                <a:close/>
                <a:moveTo>
                  <a:pt x="149" y="98"/>
                </a:moveTo>
                <a:lnTo>
                  <a:pt x="149" y="98"/>
                </a:lnTo>
                <a:lnTo>
                  <a:pt x="156" y="98"/>
                </a:lnTo>
                <a:lnTo>
                  <a:pt x="156" y="96"/>
                </a:lnTo>
                <a:lnTo>
                  <a:pt x="167" y="96"/>
                </a:lnTo>
                <a:lnTo>
                  <a:pt x="167" y="100"/>
                </a:lnTo>
                <a:lnTo>
                  <a:pt x="164" y="104"/>
                </a:lnTo>
                <a:lnTo>
                  <a:pt x="149" y="104"/>
                </a:lnTo>
                <a:lnTo>
                  <a:pt x="149" y="98"/>
                </a:lnTo>
                <a:close/>
                <a:moveTo>
                  <a:pt x="160" y="113"/>
                </a:moveTo>
                <a:cubicBezTo>
                  <a:pt x="160" y="113"/>
                  <a:pt x="166" y="112"/>
                  <a:pt x="167" y="112"/>
                </a:cubicBezTo>
                <a:cubicBezTo>
                  <a:pt x="167" y="112"/>
                  <a:pt x="167" y="118"/>
                  <a:pt x="167" y="118"/>
                </a:cubicBezTo>
                <a:lnTo>
                  <a:pt x="152" y="119"/>
                </a:lnTo>
                <a:lnTo>
                  <a:pt x="149" y="116"/>
                </a:lnTo>
                <a:lnTo>
                  <a:pt x="160" y="113"/>
                </a:lnTo>
                <a:close/>
                <a:moveTo>
                  <a:pt x="608" y="242"/>
                </a:moveTo>
                <a:lnTo>
                  <a:pt x="584" y="242"/>
                </a:lnTo>
                <a:lnTo>
                  <a:pt x="570" y="231"/>
                </a:lnTo>
                <a:lnTo>
                  <a:pt x="554" y="232"/>
                </a:lnTo>
                <a:lnTo>
                  <a:pt x="554" y="242"/>
                </a:lnTo>
                <a:lnTo>
                  <a:pt x="550" y="242"/>
                </a:lnTo>
                <a:lnTo>
                  <a:pt x="544" y="238"/>
                </a:lnTo>
                <a:lnTo>
                  <a:pt x="518" y="231"/>
                </a:lnTo>
                <a:lnTo>
                  <a:pt x="518" y="214"/>
                </a:lnTo>
                <a:lnTo>
                  <a:pt x="485" y="217"/>
                </a:lnTo>
                <a:lnTo>
                  <a:pt x="474" y="222"/>
                </a:lnTo>
                <a:lnTo>
                  <a:pt x="461" y="222"/>
                </a:lnTo>
                <a:lnTo>
                  <a:pt x="455" y="222"/>
                </a:lnTo>
                <a:lnTo>
                  <a:pt x="439" y="231"/>
                </a:lnTo>
                <a:lnTo>
                  <a:pt x="439" y="247"/>
                </a:lnTo>
                <a:lnTo>
                  <a:pt x="406" y="271"/>
                </a:lnTo>
                <a:lnTo>
                  <a:pt x="408" y="281"/>
                </a:lnTo>
                <a:lnTo>
                  <a:pt x="415" y="281"/>
                </a:lnTo>
                <a:lnTo>
                  <a:pt x="413" y="291"/>
                </a:lnTo>
                <a:lnTo>
                  <a:pt x="409" y="293"/>
                </a:lnTo>
                <a:lnTo>
                  <a:pt x="408" y="318"/>
                </a:lnTo>
                <a:lnTo>
                  <a:pt x="437" y="350"/>
                </a:lnTo>
                <a:lnTo>
                  <a:pt x="449" y="350"/>
                </a:lnTo>
                <a:lnTo>
                  <a:pt x="450" y="348"/>
                </a:lnTo>
                <a:lnTo>
                  <a:pt x="472" y="348"/>
                </a:lnTo>
                <a:lnTo>
                  <a:pt x="479" y="342"/>
                </a:lnTo>
                <a:lnTo>
                  <a:pt x="491" y="342"/>
                </a:lnTo>
                <a:lnTo>
                  <a:pt x="498" y="349"/>
                </a:lnTo>
                <a:lnTo>
                  <a:pt x="517" y="351"/>
                </a:lnTo>
                <a:lnTo>
                  <a:pt x="514" y="376"/>
                </a:lnTo>
                <a:lnTo>
                  <a:pt x="535" y="413"/>
                </a:lnTo>
                <a:lnTo>
                  <a:pt x="524" y="434"/>
                </a:lnTo>
                <a:lnTo>
                  <a:pt x="525" y="444"/>
                </a:lnTo>
                <a:lnTo>
                  <a:pt x="534" y="452"/>
                </a:lnTo>
                <a:lnTo>
                  <a:pt x="534" y="476"/>
                </a:lnTo>
                <a:lnTo>
                  <a:pt x="545" y="492"/>
                </a:lnTo>
                <a:lnTo>
                  <a:pt x="545" y="511"/>
                </a:lnTo>
                <a:lnTo>
                  <a:pt x="555" y="511"/>
                </a:lnTo>
                <a:cubicBezTo>
                  <a:pt x="500" y="578"/>
                  <a:pt x="417" y="621"/>
                  <a:pt x="324" y="621"/>
                </a:cubicBezTo>
                <a:cubicBezTo>
                  <a:pt x="160" y="621"/>
                  <a:pt x="27" y="488"/>
                  <a:pt x="27" y="324"/>
                </a:cubicBezTo>
                <a:cubicBezTo>
                  <a:pt x="27" y="283"/>
                  <a:pt x="35" y="243"/>
                  <a:pt x="50" y="207"/>
                </a:cubicBezTo>
                <a:lnTo>
                  <a:pt x="50" y="198"/>
                </a:lnTo>
                <a:lnTo>
                  <a:pt x="61" y="185"/>
                </a:lnTo>
                <a:cubicBezTo>
                  <a:pt x="65" y="178"/>
                  <a:pt x="69" y="171"/>
                  <a:pt x="73" y="165"/>
                </a:cubicBezTo>
                <a:lnTo>
                  <a:pt x="73" y="170"/>
                </a:lnTo>
                <a:lnTo>
                  <a:pt x="61" y="185"/>
                </a:lnTo>
                <a:cubicBezTo>
                  <a:pt x="57" y="192"/>
                  <a:pt x="54" y="200"/>
                  <a:pt x="50" y="207"/>
                </a:cubicBezTo>
                <a:lnTo>
                  <a:pt x="50" y="224"/>
                </a:lnTo>
                <a:lnTo>
                  <a:pt x="63" y="230"/>
                </a:lnTo>
                <a:lnTo>
                  <a:pt x="63" y="254"/>
                </a:lnTo>
                <a:lnTo>
                  <a:pt x="75" y="274"/>
                </a:lnTo>
                <a:lnTo>
                  <a:pt x="84" y="276"/>
                </a:lnTo>
                <a:lnTo>
                  <a:pt x="86" y="269"/>
                </a:lnTo>
                <a:lnTo>
                  <a:pt x="74" y="251"/>
                </a:lnTo>
                <a:lnTo>
                  <a:pt x="72" y="234"/>
                </a:lnTo>
                <a:lnTo>
                  <a:pt x="79" y="234"/>
                </a:lnTo>
                <a:lnTo>
                  <a:pt x="81" y="252"/>
                </a:lnTo>
                <a:lnTo>
                  <a:pt x="98" y="276"/>
                </a:lnTo>
                <a:lnTo>
                  <a:pt x="94" y="283"/>
                </a:lnTo>
                <a:lnTo>
                  <a:pt x="104" y="299"/>
                </a:lnTo>
                <a:lnTo>
                  <a:pt x="130" y="306"/>
                </a:lnTo>
                <a:lnTo>
                  <a:pt x="130" y="301"/>
                </a:lnTo>
                <a:lnTo>
                  <a:pt x="140" y="303"/>
                </a:lnTo>
                <a:lnTo>
                  <a:pt x="139" y="310"/>
                </a:lnTo>
                <a:lnTo>
                  <a:pt x="148" y="312"/>
                </a:lnTo>
                <a:lnTo>
                  <a:pt x="160" y="315"/>
                </a:lnTo>
                <a:lnTo>
                  <a:pt x="178" y="336"/>
                </a:lnTo>
                <a:lnTo>
                  <a:pt x="201" y="337"/>
                </a:lnTo>
                <a:lnTo>
                  <a:pt x="203" y="356"/>
                </a:lnTo>
                <a:lnTo>
                  <a:pt x="187" y="367"/>
                </a:lnTo>
                <a:lnTo>
                  <a:pt x="187" y="383"/>
                </a:lnTo>
                <a:lnTo>
                  <a:pt x="184" y="393"/>
                </a:lnTo>
                <a:lnTo>
                  <a:pt x="207" y="422"/>
                </a:lnTo>
                <a:lnTo>
                  <a:pt x="209" y="431"/>
                </a:lnTo>
                <a:cubicBezTo>
                  <a:pt x="209" y="431"/>
                  <a:pt x="217" y="433"/>
                  <a:pt x="218" y="433"/>
                </a:cubicBezTo>
                <a:cubicBezTo>
                  <a:pt x="219" y="433"/>
                  <a:pt x="236" y="447"/>
                  <a:pt x="236" y="447"/>
                </a:cubicBezTo>
                <a:lnTo>
                  <a:pt x="236" y="498"/>
                </a:lnTo>
                <a:lnTo>
                  <a:pt x="242" y="499"/>
                </a:lnTo>
                <a:lnTo>
                  <a:pt x="238" y="523"/>
                </a:lnTo>
                <a:lnTo>
                  <a:pt x="248" y="537"/>
                </a:lnTo>
                <a:lnTo>
                  <a:pt x="247" y="560"/>
                </a:lnTo>
                <a:lnTo>
                  <a:pt x="260" y="584"/>
                </a:lnTo>
                <a:lnTo>
                  <a:pt x="278" y="599"/>
                </a:lnTo>
                <a:lnTo>
                  <a:pt x="296" y="600"/>
                </a:lnTo>
                <a:lnTo>
                  <a:pt x="297" y="594"/>
                </a:lnTo>
                <a:lnTo>
                  <a:pt x="284" y="583"/>
                </a:lnTo>
                <a:lnTo>
                  <a:pt x="285" y="578"/>
                </a:lnTo>
                <a:lnTo>
                  <a:pt x="287" y="571"/>
                </a:lnTo>
                <a:lnTo>
                  <a:pt x="288" y="564"/>
                </a:lnTo>
                <a:lnTo>
                  <a:pt x="279" y="564"/>
                </a:lnTo>
                <a:lnTo>
                  <a:pt x="275" y="558"/>
                </a:lnTo>
                <a:lnTo>
                  <a:pt x="282" y="551"/>
                </a:lnTo>
                <a:lnTo>
                  <a:pt x="283" y="546"/>
                </a:lnTo>
                <a:lnTo>
                  <a:pt x="275" y="544"/>
                </a:lnTo>
                <a:lnTo>
                  <a:pt x="275" y="539"/>
                </a:lnTo>
                <a:lnTo>
                  <a:pt x="287" y="537"/>
                </a:lnTo>
                <a:lnTo>
                  <a:pt x="305" y="528"/>
                </a:lnTo>
                <a:lnTo>
                  <a:pt x="310" y="518"/>
                </a:lnTo>
                <a:lnTo>
                  <a:pt x="329" y="494"/>
                </a:lnTo>
                <a:lnTo>
                  <a:pt x="325" y="475"/>
                </a:lnTo>
                <a:lnTo>
                  <a:pt x="330" y="465"/>
                </a:lnTo>
                <a:lnTo>
                  <a:pt x="348" y="466"/>
                </a:lnTo>
                <a:lnTo>
                  <a:pt x="359" y="457"/>
                </a:lnTo>
                <a:lnTo>
                  <a:pt x="363" y="421"/>
                </a:lnTo>
                <a:lnTo>
                  <a:pt x="375" y="405"/>
                </a:lnTo>
                <a:lnTo>
                  <a:pt x="378" y="394"/>
                </a:lnTo>
                <a:lnTo>
                  <a:pt x="366" y="391"/>
                </a:lnTo>
                <a:lnTo>
                  <a:pt x="358" y="378"/>
                </a:lnTo>
                <a:lnTo>
                  <a:pt x="332" y="378"/>
                </a:lnTo>
                <a:lnTo>
                  <a:pt x="311" y="370"/>
                </a:lnTo>
                <a:lnTo>
                  <a:pt x="310" y="355"/>
                </a:lnTo>
                <a:lnTo>
                  <a:pt x="304" y="343"/>
                </a:lnTo>
                <a:lnTo>
                  <a:pt x="285" y="343"/>
                </a:lnTo>
                <a:lnTo>
                  <a:pt x="274" y="326"/>
                </a:lnTo>
                <a:lnTo>
                  <a:pt x="264" y="321"/>
                </a:lnTo>
                <a:lnTo>
                  <a:pt x="264" y="326"/>
                </a:lnTo>
                <a:lnTo>
                  <a:pt x="246" y="327"/>
                </a:lnTo>
                <a:lnTo>
                  <a:pt x="240" y="318"/>
                </a:lnTo>
                <a:lnTo>
                  <a:pt x="221" y="315"/>
                </a:lnTo>
                <a:lnTo>
                  <a:pt x="206" y="332"/>
                </a:lnTo>
                <a:lnTo>
                  <a:pt x="183" y="328"/>
                </a:lnTo>
                <a:lnTo>
                  <a:pt x="181" y="301"/>
                </a:lnTo>
                <a:lnTo>
                  <a:pt x="164" y="298"/>
                </a:lnTo>
                <a:lnTo>
                  <a:pt x="171" y="285"/>
                </a:lnTo>
                <a:lnTo>
                  <a:pt x="169" y="278"/>
                </a:lnTo>
                <a:lnTo>
                  <a:pt x="146" y="293"/>
                </a:lnTo>
                <a:lnTo>
                  <a:pt x="132" y="291"/>
                </a:lnTo>
                <a:lnTo>
                  <a:pt x="126" y="280"/>
                </a:lnTo>
                <a:lnTo>
                  <a:pt x="129" y="268"/>
                </a:lnTo>
                <a:lnTo>
                  <a:pt x="137" y="254"/>
                </a:lnTo>
                <a:lnTo>
                  <a:pt x="156" y="245"/>
                </a:lnTo>
                <a:lnTo>
                  <a:pt x="191" y="245"/>
                </a:lnTo>
                <a:lnTo>
                  <a:pt x="191" y="255"/>
                </a:lnTo>
                <a:lnTo>
                  <a:pt x="203" y="261"/>
                </a:lnTo>
                <a:lnTo>
                  <a:pt x="202" y="243"/>
                </a:lnTo>
                <a:lnTo>
                  <a:pt x="211" y="234"/>
                </a:lnTo>
                <a:lnTo>
                  <a:pt x="230" y="222"/>
                </a:lnTo>
                <a:lnTo>
                  <a:pt x="231" y="213"/>
                </a:lnTo>
                <a:lnTo>
                  <a:pt x="249" y="194"/>
                </a:lnTo>
                <a:lnTo>
                  <a:pt x="269" y="183"/>
                </a:lnTo>
                <a:lnTo>
                  <a:pt x="267" y="182"/>
                </a:lnTo>
                <a:lnTo>
                  <a:pt x="280" y="170"/>
                </a:lnTo>
                <a:lnTo>
                  <a:pt x="285" y="171"/>
                </a:lnTo>
                <a:lnTo>
                  <a:pt x="287" y="174"/>
                </a:lnTo>
                <a:lnTo>
                  <a:pt x="292" y="168"/>
                </a:lnTo>
                <a:lnTo>
                  <a:pt x="293" y="167"/>
                </a:lnTo>
                <a:lnTo>
                  <a:pt x="288" y="167"/>
                </a:lnTo>
                <a:lnTo>
                  <a:pt x="282" y="165"/>
                </a:lnTo>
                <a:lnTo>
                  <a:pt x="282" y="160"/>
                </a:lnTo>
                <a:lnTo>
                  <a:pt x="285" y="157"/>
                </a:lnTo>
                <a:lnTo>
                  <a:pt x="292" y="157"/>
                </a:lnTo>
                <a:lnTo>
                  <a:pt x="295" y="158"/>
                </a:lnTo>
                <a:lnTo>
                  <a:pt x="297" y="164"/>
                </a:lnTo>
                <a:lnTo>
                  <a:pt x="300" y="163"/>
                </a:lnTo>
                <a:lnTo>
                  <a:pt x="300" y="163"/>
                </a:lnTo>
                <a:lnTo>
                  <a:pt x="301" y="163"/>
                </a:lnTo>
                <a:lnTo>
                  <a:pt x="310" y="162"/>
                </a:lnTo>
                <a:lnTo>
                  <a:pt x="312" y="157"/>
                </a:lnTo>
                <a:lnTo>
                  <a:pt x="317" y="158"/>
                </a:lnTo>
                <a:lnTo>
                  <a:pt x="317" y="163"/>
                </a:lnTo>
                <a:lnTo>
                  <a:pt x="312" y="167"/>
                </a:lnTo>
                <a:lnTo>
                  <a:pt x="313" y="172"/>
                </a:lnTo>
                <a:lnTo>
                  <a:pt x="329" y="177"/>
                </a:lnTo>
                <a:lnTo>
                  <a:pt x="329" y="177"/>
                </a:lnTo>
                <a:lnTo>
                  <a:pt x="333" y="177"/>
                </a:lnTo>
                <a:lnTo>
                  <a:pt x="333" y="170"/>
                </a:lnTo>
                <a:lnTo>
                  <a:pt x="320" y="164"/>
                </a:lnTo>
                <a:lnTo>
                  <a:pt x="320" y="160"/>
                </a:lnTo>
                <a:lnTo>
                  <a:pt x="331" y="157"/>
                </a:lnTo>
                <a:lnTo>
                  <a:pt x="331" y="146"/>
                </a:lnTo>
                <a:lnTo>
                  <a:pt x="320" y="139"/>
                </a:lnTo>
                <a:lnTo>
                  <a:pt x="319" y="122"/>
                </a:lnTo>
                <a:lnTo>
                  <a:pt x="303" y="129"/>
                </a:lnTo>
                <a:lnTo>
                  <a:pt x="298" y="129"/>
                </a:lnTo>
                <a:lnTo>
                  <a:pt x="299" y="116"/>
                </a:lnTo>
                <a:lnTo>
                  <a:pt x="278" y="111"/>
                </a:lnTo>
                <a:lnTo>
                  <a:pt x="269" y="118"/>
                </a:lnTo>
                <a:lnTo>
                  <a:pt x="269" y="138"/>
                </a:lnTo>
                <a:lnTo>
                  <a:pt x="253" y="143"/>
                </a:lnTo>
                <a:lnTo>
                  <a:pt x="247" y="156"/>
                </a:lnTo>
                <a:lnTo>
                  <a:pt x="240" y="157"/>
                </a:lnTo>
                <a:lnTo>
                  <a:pt x="240" y="140"/>
                </a:lnTo>
                <a:lnTo>
                  <a:pt x="225" y="138"/>
                </a:lnTo>
                <a:lnTo>
                  <a:pt x="218" y="133"/>
                </a:lnTo>
                <a:lnTo>
                  <a:pt x="215" y="123"/>
                </a:lnTo>
                <a:lnTo>
                  <a:pt x="241" y="107"/>
                </a:lnTo>
                <a:lnTo>
                  <a:pt x="254" y="103"/>
                </a:lnTo>
                <a:lnTo>
                  <a:pt x="256" y="112"/>
                </a:lnTo>
                <a:lnTo>
                  <a:pt x="263" y="111"/>
                </a:lnTo>
                <a:lnTo>
                  <a:pt x="264" y="107"/>
                </a:lnTo>
                <a:lnTo>
                  <a:pt x="271" y="106"/>
                </a:lnTo>
                <a:lnTo>
                  <a:pt x="271" y="104"/>
                </a:lnTo>
                <a:lnTo>
                  <a:pt x="268" y="103"/>
                </a:lnTo>
                <a:lnTo>
                  <a:pt x="267" y="98"/>
                </a:lnTo>
                <a:lnTo>
                  <a:pt x="277" y="98"/>
                </a:lnTo>
                <a:lnTo>
                  <a:pt x="282" y="92"/>
                </a:lnTo>
                <a:lnTo>
                  <a:pt x="282" y="91"/>
                </a:lnTo>
                <a:lnTo>
                  <a:pt x="283" y="91"/>
                </a:lnTo>
                <a:lnTo>
                  <a:pt x="284" y="90"/>
                </a:lnTo>
                <a:lnTo>
                  <a:pt x="304" y="87"/>
                </a:lnTo>
                <a:lnTo>
                  <a:pt x="312" y="95"/>
                </a:lnTo>
                <a:lnTo>
                  <a:pt x="290" y="107"/>
                </a:lnTo>
                <a:lnTo>
                  <a:pt x="319" y="113"/>
                </a:lnTo>
                <a:lnTo>
                  <a:pt x="322" y="104"/>
                </a:lnTo>
                <a:lnTo>
                  <a:pt x="335" y="104"/>
                </a:lnTo>
                <a:lnTo>
                  <a:pt x="339" y="95"/>
                </a:lnTo>
                <a:lnTo>
                  <a:pt x="330" y="93"/>
                </a:lnTo>
                <a:lnTo>
                  <a:pt x="330" y="82"/>
                </a:lnTo>
                <a:lnTo>
                  <a:pt x="303" y="70"/>
                </a:lnTo>
                <a:lnTo>
                  <a:pt x="283" y="72"/>
                </a:lnTo>
                <a:lnTo>
                  <a:pt x="272" y="78"/>
                </a:lnTo>
                <a:lnTo>
                  <a:pt x="273" y="92"/>
                </a:lnTo>
                <a:lnTo>
                  <a:pt x="262" y="90"/>
                </a:lnTo>
                <a:lnTo>
                  <a:pt x="260" y="82"/>
                </a:lnTo>
                <a:lnTo>
                  <a:pt x="271" y="73"/>
                </a:lnTo>
                <a:lnTo>
                  <a:pt x="251" y="72"/>
                </a:lnTo>
                <a:lnTo>
                  <a:pt x="245" y="73"/>
                </a:lnTo>
                <a:lnTo>
                  <a:pt x="243" y="80"/>
                </a:lnTo>
                <a:lnTo>
                  <a:pt x="250" y="81"/>
                </a:lnTo>
                <a:lnTo>
                  <a:pt x="249" y="89"/>
                </a:lnTo>
                <a:lnTo>
                  <a:pt x="236" y="89"/>
                </a:lnTo>
                <a:lnTo>
                  <a:pt x="234" y="94"/>
                </a:lnTo>
                <a:lnTo>
                  <a:pt x="216" y="95"/>
                </a:lnTo>
                <a:cubicBezTo>
                  <a:pt x="216" y="95"/>
                  <a:pt x="216" y="84"/>
                  <a:pt x="215" y="84"/>
                </a:cubicBezTo>
                <a:cubicBezTo>
                  <a:pt x="214" y="84"/>
                  <a:pt x="229" y="84"/>
                  <a:pt x="229" y="84"/>
                </a:cubicBezTo>
                <a:lnTo>
                  <a:pt x="240" y="74"/>
                </a:lnTo>
                <a:lnTo>
                  <a:pt x="234" y="71"/>
                </a:lnTo>
                <a:lnTo>
                  <a:pt x="226" y="78"/>
                </a:lnTo>
                <a:lnTo>
                  <a:pt x="213" y="78"/>
                </a:lnTo>
                <a:lnTo>
                  <a:pt x="205" y="67"/>
                </a:lnTo>
                <a:lnTo>
                  <a:pt x="188" y="67"/>
                </a:lnTo>
                <a:lnTo>
                  <a:pt x="171" y="80"/>
                </a:lnTo>
                <a:lnTo>
                  <a:pt x="187" y="80"/>
                </a:lnTo>
                <a:lnTo>
                  <a:pt x="188" y="84"/>
                </a:lnTo>
                <a:lnTo>
                  <a:pt x="184" y="88"/>
                </a:lnTo>
                <a:lnTo>
                  <a:pt x="202" y="89"/>
                </a:lnTo>
                <a:lnTo>
                  <a:pt x="205" y="95"/>
                </a:lnTo>
                <a:lnTo>
                  <a:pt x="185" y="95"/>
                </a:lnTo>
                <a:lnTo>
                  <a:pt x="184" y="90"/>
                </a:lnTo>
                <a:lnTo>
                  <a:pt x="171" y="87"/>
                </a:lnTo>
                <a:lnTo>
                  <a:pt x="164" y="83"/>
                </a:lnTo>
                <a:lnTo>
                  <a:pt x="149" y="83"/>
                </a:lnTo>
                <a:cubicBezTo>
                  <a:pt x="199" y="48"/>
                  <a:pt x="259" y="26"/>
                  <a:pt x="324" y="26"/>
                </a:cubicBezTo>
                <a:cubicBezTo>
                  <a:pt x="399" y="26"/>
                  <a:pt x="468" y="54"/>
                  <a:pt x="521" y="101"/>
                </a:cubicBezTo>
                <a:lnTo>
                  <a:pt x="517" y="107"/>
                </a:lnTo>
                <a:lnTo>
                  <a:pt x="503" y="112"/>
                </a:lnTo>
                <a:lnTo>
                  <a:pt x="498" y="119"/>
                </a:lnTo>
                <a:lnTo>
                  <a:pt x="499" y="126"/>
                </a:lnTo>
                <a:lnTo>
                  <a:pt x="506" y="127"/>
                </a:lnTo>
                <a:lnTo>
                  <a:pt x="510" y="138"/>
                </a:lnTo>
                <a:lnTo>
                  <a:pt x="522" y="133"/>
                </a:lnTo>
                <a:lnTo>
                  <a:pt x="524" y="147"/>
                </a:lnTo>
                <a:lnTo>
                  <a:pt x="521" y="147"/>
                </a:lnTo>
                <a:lnTo>
                  <a:pt x="511" y="145"/>
                </a:lnTo>
                <a:lnTo>
                  <a:pt x="500" y="147"/>
                </a:lnTo>
                <a:lnTo>
                  <a:pt x="489" y="163"/>
                </a:lnTo>
                <a:lnTo>
                  <a:pt x="473" y="165"/>
                </a:lnTo>
                <a:lnTo>
                  <a:pt x="471" y="178"/>
                </a:lnTo>
                <a:lnTo>
                  <a:pt x="478" y="180"/>
                </a:lnTo>
                <a:lnTo>
                  <a:pt x="476" y="188"/>
                </a:lnTo>
                <a:lnTo>
                  <a:pt x="461" y="185"/>
                </a:lnTo>
                <a:lnTo>
                  <a:pt x="447" y="188"/>
                </a:lnTo>
                <a:lnTo>
                  <a:pt x="444" y="196"/>
                </a:lnTo>
                <a:lnTo>
                  <a:pt x="446" y="212"/>
                </a:lnTo>
                <a:lnTo>
                  <a:pt x="454" y="216"/>
                </a:lnTo>
                <a:lnTo>
                  <a:pt x="468" y="216"/>
                </a:lnTo>
                <a:lnTo>
                  <a:pt x="477" y="215"/>
                </a:lnTo>
                <a:lnTo>
                  <a:pt x="480" y="208"/>
                </a:lnTo>
                <a:lnTo>
                  <a:pt x="495" y="189"/>
                </a:lnTo>
                <a:lnTo>
                  <a:pt x="504" y="191"/>
                </a:lnTo>
                <a:lnTo>
                  <a:pt x="514" y="182"/>
                </a:lnTo>
                <a:lnTo>
                  <a:pt x="516" y="189"/>
                </a:lnTo>
                <a:lnTo>
                  <a:pt x="539" y="205"/>
                </a:lnTo>
                <a:lnTo>
                  <a:pt x="536" y="208"/>
                </a:lnTo>
                <a:lnTo>
                  <a:pt x="525" y="208"/>
                </a:lnTo>
                <a:lnTo>
                  <a:pt x="529" y="214"/>
                </a:lnTo>
                <a:lnTo>
                  <a:pt x="536" y="215"/>
                </a:lnTo>
                <a:lnTo>
                  <a:pt x="543" y="212"/>
                </a:lnTo>
                <a:lnTo>
                  <a:pt x="543" y="203"/>
                </a:lnTo>
                <a:lnTo>
                  <a:pt x="547" y="201"/>
                </a:lnTo>
                <a:lnTo>
                  <a:pt x="544" y="198"/>
                </a:lnTo>
                <a:lnTo>
                  <a:pt x="529" y="190"/>
                </a:lnTo>
                <a:lnTo>
                  <a:pt x="524" y="178"/>
                </a:lnTo>
                <a:lnTo>
                  <a:pt x="537" y="178"/>
                </a:lnTo>
                <a:lnTo>
                  <a:pt x="541" y="182"/>
                </a:lnTo>
                <a:lnTo>
                  <a:pt x="553" y="192"/>
                </a:lnTo>
                <a:lnTo>
                  <a:pt x="553" y="203"/>
                </a:lnTo>
                <a:lnTo>
                  <a:pt x="564" y="216"/>
                </a:lnTo>
                <a:lnTo>
                  <a:pt x="569" y="199"/>
                </a:lnTo>
                <a:lnTo>
                  <a:pt x="577" y="194"/>
                </a:lnTo>
                <a:lnTo>
                  <a:pt x="578" y="208"/>
                </a:lnTo>
                <a:lnTo>
                  <a:pt x="586" y="217"/>
                </a:lnTo>
                <a:lnTo>
                  <a:pt x="601" y="216"/>
                </a:lnTo>
                <a:cubicBezTo>
                  <a:pt x="604" y="224"/>
                  <a:pt x="607" y="232"/>
                  <a:pt x="609" y="240"/>
                </a:cubicBezTo>
                <a:lnTo>
                  <a:pt x="608" y="242"/>
                </a:lnTo>
                <a:close/>
                <a:moveTo>
                  <a:pt x="177" y="147"/>
                </a:moveTo>
                <a:lnTo>
                  <a:pt x="185" y="143"/>
                </a:lnTo>
                <a:lnTo>
                  <a:pt x="192" y="145"/>
                </a:lnTo>
                <a:lnTo>
                  <a:pt x="189" y="154"/>
                </a:lnTo>
                <a:lnTo>
                  <a:pt x="182" y="157"/>
                </a:lnTo>
                <a:lnTo>
                  <a:pt x="177" y="147"/>
                </a:lnTo>
                <a:close/>
                <a:moveTo>
                  <a:pt x="218" y="169"/>
                </a:moveTo>
                <a:lnTo>
                  <a:pt x="218" y="175"/>
                </a:lnTo>
                <a:lnTo>
                  <a:pt x="200" y="175"/>
                </a:lnTo>
                <a:lnTo>
                  <a:pt x="194" y="174"/>
                </a:lnTo>
                <a:lnTo>
                  <a:pt x="195" y="169"/>
                </a:lnTo>
                <a:lnTo>
                  <a:pt x="204" y="166"/>
                </a:lnTo>
                <a:lnTo>
                  <a:pt x="216" y="166"/>
                </a:lnTo>
                <a:lnTo>
                  <a:pt x="216" y="169"/>
                </a:lnTo>
                <a:lnTo>
                  <a:pt x="218" y="169"/>
                </a:lnTo>
                <a:close/>
                <a:moveTo>
                  <a:pt x="226" y="178"/>
                </a:moveTo>
                <a:lnTo>
                  <a:pt x="226" y="184"/>
                </a:lnTo>
                <a:lnTo>
                  <a:pt x="222" y="187"/>
                </a:lnTo>
                <a:lnTo>
                  <a:pt x="216" y="188"/>
                </a:lnTo>
                <a:lnTo>
                  <a:pt x="216" y="178"/>
                </a:lnTo>
                <a:lnTo>
                  <a:pt x="226" y="178"/>
                </a:lnTo>
                <a:close/>
                <a:moveTo>
                  <a:pt x="221" y="175"/>
                </a:moveTo>
                <a:lnTo>
                  <a:pt x="221" y="168"/>
                </a:lnTo>
                <a:lnTo>
                  <a:pt x="227" y="174"/>
                </a:lnTo>
                <a:lnTo>
                  <a:pt x="221" y="175"/>
                </a:lnTo>
                <a:close/>
                <a:moveTo>
                  <a:pt x="224" y="190"/>
                </a:moveTo>
                <a:lnTo>
                  <a:pt x="224" y="195"/>
                </a:lnTo>
                <a:lnTo>
                  <a:pt x="220" y="200"/>
                </a:lnTo>
                <a:lnTo>
                  <a:pt x="210" y="200"/>
                </a:lnTo>
                <a:lnTo>
                  <a:pt x="212" y="193"/>
                </a:lnTo>
                <a:lnTo>
                  <a:pt x="216" y="193"/>
                </a:lnTo>
                <a:lnTo>
                  <a:pt x="217" y="191"/>
                </a:lnTo>
                <a:lnTo>
                  <a:pt x="224" y="190"/>
                </a:lnTo>
                <a:close/>
                <a:moveTo>
                  <a:pt x="201" y="178"/>
                </a:moveTo>
                <a:lnTo>
                  <a:pt x="210" y="178"/>
                </a:lnTo>
                <a:lnTo>
                  <a:pt x="198" y="195"/>
                </a:lnTo>
                <a:lnTo>
                  <a:pt x="193" y="193"/>
                </a:lnTo>
                <a:lnTo>
                  <a:pt x="194" y="185"/>
                </a:lnTo>
                <a:lnTo>
                  <a:pt x="201" y="178"/>
                </a:lnTo>
                <a:close/>
                <a:moveTo>
                  <a:pt x="241" y="188"/>
                </a:moveTo>
                <a:lnTo>
                  <a:pt x="241" y="193"/>
                </a:lnTo>
                <a:lnTo>
                  <a:pt x="231" y="193"/>
                </a:lnTo>
                <a:lnTo>
                  <a:pt x="229" y="190"/>
                </a:lnTo>
                <a:lnTo>
                  <a:pt x="229" y="184"/>
                </a:lnTo>
                <a:lnTo>
                  <a:pt x="229" y="184"/>
                </a:lnTo>
                <a:lnTo>
                  <a:pt x="241" y="188"/>
                </a:lnTo>
                <a:close/>
                <a:moveTo>
                  <a:pt x="232" y="180"/>
                </a:moveTo>
                <a:lnTo>
                  <a:pt x="235" y="177"/>
                </a:lnTo>
                <a:lnTo>
                  <a:pt x="239" y="180"/>
                </a:lnTo>
                <a:lnTo>
                  <a:pt x="236" y="183"/>
                </a:lnTo>
                <a:lnTo>
                  <a:pt x="232" y="180"/>
                </a:lnTo>
                <a:close/>
                <a:moveTo>
                  <a:pt x="613" y="257"/>
                </a:moveTo>
                <a:lnTo>
                  <a:pt x="614" y="255"/>
                </a:lnTo>
                <a:cubicBezTo>
                  <a:pt x="614" y="257"/>
                  <a:pt x="614" y="259"/>
                  <a:pt x="615" y="261"/>
                </a:cubicBezTo>
                <a:lnTo>
                  <a:pt x="613" y="257"/>
                </a:lnTo>
                <a:close/>
              </a:path>
            </a:pathLst>
          </a:custGeom>
          <a:gradFill>
            <a:gsLst>
              <a:gs pos="0">
                <a:schemeClr val="tx2"/>
              </a:gs>
              <a:gs pos="70000">
                <a:schemeClr val="tx2">
                  <a:lumMod val="75000"/>
                </a:schemeClr>
              </a:gs>
            </a:gsLst>
            <a:lin ang="4800000" scaled="0"/>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a:ea typeface="+mn-ea"/>
              <a:cs typeface="+mn-cs"/>
            </a:endParaRPr>
          </a:p>
        </p:txBody>
      </p:sp>
      <p:sp>
        <p:nvSpPr>
          <p:cNvPr id="19" name="Freeform 14">
            <a:extLst>
              <a:ext uri="{FF2B5EF4-FFF2-40B4-BE49-F238E27FC236}">
                <a16:creationId xmlns:a16="http://schemas.microsoft.com/office/drawing/2014/main" id="{408F46E7-E857-1E41-AA48-DCB4F09D66BC}"/>
              </a:ext>
            </a:extLst>
          </p:cNvPr>
          <p:cNvSpPr>
            <a:spLocks/>
          </p:cNvSpPr>
          <p:nvPr userDrawn="1"/>
        </p:nvSpPr>
        <p:spPr bwMode="auto">
          <a:xfrm>
            <a:off x="6395080" y="5230038"/>
            <a:ext cx="7352" cy="14701"/>
          </a:xfrm>
          <a:custGeom>
            <a:avLst/>
            <a:gdLst>
              <a:gd name="T0" fmla="*/ 0 w 11"/>
              <a:gd name="T1" fmla="*/ 13 h 22"/>
              <a:gd name="T2" fmla="*/ 0 w 11"/>
              <a:gd name="T3" fmla="*/ 22 h 22"/>
              <a:gd name="T4" fmla="*/ 11 w 11"/>
              <a:gd name="T5" fmla="*/ 0 h 22"/>
              <a:gd name="T6" fmla="*/ 0 w 11"/>
              <a:gd name="T7" fmla="*/ 13 h 22"/>
            </a:gdLst>
            <a:ahLst/>
            <a:cxnLst>
              <a:cxn ang="0">
                <a:pos x="T0" y="T1"/>
              </a:cxn>
              <a:cxn ang="0">
                <a:pos x="T2" y="T3"/>
              </a:cxn>
              <a:cxn ang="0">
                <a:pos x="T4" y="T5"/>
              </a:cxn>
              <a:cxn ang="0">
                <a:pos x="T6" y="T7"/>
              </a:cxn>
            </a:cxnLst>
            <a:rect l="0" t="0" r="r" b="b"/>
            <a:pathLst>
              <a:path w="11" h="22">
                <a:moveTo>
                  <a:pt x="0" y="13"/>
                </a:moveTo>
                <a:lnTo>
                  <a:pt x="0" y="22"/>
                </a:lnTo>
                <a:cubicBezTo>
                  <a:pt x="4" y="15"/>
                  <a:pt x="7" y="7"/>
                  <a:pt x="11" y="0"/>
                </a:cubicBezTo>
                <a:lnTo>
                  <a:pt x="0" y="1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a:ea typeface="+mn-ea"/>
              <a:cs typeface="+mn-cs"/>
            </a:endParaRPr>
          </a:p>
        </p:txBody>
      </p:sp>
      <p:sp>
        <p:nvSpPr>
          <p:cNvPr id="20" name="Freeform 19">
            <a:extLst>
              <a:ext uri="{FF2B5EF4-FFF2-40B4-BE49-F238E27FC236}">
                <a16:creationId xmlns:a16="http://schemas.microsoft.com/office/drawing/2014/main" id="{BDB1D2FF-3887-3548-A956-B9E09ABDE0A8}"/>
              </a:ext>
            </a:extLst>
          </p:cNvPr>
          <p:cNvSpPr>
            <a:spLocks noChangeAspect="1" noEditPoints="1"/>
          </p:cNvSpPr>
          <p:nvPr userDrawn="1"/>
        </p:nvSpPr>
        <p:spPr bwMode="auto">
          <a:xfrm>
            <a:off x="728402" y="3710391"/>
            <a:ext cx="441306" cy="540000"/>
          </a:xfrm>
          <a:custGeom>
            <a:avLst/>
            <a:gdLst>
              <a:gd name="T0" fmla="*/ 188 w 399"/>
              <a:gd name="T1" fmla="*/ 0 h 490"/>
              <a:gd name="T2" fmla="*/ 20 w 399"/>
              <a:gd name="T3" fmla="*/ 167 h 490"/>
              <a:gd name="T4" fmla="*/ 1 w 399"/>
              <a:gd name="T5" fmla="*/ 268 h 490"/>
              <a:gd name="T6" fmla="*/ 26 w 399"/>
              <a:gd name="T7" fmla="*/ 295 h 490"/>
              <a:gd name="T8" fmla="*/ 35 w 399"/>
              <a:gd name="T9" fmla="*/ 320 h 490"/>
              <a:gd name="T10" fmla="*/ 38 w 399"/>
              <a:gd name="T11" fmla="*/ 342 h 490"/>
              <a:gd name="T12" fmla="*/ 47 w 399"/>
              <a:gd name="T13" fmla="*/ 390 h 490"/>
              <a:gd name="T14" fmla="*/ 149 w 399"/>
              <a:gd name="T15" fmla="*/ 407 h 490"/>
              <a:gd name="T16" fmla="*/ 321 w 399"/>
              <a:gd name="T17" fmla="*/ 366 h 490"/>
              <a:gd name="T18" fmla="*/ 387 w 399"/>
              <a:gd name="T19" fmla="*/ 179 h 490"/>
              <a:gd name="T20" fmla="*/ 123 w 399"/>
              <a:gd name="T21" fmla="*/ 126 h 490"/>
              <a:gd name="T22" fmla="*/ 118 w 399"/>
              <a:gd name="T23" fmla="*/ 164 h 490"/>
              <a:gd name="T24" fmla="*/ 119 w 399"/>
              <a:gd name="T25" fmla="*/ 53 h 490"/>
              <a:gd name="T26" fmla="*/ 123 w 399"/>
              <a:gd name="T27" fmla="*/ 94 h 490"/>
              <a:gd name="T28" fmla="*/ 151 w 399"/>
              <a:gd name="T29" fmla="*/ 83 h 490"/>
              <a:gd name="T30" fmla="*/ 178 w 399"/>
              <a:gd name="T31" fmla="*/ 111 h 490"/>
              <a:gd name="T32" fmla="*/ 150 w 399"/>
              <a:gd name="T33" fmla="*/ 138 h 490"/>
              <a:gd name="T34" fmla="*/ 123 w 399"/>
              <a:gd name="T35" fmla="*/ 126 h 490"/>
              <a:gd name="T36" fmla="*/ 251 w 399"/>
              <a:gd name="T37" fmla="*/ 200 h 490"/>
              <a:gd name="T38" fmla="*/ 131 w 399"/>
              <a:gd name="T39" fmla="*/ 164 h 490"/>
              <a:gd name="T40" fmla="*/ 150 w 399"/>
              <a:gd name="T41" fmla="*/ 151 h 490"/>
              <a:gd name="T42" fmla="*/ 191 w 399"/>
              <a:gd name="T43" fmla="*/ 111 h 490"/>
              <a:gd name="T44" fmla="*/ 132 w 399"/>
              <a:gd name="T45" fmla="*/ 74 h 490"/>
              <a:gd name="T46" fmla="*/ 208 w 399"/>
              <a:gd name="T47" fmla="*/ 39 h 490"/>
              <a:gd name="T48" fmla="*/ 285 w 399"/>
              <a:gd name="T49" fmla="*/ 76 h 490"/>
              <a:gd name="T50" fmla="*/ 226 w 399"/>
              <a:gd name="T51" fmla="*/ 111 h 490"/>
              <a:gd name="T52" fmla="*/ 266 w 399"/>
              <a:gd name="T53" fmla="*/ 152 h 490"/>
              <a:gd name="T54" fmla="*/ 284 w 399"/>
              <a:gd name="T55" fmla="*/ 209 h 490"/>
              <a:gd name="T56" fmla="*/ 298 w 399"/>
              <a:gd name="T57" fmla="*/ 134 h 490"/>
              <a:gd name="T58" fmla="*/ 286 w 399"/>
              <a:gd name="T59" fmla="*/ 129 h 490"/>
              <a:gd name="T60" fmla="*/ 247 w 399"/>
              <a:gd name="T61" fmla="*/ 130 h 490"/>
              <a:gd name="T62" fmla="*/ 266 w 399"/>
              <a:gd name="T63" fmla="*/ 84 h 490"/>
              <a:gd name="T64" fmla="*/ 287 w 399"/>
              <a:gd name="T65" fmla="*/ 94 h 490"/>
              <a:gd name="T66" fmla="*/ 299 w 399"/>
              <a:gd name="T67" fmla="*/ 90 h 490"/>
              <a:gd name="T68" fmla="*/ 347 w 399"/>
              <a:gd name="T69" fmla="*/ 144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9" h="490">
                <a:moveTo>
                  <a:pt x="342" y="60"/>
                </a:moveTo>
                <a:cubicBezTo>
                  <a:pt x="314" y="29"/>
                  <a:pt x="278" y="0"/>
                  <a:pt x="188" y="0"/>
                </a:cubicBezTo>
                <a:cubicBezTo>
                  <a:pt x="153" y="0"/>
                  <a:pt x="100" y="8"/>
                  <a:pt x="58" y="52"/>
                </a:cubicBezTo>
                <a:cubicBezTo>
                  <a:pt x="33" y="78"/>
                  <a:pt x="14" y="112"/>
                  <a:pt x="20" y="167"/>
                </a:cubicBezTo>
                <a:cubicBezTo>
                  <a:pt x="21" y="179"/>
                  <a:pt x="38" y="193"/>
                  <a:pt x="26" y="216"/>
                </a:cubicBezTo>
                <a:cubicBezTo>
                  <a:pt x="26" y="216"/>
                  <a:pt x="0" y="261"/>
                  <a:pt x="1" y="268"/>
                </a:cubicBezTo>
                <a:cubicBezTo>
                  <a:pt x="1" y="268"/>
                  <a:pt x="1" y="282"/>
                  <a:pt x="22" y="282"/>
                </a:cubicBezTo>
                <a:cubicBezTo>
                  <a:pt x="22" y="282"/>
                  <a:pt x="27" y="283"/>
                  <a:pt x="26" y="295"/>
                </a:cubicBezTo>
                <a:lnTo>
                  <a:pt x="25" y="312"/>
                </a:lnTo>
                <a:cubicBezTo>
                  <a:pt x="25" y="312"/>
                  <a:pt x="26" y="317"/>
                  <a:pt x="35" y="320"/>
                </a:cubicBezTo>
                <a:cubicBezTo>
                  <a:pt x="35" y="320"/>
                  <a:pt x="37" y="322"/>
                  <a:pt x="34" y="325"/>
                </a:cubicBezTo>
                <a:cubicBezTo>
                  <a:pt x="34" y="325"/>
                  <a:pt x="30" y="331"/>
                  <a:pt x="38" y="342"/>
                </a:cubicBezTo>
                <a:cubicBezTo>
                  <a:pt x="41" y="347"/>
                  <a:pt x="46" y="352"/>
                  <a:pt x="43" y="363"/>
                </a:cubicBezTo>
                <a:cubicBezTo>
                  <a:pt x="43" y="363"/>
                  <a:pt x="39" y="385"/>
                  <a:pt x="47" y="390"/>
                </a:cubicBezTo>
                <a:cubicBezTo>
                  <a:pt x="47" y="390"/>
                  <a:pt x="57" y="401"/>
                  <a:pt x="96" y="396"/>
                </a:cubicBezTo>
                <a:cubicBezTo>
                  <a:pt x="109" y="395"/>
                  <a:pt x="134" y="388"/>
                  <a:pt x="149" y="407"/>
                </a:cubicBezTo>
                <a:cubicBezTo>
                  <a:pt x="149" y="407"/>
                  <a:pt x="184" y="474"/>
                  <a:pt x="187" y="490"/>
                </a:cubicBezTo>
                <a:cubicBezTo>
                  <a:pt x="187" y="490"/>
                  <a:pt x="247" y="382"/>
                  <a:pt x="321" y="366"/>
                </a:cubicBezTo>
                <a:cubicBezTo>
                  <a:pt x="321" y="366"/>
                  <a:pt x="303" y="325"/>
                  <a:pt x="339" y="273"/>
                </a:cubicBezTo>
                <a:cubicBezTo>
                  <a:pt x="339" y="273"/>
                  <a:pt x="385" y="212"/>
                  <a:pt x="387" y="179"/>
                </a:cubicBezTo>
                <a:cubicBezTo>
                  <a:pt x="387" y="179"/>
                  <a:pt x="399" y="123"/>
                  <a:pt x="342" y="60"/>
                </a:cubicBezTo>
                <a:close/>
                <a:moveTo>
                  <a:pt x="123" y="126"/>
                </a:moveTo>
                <a:cubicBezTo>
                  <a:pt x="120" y="127"/>
                  <a:pt x="118" y="130"/>
                  <a:pt x="118" y="132"/>
                </a:cubicBezTo>
                <a:lnTo>
                  <a:pt x="118" y="164"/>
                </a:lnTo>
                <a:cubicBezTo>
                  <a:pt x="65" y="161"/>
                  <a:pt x="66" y="137"/>
                  <a:pt x="70" y="108"/>
                </a:cubicBezTo>
                <a:cubicBezTo>
                  <a:pt x="74" y="84"/>
                  <a:pt x="92" y="65"/>
                  <a:pt x="119" y="53"/>
                </a:cubicBezTo>
                <a:lnTo>
                  <a:pt x="119" y="88"/>
                </a:lnTo>
                <a:cubicBezTo>
                  <a:pt x="119" y="91"/>
                  <a:pt x="120" y="93"/>
                  <a:pt x="123" y="94"/>
                </a:cubicBezTo>
                <a:cubicBezTo>
                  <a:pt x="126" y="95"/>
                  <a:pt x="128" y="95"/>
                  <a:pt x="130" y="93"/>
                </a:cubicBezTo>
                <a:cubicBezTo>
                  <a:pt x="136" y="87"/>
                  <a:pt x="143" y="83"/>
                  <a:pt x="151" y="83"/>
                </a:cubicBezTo>
                <a:lnTo>
                  <a:pt x="151" y="83"/>
                </a:lnTo>
                <a:cubicBezTo>
                  <a:pt x="166" y="84"/>
                  <a:pt x="178" y="96"/>
                  <a:pt x="178" y="111"/>
                </a:cubicBezTo>
                <a:cubicBezTo>
                  <a:pt x="177" y="126"/>
                  <a:pt x="165" y="138"/>
                  <a:pt x="150" y="138"/>
                </a:cubicBezTo>
                <a:lnTo>
                  <a:pt x="150" y="138"/>
                </a:lnTo>
                <a:cubicBezTo>
                  <a:pt x="143" y="138"/>
                  <a:pt x="135" y="134"/>
                  <a:pt x="130" y="128"/>
                </a:cubicBezTo>
                <a:cubicBezTo>
                  <a:pt x="128" y="126"/>
                  <a:pt x="125" y="125"/>
                  <a:pt x="123" y="126"/>
                </a:cubicBezTo>
                <a:close/>
                <a:moveTo>
                  <a:pt x="284" y="209"/>
                </a:moveTo>
                <a:cubicBezTo>
                  <a:pt x="273" y="208"/>
                  <a:pt x="261" y="205"/>
                  <a:pt x="251" y="200"/>
                </a:cubicBezTo>
                <a:cubicBezTo>
                  <a:pt x="223" y="189"/>
                  <a:pt x="215" y="157"/>
                  <a:pt x="172" y="162"/>
                </a:cubicBezTo>
                <a:cubicBezTo>
                  <a:pt x="156" y="163"/>
                  <a:pt x="143" y="164"/>
                  <a:pt x="131" y="164"/>
                </a:cubicBezTo>
                <a:lnTo>
                  <a:pt x="131" y="146"/>
                </a:lnTo>
                <a:cubicBezTo>
                  <a:pt x="137" y="149"/>
                  <a:pt x="144" y="151"/>
                  <a:pt x="150" y="151"/>
                </a:cubicBezTo>
                <a:lnTo>
                  <a:pt x="150" y="151"/>
                </a:lnTo>
                <a:cubicBezTo>
                  <a:pt x="172" y="151"/>
                  <a:pt x="191" y="133"/>
                  <a:pt x="191" y="111"/>
                </a:cubicBezTo>
                <a:cubicBezTo>
                  <a:pt x="191" y="89"/>
                  <a:pt x="173" y="70"/>
                  <a:pt x="151" y="70"/>
                </a:cubicBezTo>
                <a:cubicBezTo>
                  <a:pt x="144" y="70"/>
                  <a:pt x="138" y="72"/>
                  <a:pt x="132" y="74"/>
                </a:cubicBezTo>
                <a:lnTo>
                  <a:pt x="132" y="48"/>
                </a:lnTo>
                <a:cubicBezTo>
                  <a:pt x="154" y="40"/>
                  <a:pt x="180" y="37"/>
                  <a:pt x="208" y="39"/>
                </a:cubicBezTo>
                <a:cubicBezTo>
                  <a:pt x="236" y="41"/>
                  <a:pt x="263" y="50"/>
                  <a:pt x="285" y="62"/>
                </a:cubicBezTo>
                <a:lnTo>
                  <a:pt x="285" y="76"/>
                </a:lnTo>
                <a:cubicBezTo>
                  <a:pt x="280" y="73"/>
                  <a:pt x="273" y="71"/>
                  <a:pt x="267" y="71"/>
                </a:cubicBezTo>
                <a:cubicBezTo>
                  <a:pt x="245" y="71"/>
                  <a:pt x="226" y="89"/>
                  <a:pt x="226" y="111"/>
                </a:cubicBezTo>
                <a:cubicBezTo>
                  <a:pt x="226" y="122"/>
                  <a:pt x="230" y="132"/>
                  <a:pt x="237" y="140"/>
                </a:cubicBezTo>
                <a:cubicBezTo>
                  <a:pt x="245" y="147"/>
                  <a:pt x="255" y="152"/>
                  <a:pt x="266" y="152"/>
                </a:cubicBezTo>
                <a:cubicBezTo>
                  <a:pt x="273" y="152"/>
                  <a:pt x="279" y="150"/>
                  <a:pt x="285" y="147"/>
                </a:cubicBezTo>
                <a:lnTo>
                  <a:pt x="284" y="209"/>
                </a:lnTo>
                <a:close/>
                <a:moveTo>
                  <a:pt x="297" y="210"/>
                </a:moveTo>
                <a:lnTo>
                  <a:pt x="298" y="134"/>
                </a:lnTo>
                <a:cubicBezTo>
                  <a:pt x="298" y="131"/>
                  <a:pt x="296" y="129"/>
                  <a:pt x="294" y="128"/>
                </a:cubicBezTo>
                <a:cubicBezTo>
                  <a:pt x="291" y="127"/>
                  <a:pt x="288" y="127"/>
                  <a:pt x="286" y="129"/>
                </a:cubicBezTo>
                <a:cubicBezTo>
                  <a:pt x="281" y="135"/>
                  <a:pt x="274" y="138"/>
                  <a:pt x="266" y="139"/>
                </a:cubicBezTo>
                <a:cubicBezTo>
                  <a:pt x="259" y="139"/>
                  <a:pt x="252" y="136"/>
                  <a:pt x="247" y="130"/>
                </a:cubicBezTo>
                <a:cubicBezTo>
                  <a:pt x="242" y="125"/>
                  <a:pt x="239" y="118"/>
                  <a:pt x="239" y="111"/>
                </a:cubicBezTo>
                <a:cubicBezTo>
                  <a:pt x="239" y="96"/>
                  <a:pt x="252" y="84"/>
                  <a:pt x="266" y="84"/>
                </a:cubicBezTo>
                <a:lnTo>
                  <a:pt x="267" y="84"/>
                </a:lnTo>
                <a:cubicBezTo>
                  <a:pt x="274" y="84"/>
                  <a:pt x="282" y="88"/>
                  <a:pt x="287" y="94"/>
                </a:cubicBezTo>
                <a:cubicBezTo>
                  <a:pt x="289" y="96"/>
                  <a:pt x="292" y="97"/>
                  <a:pt x="294" y="96"/>
                </a:cubicBezTo>
                <a:cubicBezTo>
                  <a:pt x="297" y="95"/>
                  <a:pt x="299" y="92"/>
                  <a:pt x="299" y="90"/>
                </a:cubicBezTo>
                <a:lnTo>
                  <a:pt x="299" y="71"/>
                </a:lnTo>
                <a:cubicBezTo>
                  <a:pt x="325" y="90"/>
                  <a:pt x="343" y="115"/>
                  <a:pt x="347" y="144"/>
                </a:cubicBezTo>
                <a:cubicBezTo>
                  <a:pt x="352" y="190"/>
                  <a:pt x="327" y="208"/>
                  <a:pt x="297" y="210"/>
                </a:cubicBezTo>
                <a:close/>
              </a:path>
            </a:pathLst>
          </a:custGeom>
          <a:gradFill>
            <a:gsLst>
              <a:gs pos="0">
                <a:schemeClr val="tx2"/>
              </a:gs>
              <a:gs pos="70000">
                <a:schemeClr val="tx2">
                  <a:lumMod val="75000"/>
                </a:schemeClr>
              </a:gs>
            </a:gsLst>
            <a:lin ang="4800000" scaled="0"/>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a:ea typeface="+mn-ea"/>
              <a:cs typeface="+mn-cs"/>
            </a:endParaRPr>
          </a:p>
        </p:txBody>
      </p:sp>
      <p:sp>
        <p:nvSpPr>
          <p:cNvPr id="21" name="Freeform 20">
            <a:extLst>
              <a:ext uri="{FF2B5EF4-FFF2-40B4-BE49-F238E27FC236}">
                <a16:creationId xmlns:a16="http://schemas.microsoft.com/office/drawing/2014/main" id="{19D6A49C-FB2B-124E-968C-703E7658B435}"/>
              </a:ext>
            </a:extLst>
          </p:cNvPr>
          <p:cNvSpPr>
            <a:spLocks noEditPoints="1"/>
          </p:cNvSpPr>
          <p:nvPr userDrawn="1"/>
        </p:nvSpPr>
        <p:spPr bwMode="auto">
          <a:xfrm>
            <a:off x="712954" y="5099309"/>
            <a:ext cx="462670" cy="457200"/>
          </a:xfrm>
          <a:custGeom>
            <a:avLst/>
            <a:gdLst>
              <a:gd name="T0" fmla="*/ 8527 w 10417"/>
              <a:gd name="T1" fmla="*/ 4270 h 10284"/>
              <a:gd name="T2" fmla="*/ 7915 w 10417"/>
              <a:gd name="T3" fmla="*/ 4161 h 10284"/>
              <a:gd name="T4" fmla="*/ 8224 w 10417"/>
              <a:gd name="T5" fmla="*/ 4569 h 10284"/>
              <a:gd name="T6" fmla="*/ 7914 w 10417"/>
              <a:gd name="T7" fmla="*/ 5099 h 10284"/>
              <a:gd name="T8" fmla="*/ 5261 w 10417"/>
              <a:gd name="T9" fmla="*/ 7759 h 10284"/>
              <a:gd name="T10" fmla="*/ 4794 w 10417"/>
              <a:gd name="T11" fmla="*/ 7465 h 10284"/>
              <a:gd name="T12" fmla="*/ 2590 w 10417"/>
              <a:gd name="T13" fmla="*/ 5210 h 10284"/>
              <a:gd name="T14" fmla="*/ 1457 w 10417"/>
              <a:gd name="T15" fmla="*/ 3571 h 10284"/>
              <a:gd name="T16" fmla="*/ 770 w 10417"/>
              <a:gd name="T17" fmla="*/ 1425 h 10284"/>
              <a:gd name="T18" fmla="*/ 2009 w 10417"/>
              <a:gd name="T19" fmla="*/ 485 h 10284"/>
              <a:gd name="T20" fmla="*/ 4171 w 10417"/>
              <a:gd name="T21" fmla="*/ 1106 h 10284"/>
              <a:gd name="T22" fmla="*/ 5142 w 10417"/>
              <a:gd name="T23" fmla="*/ 1669 h 10284"/>
              <a:gd name="T24" fmla="*/ 5079 w 10417"/>
              <a:gd name="T25" fmla="*/ 1785 h 10284"/>
              <a:gd name="T26" fmla="*/ 6123 w 10417"/>
              <a:gd name="T27" fmla="*/ 2370 h 10284"/>
              <a:gd name="T28" fmla="*/ 5272 w 10417"/>
              <a:gd name="T29" fmla="*/ 1663 h 10284"/>
              <a:gd name="T30" fmla="*/ 6912 w 10417"/>
              <a:gd name="T31" fmla="*/ 810 h 10284"/>
              <a:gd name="T32" fmla="*/ 8981 w 10417"/>
              <a:gd name="T33" fmla="*/ 559 h 10284"/>
              <a:gd name="T34" fmla="*/ 9494 w 10417"/>
              <a:gd name="T35" fmla="*/ 2415 h 10284"/>
              <a:gd name="T36" fmla="*/ 9649 w 10417"/>
              <a:gd name="T37" fmla="*/ 6639 h 10284"/>
              <a:gd name="T38" fmla="*/ 9024 w 10417"/>
              <a:gd name="T39" fmla="*/ 5592 h 10284"/>
              <a:gd name="T40" fmla="*/ 9268 w 10417"/>
              <a:gd name="T41" fmla="*/ 5076 h 10284"/>
              <a:gd name="T42" fmla="*/ 10332 w 10417"/>
              <a:gd name="T43" fmla="*/ 2442 h 10284"/>
              <a:gd name="T44" fmla="*/ 9630 w 10417"/>
              <a:gd name="T45" fmla="*/ 286 h 10284"/>
              <a:gd name="T46" fmla="*/ 6892 w 10417"/>
              <a:gd name="T47" fmla="*/ 573 h 10284"/>
              <a:gd name="T48" fmla="*/ 6125 w 10417"/>
              <a:gd name="T49" fmla="*/ 999 h 10284"/>
              <a:gd name="T50" fmla="*/ 5266 w 10417"/>
              <a:gd name="T51" fmla="*/ 1582 h 10284"/>
              <a:gd name="T52" fmla="*/ 4889 w 10417"/>
              <a:gd name="T53" fmla="*/ 1389 h 10284"/>
              <a:gd name="T54" fmla="*/ 2384 w 10417"/>
              <a:gd name="T55" fmla="*/ 146 h 10284"/>
              <a:gd name="T56" fmla="*/ 332 w 10417"/>
              <a:gd name="T57" fmla="*/ 717 h 10284"/>
              <a:gd name="T58" fmla="*/ 317 w 10417"/>
              <a:gd name="T59" fmla="*/ 3369 h 10284"/>
              <a:gd name="T60" fmla="*/ 1966 w 10417"/>
              <a:gd name="T61" fmla="*/ 6242 h 10284"/>
              <a:gd name="T62" fmla="*/ 4263 w 10417"/>
              <a:gd name="T63" fmla="*/ 8500 h 10284"/>
              <a:gd name="T64" fmla="*/ 2676 w 10417"/>
              <a:gd name="T65" fmla="*/ 9329 h 10284"/>
              <a:gd name="T66" fmla="*/ 2361 w 10417"/>
              <a:gd name="T67" fmla="*/ 9414 h 10284"/>
              <a:gd name="T68" fmla="*/ 647 w 10417"/>
              <a:gd name="T69" fmla="*/ 8672 h 10284"/>
              <a:gd name="T70" fmla="*/ 1152 w 10417"/>
              <a:gd name="T71" fmla="*/ 6287 h 10284"/>
              <a:gd name="T72" fmla="*/ 840 w 10417"/>
              <a:gd name="T73" fmla="*/ 6486 h 10284"/>
              <a:gd name="T74" fmla="*/ 215 w 10417"/>
              <a:gd name="T75" fmla="*/ 8972 h 10284"/>
              <a:gd name="T76" fmla="*/ 2226 w 10417"/>
              <a:gd name="T77" fmla="*/ 10245 h 10284"/>
              <a:gd name="T78" fmla="*/ 2451 w 10417"/>
              <a:gd name="T79" fmla="*/ 10223 h 10284"/>
              <a:gd name="T80" fmla="*/ 2612 w 10417"/>
              <a:gd name="T81" fmla="*/ 10199 h 10284"/>
              <a:gd name="T82" fmla="*/ 3944 w 10417"/>
              <a:gd name="T83" fmla="*/ 9799 h 10284"/>
              <a:gd name="T84" fmla="*/ 6205 w 10417"/>
              <a:gd name="T85" fmla="*/ 8449 h 10284"/>
              <a:gd name="T86" fmla="*/ 8303 w 10417"/>
              <a:gd name="T87" fmla="*/ 6423 h 10284"/>
              <a:gd name="T88" fmla="*/ 8915 w 10417"/>
              <a:gd name="T89" fmla="*/ 5627 h 10284"/>
              <a:gd name="T90" fmla="*/ 9254 w 10417"/>
              <a:gd name="T91" fmla="*/ 6257 h 10284"/>
              <a:gd name="T92" fmla="*/ 9792 w 10417"/>
              <a:gd name="T93" fmla="*/ 8521 h 10284"/>
              <a:gd name="T94" fmla="*/ 8860 w 10417"/>
              <a:gd name="T95" fmla="*/ 9519 h 10284"/>
              <a:gd name="T96" fmla="*/ 6742 w 10417"/>
              <a:gd name="T97" fmla="*/ 8851 h 10284"/>
              <a:gd name="T98" fmla="*/ 6024 w 10417"/>
              <a:gd name="T99" fmla="*/ 9287 h 10284"/>
              <a:gd name="T100" fmla="*/ 5842 w 10417"/>
              <a:gd name="T101" fmla="*/ 9496 h 10284"/>
              <a:gd name="T102" fmla="*/ 7862 w 10417"/>
              <a:gd name="T103" fmla="*/ 10205 h 10284"/>
              <a:gd name="T104" fmla="*/ 10157 w 10417"/>
              <a:gd name="T105" fmla="*/ 9136 h 10284"/>
              <a:gd name="T106" fmla="*/ 9822 w 10417"/>
              <a:gd name="T107" fmla="*/ 7003 h 10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417" h="10284">
                <a:moveTo>
                  <a:pt x="8991" y="3523"/>
                </a:moveTo>
                <a:cubicBezTo>
                  <a:pt x="8845" y="3776"/>
                  <a:pt x="8685" y="4023"/>
                  <a:pt x="8527" y="4270"/>
                </a:cubicBezTo>
                <a:cubicBezTo>
                  <a:pt x="8458" y="4380"/>
                  <a:pt x="8380" y="4484"/>
                  <a:pt x="8299" y="4601"/>
                </a:cubicBezTo>
                <a:cubicBezTo>
                  <a:pt x="8167" y="4450"/>
                  <a:pt x="8041" y="4305"/>
                  <a:pt x="7915" y="4161"/>
                </a:cubicBezTo>
                <a:cubicBezTo>
                  <a:pt x="7913" y="4162"/>
                  <a:pt x="7911" y="4164"/>
                  <a:pt x="7910" y="4166"/>
                </a:cubicBezTo>
                <a:cubicBezTo>
                  <a:pt x="8014" y="4300"/>
                  <a:pt x="8116" y="4437"/>
                  <a:pt x="8224" y="4569"/>
                </a:cubicBezTo>
                <a:cubicBezTo>
                  <a:pt x="8261" y="4614"/>
                  <a:pt x="8265" y="4644"/>
                  <a:pt x="8229" y="4690"/>
                </a:cubicBezTo>
                <a:cubicBezTo>
                  <a:pt x="8122" y="4825"/>
                  <a:pt x="8025" y="4967"/>
                  <a:pt x="7914" y="5099"/>
                </a:cubicBezTo>
                <a:cubicBezTo>
                  <a:pt x="7696" y="5361"/>
                  <a:pt x="7473" y="5620"/>
                  <a:pt x="7248" y="5876"/>
                </a:cubicBezTo>
                <a:cubicBezTo>
                  <a:pt x="6642" y="6563"/>
                  <a:pt x="5972" y="7182"/>
                  <a:pt x="5261" y="7759"/>
                </a:cubicBezTo>
                <a:cubicBezTo>
                  <a:pt x="5217" y="7794"/>
                  <a:pt x="5187" y="7791"/>
                  <a:pt x="5146" y="7756"/>
                </a:cubicBezTo>
                <a:cubicBezTo>
                  <a:pt x="5030" y="7657"/>
                  <a:pt x="4910" y="7563"/>
                  <a:pt x="4794" y="7465"/>
                </a:cubicBezTo>
                <a:cubicBezTo>
                  <a:pt x="4153" y="6921"/>
                  <a:pt x="3562" y="6327"/>
                  <a:pt x="3001" y="5702"/>
                </a:cubicBezTo>
                <a:cubicBezTo>
                  <a:pt x="2858" y="5543"/>
                  <a:pt x="2721" y="5378"/>
                  <a:pt x="2590" y="5210"/>
                </a:cubicBezTo>
                <a:cubicBezTo>
                  <a:pt x="2397" y="4963"/>
                  <a:pt x="2204" y="4716"/>
                  <a:pt x="2026" y="4458"/>
                </a:cubicBezTo>
                <a:cubicBezTo>
                  <a:pt x="1826" y="4170"/>
                  <a:pt x="1626" y="3879"/>
                  <a:pt x="1457" y="3571"/>
                </a:cubicBezTo>
                <a:cubicBezTo>
                  <a:pt x="1275" y="3241"/>
                  <a:pt x="1115" y="2896"/>
                  <a:pt x="973" y="2547"/>
                </a:cubicBezTo>
                <a:cubicBezTo>
                  <a:pt x="827" y="2190"/>
                  <a:pt x="742" y="1815"/>
                  <a:pt x="770" y="1425"/>
                </a:cubicBezTo>
                <a:cubicBezTo>
                  <a:pt x="795" y="1066"/>
                  <a:pt x="944" y="782"/>
                  <a:pt x="1282" y="621"/>
                </a:cubicBezTo>
                <a:cubicBezTo>
                  <a:pt x="1512" y="512"/>
                  <a:pt x="1758" y="483"/>
                  <a:pt x="2009" y="485"/>
                </a:cubicBezTo>
                <a:cubicBezTo>
                  <a:pt x="2425" y="488"/>
                  <a:pt x="2828" y="572"/>
                  <a:pt x="3217" y="710"/>
                </a:cubicBezTo>
                <a:cubicBezTo>
                  <a:pt x="3541" y="825"/>
                  <a:pt x="3861" y="957"/>
                  <a:pt x="4171" y="1106"/>
                </a:cubicBezTo>
                <a:cubicBezTo>
                  <a:pt x="4455" y="1242"/>
                  <a:pt x="4723" y="1410"/>
                  <a:pt x="4997" y="1567"/>
                </a:cubicBezTo>
                <a:cubicBezTo>
                  <a:pt x="5048" y="1595"/>
                  <a:pt x="5093" y="1634"/>
                  <a:pt x="5142" y="1669"/>
                </a:cubicBezTo>
                <a:cubicBezTo>
                  <a:pt x="4895" y="1866"/>
                  <a:pt x="4657" y="2057"/>
                  <a:pt x="4419" y="2247"/>
                </a:cubicBezTo>
                <a:cubicBezTo>
                  <a:pt x="4647" y="2103"/>
                  <a:pt x="4871" y="1953"/>
                  <a:pt x="5079" y="1785"/>
                </a:cubicBezTo>
                <a:cubicBezTo>
                  <a:pt x="5183" y="1702"/>
                  <a:pt x="5253" y="1724"/>
                  <a:pt x="5343" y="1792"/>
                </a:cubicBezTo>
                <a:cubicBezTo>
                  <a:pt x="5601" y="1987"/>
                  <a:pt x="5862" y="2178"/>
                  <a:pt x="6123" y="2370"/>
                </a:cubicBezTo>
                <a:cubicBezTo>
                  <a:pt x="6125" y="2368"/>
                  <a:pt x="6127" y="2366"/>
                  <a:pt x="6128" y="2364"/>
                </a:cubicBezTo>
                <a:cubicBezTo>
                  <a:pt x="5846" y="2133"/>
                  <a:pt x="5563" y="1901"/>
                  <a:pt x="5272" y="1663"/>
                </a:cubicBezTo>
                <a:cubicBezTo>
                  <a:pt x="5747" y="1346"/>
                  <a:pt x="6338" y="1042"/>
                  <a:pt x="6834" y="833"/>
                </a:cubicBezTo>
                <a:cubicBezTo>
                  <a:pt x="6854" y="827"/>
                  <a:pt x="6883" y="818"/>
                  <a:pt x="6912" y="810"/>
                </a:cubicBezTo>
                <a:cubicBezTo>
                  <a:pt x="7222" y="719"/>
                  <a:pt x="7527" y="613"/>
                  <a:pt x="7841" y="543"/>
                </a:cubicBezTo>
                <a:cubicBezTo>
                  <a:pt x="8219" y="460"/>
                  <a:pt x="8604" y="442"/>
                  <a:pt x="8981" y="559"/>
                </a:cubicBezTo>
                <a:cubicBezTo>
                  <a:pt x="9344" y="671"/>
                  <a:pt x="9567" y="912"/>
                  <a:pt x="9630" y="1292"/>
                </a:cubicBezTo>
                <a:cubicBezTo>
                  <a:pt x="9696" y="1680"/>
                  <a:pt x="9611" y="2050"/>
                  <a:pt x="9494" y="2415"/>
                </a:cubicBezTo>
                <a:cubicBezTo>
                  <a:pt x="9370" y="2803"/>
                  <a:pt x="9195" y="3170"/>
                  <a:pt x="8991" y="3523"/>
                </a:cubicBezTo>
                <a:close/>
                <a:moveTo>
                  <a:pt x="9649" y="6639"/>
                </a:moveTo>
                <a:cubicBezTo>
                  <a:pt x="9611" y="6554"/>
                  <a:pt x="9563" y="6472"/>
                  <a:pt x="9515" y="6391"/>
                </a:cubicBezTo>
                <a:cubicBezTo>
                  <a:pt x="9353" y="6123"/>
                  <a:pt x="9193" y="5855"/>
                  <a:pt x="9024" y="5592"/>
                </a:cubicBezTo>
                <a:cubicBezTo>
                  <a:pt x="8988" y="5535"/>
                  <a:pt x="8991" y="5502"/>
                  <a:pt x="9024" y="5453"/>
                </a:cubicBezTo>
                <a:cubicBezTo>
                  <a:pt x="9107" y="5328"/>
                  <a:pt x="9189" y="5203"/>
                  <a:pt x="9268" y="5076"/>
                </a:cubicBezTo>
                <a:cubicBezTo>
                  <a:pt x="9497" y="4707"/>
                  <a:pt x="9702" y="4324"/>
                  <a:pt x="9876" y="3926"/>
                </a:cubicBezTo>
                <a:cubicBezTo>
                  <a:pt x="10085" y="3449"/>
                  <a:pt x="10248" y="2957"/>
                  <a:pt x="10332" y="2442"/>
                </a:cubicBezTo>
                <a:cubicBezTo>
                  <a:pt x="10417" y="1919"/>
                  <a:pt x="10415" y="1403"/>
                  <a:pt x="10188" y="910"/>
                </a:cubicBezTo>
                <a:cubicBezTo>
                  <a:pt x="10066" y="646"/>
                  <a:pt x="9877" y="438"/>
                  <a:pt x="9630" y="286"/>
                </a:cubicBezTo>
                <a:cubicBezTo>
                  <a:pt x="9330" y="100"/>
                  <a:pt x="8998" y="44"/>
                  <a:pt x="8652" y="58"/>
                </a:cubicBezTo>
                <a:cubicBezTo>
                  <a:pt x="8023" y="83"/>
                  <a:pt x="7451" y="307"/>
                  <a:pt x="6892" y="573"/>
                </a:cubicBezTo>
                <a:cubicBezTo>
                  <a:pt x="6750" y="648"/>
                  <a:pt x="6491" y="790"/>
                  <a:pt x="6362" y="861"/>
                </a:cubicBezTo>
                <a:cubicBezTo>
                  <a:pt x="6282" y="905"/>
                  <a:pt x="6202" y="950"/>
                  <a:pt x="6125" y="999"/>
                </a:cubicBezTo>
                <a:cubicBezTo>
                  <a:pt x="5967" y="1100"/>
                  <a:pt x="5809" y="1203"/>
                  <a:pt x="5653" y="1308"/>
                </a:cubicBezTo>
                <a:cubicBezTo>
                  <a:pt x="5522" y="1397"/>
                  <a:pt x="5394" y="1490"/>
                  <a:pt x="5266" y="1582"/>
                </a:cubicBezTo>
                <a:cubicBezTo>
                  <a:pt x="5225" y="1612"/>
                  <a:pt x="5195" y="1616"/>
                  <a:pt x="5151" y="1579"/>
                </a:cubicBezTo>
                <a:cubicBezTo>
                  <a:pt x="5068" y="1511"/>
                  <a:pt x="4980" y="1446"/>
                  <a:pt x="4889" y="1389"/>
                </a:cubicBezTo>
                <a:cubicBezTo>
                  <a:pt x="4537" y="1169"/>
                  <a:pt x="4187" y="945"/>
                  <a:pt x="3828" y="737"/>
                </a:cubicBezTo>
                <a:cubicBezTo>
                  <a:pt x="3375" y="474"/>
                  <a:pt x="2895" y="269"/>
                  <a:pt x="2384" y="146"/>
                </a:cubicBezTo>
                <a:cubicBezTo>
                  <a:pt x="1935" y="37"/>
                  <a:pt x="1484" y="0"/>
                  <a:pt x="1038" y="160"/>
                </a:cubicBezTo>
                <a:cubicBezTo>
                  <a:pt x="740" y="266"/>
                  <a:pt x="507" y="456"/>
                  <a:pt x="332" y="717"/>
                </a:cubicBezTo>
                <a:cubicBezTo>
                  <a:pt x="140" y="1003"/>
                  <a:pt x="60" y="1325"/>
                  <a:pt x="38" y="1664"/>
                </a:cubicBezTo>
                <a:cubicBezTo>
                  <a:pt x="0" y="2253"/>
                  <a:pt x="128" y="2818"/>
                  <a:pt x="317" y="3369"/>
                </a:cubicBezTo>
                <a:cubicBezTo>
                  <a:pt x="521" y="3962"/>
                  <a:pt x="800" y="4520"/>
                  <a:pt x="1130" y="5053"/>
                </a:cubicBezTo>
                <a:cubicBezTo>
                  <a:pt x="1385" y="5466"/>
                  <a:pt x="1663" y="5863"/>
                  <a:pt x="1966" y="6242"/>
                </a:cubicBezTo>
                <a:cubicBezTo>
                  <a:pt x="2580" y="7008"/>
                  <a:pt x="3267" y="7699"/>
                  <a:pt x="4036" y="8310"/>
                </a:cubicBezTo>
                <a:cubicBezTo>
                  <a:pt x="4106" y="8366"/>
                  <a:pt x="4174" y="8425"/>
                  <a:pt x="4263" y="8500"/>
                </a:cubicBezTo>
                <a:cubicBezTo>
                  <a:pt x="3972" y="8668"/>
                  <a:pt x="3700" y="8838"/>
                  <a:pt x="3416" y="8985"/>
                </a:cubicBezTo>
                <a:cubicBezTo>
                  <a:pt x="3173" y="9110"/>
                  <a:pt x="2921" y="9219"/>
                  <a:pt x="2676" y="9329"/>
                </a:cubicBezTo>
                <a:lnTo>
                  <a:pt x="2676" y="9329"/>
                </a:lnTo>
                <a:lnTo>
                  <a:pt x="2361" y="9414"/>
                </a:lnTo>
                <a:cubicBezTo>
                  <a:pt x="2138" y="9482"/>
                  <a:pt x="1911" y="9519"/>
                  <a:pt x="1678" y="9521"/>
                </a:cubicBezTo>
                <a:cubicBezTo>
                  <a:pt x="1104" y="9527"/>
                  <a:pt x="747" y="9232"/>
                  <a:pt x="647" y="8672"/>
                </a:cubicBezTo>
                <a:cubicBezTo>
                  <a:pt x="560" y="8181"/>
                  <a:pt x="642" y="7703"/>
                  <a:pt x="789" y="7237"/>
                </a:cubicBezTo>
                <a:cubicBezTo>
                  <a:pt x="890" y="6914"/>
                  <a:pt x="1028" y="6603"/>
                  <a:pt x="1152" y="6287"/>
                </a:cubicBezTo>
                <a:cubicBezTo>
                  <a:pt x="1200" y="6167"/>
                  <a:pt x="1199" y="6152"/>
                  <a:pt x="1087" y="6063"/>
                </a:cubicBezTo>
                <a:cubicBezTo>
                  <a:pt x="1004" y="6205"/>
                  <a:pt x="915" y="6342"/>
                  <a:pt x="840" y="6486"/>
                </a:cubicBezTo>
                <a:cubicBezTo>
                  <a:pt x="623" y="6906"/>
                  <a:pt x="423" y="7334"/>
                  <a:pt x="301" y="7793"/>
                </a:cubicBezTo>
                <a:cubicBezTo>
                  <a:pt x="198" y="8181"/>
                  <a:pt x="142" y="8573"/>
                  <a:pt x="215" y="8972"/>
                </a:cubicBezTo>
                <a:cubicBezTo>
                  <a:pt x="317" y="9526"/>
                  <a:pt x="634" y="9907"/>
                  <a:pt x="1158" y="10114"/>
                </a:cubicBezTo>
                <a:cubicBezTo>
                  <a:pt x="1502" y="10249"/>
                  <a:pt x="1862" y="10269"/>
                  <a:pt x="2226" y="10245"/>
                </a:cubicBezTo>
                <a:lnTo>
                  <a:pt x="2452" y="10218"/>
                </a:lnTo>
                <a:lnTo>
                  <a:pt x="2451" y="10223"/>
                </a:lnTo>
                <a:cubicBezTo>
                  <a:pt x="2504" y="10216"/>
                  <a:pt x="2556" y="10208"/>
                  <a:pt x="2609" y="10199"/>
                </a:cubicBezTo>
                <a:lnTo>
                  <a:pt x="2612" y="10199"/>
                </a:lnTo>
                <a:lnTo>
                  <a:pt x="2613" y="10198"/>
                </a:lnTo>
                <a:cubicBezTo>
                  <a:pt x="3072" y="10120"/>
                  <a:pt x="3514" y="9980"/>
                  <a:pt x="3944" y="9799"/>
                </a:cubicBezTo>
                <a:cubicBezTo>
                  <a:pt x="4364" y="9621"/>
                  <a:pt x="4774" y="9417"/>
                  <a:pt x="5157" y="9168"/>
                </a:cubicBezTo>
                <a:cubicBezTo>
                  <a:pt x="5512" y="8936"/>
                  <a:pt x="5871" y="8708"/>
                  <a:pt x="6205" y="8449"/>
                </a:cubicBezTo>
                <a:cubicBezTo>
                  <a:pt x="6566" y="8170"/>
                  <a:pt x="6916" y="7871"/>
                  <a:pt x="7244" y="7552"/>
                </a:cubicBezTo>
                <a:cubicBezTo>
                  <a:pt x="7614" y="7193"/>
                  <a:pt x="7963" y="6810"/>
                  <a:pt x="8303" y="6423"/>
                </a:cubicBezTo>
                <a:cubicBezTo>
                  <a:pt x="8511" y="6186"/>
                  <a:pt x="8685" y="5920"/>
                  <a:pt x="8875" y="5667"/>
                </a:cubicBezTo>
                <a:cubicBezTo>
                  <a:pt x="8886" y="5653"/>
                  <a:pt x="8901" y="5642"/>
                  <a:pt x="8915" y="5627"/>
                </a:cubicBezTo>
                <a:cubicBezTo>
                  <a:pt x="8927" y="5638"/>
                  <a:pt x="8937" y="5645"/>
                  <a:pt x="8942" y="5654"/>
                </a:cubicBezTo>
                <a:cubicBezTo>
                  <a:pt x="9047" y="5854"/>
                  <a:pt x="9158" y="6052"/>
                  <a:pt x="9254" y="6257"/>
                </a:cubicBezTo>
                <a:cubicBezTo>
                  <a:pt x="9435" y="6643"/>
                  <a:pt x="9590" y="7038"/>
                  <a:pt x="9690" y="7453"/>
                </a:cubicBezTo>
                <a:cubicBezTo>
                  <a:pt x="9774" y="7804"/>
                  <a:pt x="9828" y="8158"/>
                  <a:pt x="9792" y="8521"/>
                </a:cubicBezTo>
                <a:cubicBezTo>
                  <a:pt x="9768" y="8764"/>
                  <a:pt x="9707" y="8996"/>
                  <a:pt x="9551" y="9190"/>
                </a:cubicBezTo>
                <a:cubicBezTo>
                  <a:pt x="9375" y="9409"/>
                  <a:pt x="9133" y="9501"/>
                  <a:pt x="8860" y="9519"/>
                </a:cubicBezTo>
                <a:cubicBezTo>
                  <a:pt x="8429" y="9548"/>
                  <a:pt x="8022" y="9439"/>
                  <a:pt x="7630" y="9276"/>
                </a:cubicBezTo>
                <a:cubicBezTo>
                  <a:pt x="7327" y="9151"/>
                  <a:pt x="7036" y="8996"/>
                  <a:pt x="6742" y="8851"/>
                </a:cubicBezTo>
                <a:cubicBezTo>
                  <a:pt x="6690" y="8825"/>
                  <a:pt x="6656" y="8824"/>
                  <a:pt x="6608" y="8860"/>
                </a:cubicBezTo>
                <a:cubicBezTo>
                  <a:pt x="6416" y="9005"/>
                  <a:pt x="6219" y="9145"/>
                  <a:pt x="6024" y="9287"/>
                </a:cubicBezTo>
                <a:cubicBezTo>
                  <a:pt x="5947" y="9342"/>
                  <a:pt x="5868" y="9396"/>
                  <a:pt x="5781" y="9457"/>
                </a:cubicBezTo>
                <a:cubicBezTo>
                  <a:pt x="5807" y="9474"/>
                  <a:pt x="5823" y="9487"/>
                  <a:pt x="5842" y="9496"/>
                </a:cubicBezTo>
                <a:cubicBezTo>
                  <a:pt x="6026" y="9584"/>
                  <a:pt x="6208" y="9674"/>
                  <a:pt x="6393" y="9758"/>
                </a:cubicBezTo>
                <a:cubicBezTo>
                  <a:pt x="6864" y="9969"/>
                  <a:pt x="7352" y="10125"/>
                  <a:pt x="7862" y="10205"/>
                </a:cubicBezTo>
                <a:cubicBezTo>
                  <a:pt x="8330" y="10278"/>
                  <a:pt x="8798" y="10284"/>
                  <a:pt x="9251" y="10112"/>
                </a:cubicBezTo>
                <a:cubicBezTo>
                  <a:pt x="9713" y="9937"/>
                  <a:pt x="10018" y="9611"/>
                  <a:pt x="10157" y="9136"/>
                </a:cubicBezTo>
                <a:cubicBezTo>
                  <a:pt x="10269" y="8755"/>
                  <a:pt x="10239" y="8372"/>
                  <a:pt x="10157" y="7989"/>
                </a:cubicBezTo>
                <a:cubicBezTo>
                  <a:pt x="10084" y="7647"/>
                  <a:pt x="9967" y="7321"/>
                  <a:pt x="9822" y="7003"/>
                </a:cubicBezTo>
              </a:path>
            </a:pathLst>
          </a:custGeom>
          <a:gradFill>
            <a:gsLst>
              <a:gs pos="0">
                <a:schemeClr val="tx2"/>
              </a:gs>
              <a:gs pos="70000">
                <a:schemeClr val="tx2">
                  <a:lumMod val="75000"/>
                </a:schemeClr>
              </a:gs>
            </a:gsLst>
            <a:lin ang="4800000" scaled="0"/>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a:ea typeface="+mn-ea"/>
              <a:cs typeface="+mn-cs"/>
            </a:endParaRPr>
          </a:p>
        </p:txBody>
      </p:sp>
      <p:sp>
        <p:nvSpPr>
          <p:cNvPr id="22" name="Freeform 21">
            <a:extLst>
              <a:ext uri="{FF2B5EF4-FFF2-40B4-BE49-F238E27FC236}">
                <a16:creationId xmlns:a16="http://schemas.microsoft.com/office/drawing/2014/main" id="{4F8D9EAF-DE28-FA4C-9A0B-A6355B46A822}"/>
              </a:ext>
            </a:extLst>
          </p:cNvPr>
          <p:cNvSpPr>
            <a:spLocks noChangeAspect="1"/>
          </p:cNvSpPr>
          <p:nvPr userDrawn="1"/>
        </p:nvSpPr>
        <p:spPr bwMode="auto">
          <a:xfrm>
            <a:off x="845844" y="5205927"/>
            <a:ext cx="196890" cy="197576"/>
          </a:xfrm>
          <a:custGeom>
            <a:avLst/>
            <a:gdLst>
              <a:gd name="T0" fmla="*/ 2408 w 2929"/>
              <a:gd name="T1" fmla="*/ 521 h 2930"/>
              <a:gd name="T2" fmla="*/ 2408 w 2929"/>
              <a:gd name="T3" fmla="*/ 2409 h 2930"/>
              <a:gd name="T4" fmla="*/ 521 w 2929"/>
              <a:gd name="T5" fmla="*/ 2409 h 2930"/>
              <a:gd name="T6" fmla="*/ 521 w 2929"/>
              <a:gd name="T7" fmla="*/ 521 h 2930"/>
              <a:gd name="T8" fmla="*/ 2408 w 2929"/>
              <a:gd name="T9" fmla="*/ 521 h 2930"/>
            </a:gdLst>
            <a:ahLst/>
            <a:cxnLst>
              <a:cxn ang="0">
                <a:pos x="T0" y="T1"/>
              </a:cxn>
              <a:cxn ang="0">
                <a:pos x="T2" y="T3"/>
              </a:cxn>
              <a:cxn ang="0">
                <a:pos x="T4" y="T5"/>
              </a:cxn>
              <a:cxn ang="0">
                <a:pos x="T6" y="T7"/>
              </a:cxn>
              <a:cxn ang="0">
                <a:pos x="T8" y="T9"/>
              </a:cxn>
            </a:cxnLst>
            <a:rect l="0" t="0" r="r" b="b"/>
            <a:pathLst>
              <a:path w="2929" h="2930">
                <a:moveTo>
                  <a:pt x="2408" y="521"/>
                </a:moveTo>
                <a:cubicBezTo>
                  <a:pt x="2929" y="1043"/>
                  <a:pt x="2929" y="1887"/>
                  <a:pt x="2408" y="2409"/>
                </a:cubicBezTo>
                <a:cubicBezTo>
                  <a:pt x="1887" y="2930"/>
                  <a:pt x="1042" y="2930"/>
                  <a:pt x="521" y="2409"/>
                </a:cubicBezTo>
                <a:cubicBezTo>
                  <a:pt x="0" y="1887"/>
                  <a:pt x="0" y="1043"/>
                  <a:pt x="521" y="521"/>
                </a:cubicBezTo>
                <a:cubicBezTo>
                  <a:pt x="1042" y="0"/>
                  <a:pt x="1887" y="0"/>
                  <a:pt x="2408" y="521"/>
                </a:cubicBezTo>
              </a:path>
            </a:pathLst>
          </a:custGeom>
          <a:gradFill>
            <a:gsLst>
              <a:gs pos="0">
                <a:schemeClr val="tx2"/>
              </a:gs>
              <a:gs pos="70000">
                <a:schemeClr val="tx2">
                  <a:lumMod val="75000"/>
                </a:schemeClr>
              </a:gs>
            </a:gsLst>
            <a:lin ang="4800000" scaled="0"/>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a:ea typeface="+mn-ea"/>
              <a:cs typeface="+mn-cs"/>
            </a:endParaRPr>
          </a:p>
        </p:txBody>
      </p:sp>
      <p:sp>
        <p:nvSpPr>
          <p:cNvPr id="23" name="Freeform 5">
            <a:extLst>
              <a:ext uri="{FF2B5EF4-FFF2-40B4-BE49-F238E27FC236}">
                <a16:creationId xmlns:a16="http://schemas.microsoft.com/office/drawing/2014/main" id="{0D72CBDB-9C84-9C4F-9CA3-B41FC0238B78}"/>
              </a:ext>
            </a:extLst>
          </p:cNvPr>
          <p:cNvSpPr>
            <a:spLocks noEditPoints="1"/>
          </p:cNvSpPr>
          <p:nvPr userDrawn="1"/>
        </p:nvSpPr>
        <p:spPr bwMode="auto">
          <a:xfrm>
            <a:off x="6306387" y="3710392"/>
            <a:ext cx="594515" cy="588061"/>
          </a:xfrm>
          <a:custGeom>
            <a:avLst/>
            <a:gdLst>
              <a:gd name="T0" fmla="*/ 9405 w 10529"/>
              <a:gd name="T1" fmla="*/ 6282 h 10418"/>
              <a:gd name="T2" fmla="*/ 7356 w 10529"/>
              <a:gd name="T3" fmla="*/ 1898 h 10418"/>
              <a:gd name="T4" fmla="*/ 3004 w 10529"/>
              <a:gd name="T5" fmla="*/ 2009 h 10418"/>
              <a:gd name="T6" fmla="*/ 3124 w 10529"/>
              <a:gd name="T7" fmla="*/ 8533 h 10418"/>
              <a:gd name="T8" fmla="*/ 1343 w 10529"/>
              <a:gd name="T9" fmla="*/ 6287 h 10418"/>
              <a:gd name="T10" fmla="*/ 581 w 10529"/>
              <a:gd name="T11" fmla="*/ 5218 h 10418"/>
              <a:gd name="T12" fmla="*/ 9288 w 10529"/>
              <a:gd name="T13" fmla="*/ 4028 h 10418"/>
              <a:gd name="T14" fmla="*/ 1117 w 10529"/>
              <a:gd name="T15" fmla="*/ 4145 h 10418"/>
              <a:gd name="T16" fmla="*/ 5121 w 10529"/>
              <a:gd name="T17" fmla="*/ 449 h 10418"/>
              <a:gd name="T18" fmla="*/ 5243 w 10529"/>
              <a:gd name="T19" fmla="*/ 9871 h 10418"/>
              <a:gd name="T20" fmla="*/ 6431 w 10529"/>
              <a:gd name="T21" fmla="*/ 9219 h 10418"/>
              <a:gd name="T22" fmla="*/ 4287 w 10529"/>
              <a:gd name="T23" fmla="*/ 9222 h 10418"/>
              <a:gd name="T24" fmla="*/ 4167 w 10529"/>
              <a:gd name="T25" fmla="*/ 1327 h 10418"/>
              <a:gd name="T26" fmla="*/ 6499 w 10529"/>
              <a:gd name="T27" fmla="*/ 6321 h 10418"/>
              <a:gd name="T28" fmla="*/ 4460 w 10529"/>
              <a:gd name="T29" fmla="*/ 6742 h 10418"/>
              <a:gd name="T30" fmla="*/ 3384 w 10529"/>
              <a:gd name="T31" fmla="*/ 7983 h 10418"/>
              <a:gd name="T32" fmla="*/ 3081 w 10529"/>
              <a:gd name="T33" fmla="*/ 7879 h 10418"/>
              <a:gd name="T34" fmla="*/ 3729 w 10529"/>
              <a:gd name="T35" fmla="*/ 6550 h 10418"/>
              <a:gd name="T36" fmla="*/ 2509 w 10529"/>
              <a:gd name="T37" fmla="*/ 6463 h 10418"/>
              <a:gd name="T38" fmla="*/ 1587 w 10529"/>
              <a:gd name="T39" fmla="*/ 6055 h 10418"/>
              <a:gd name="T40" fmla="*/ 3598 w 10529"/>
              <a:gd name="T41" fmla="*/ 5687 h 10418"/>
              <a:gd name="T42" fmla="*/ 388 w 10529"/>
              <a:gd name="T43" fmla="*/ 5639 h 10418"/>
              <a:gd name="T44" fmla="*/ 3726 w 10529"/>
              <a:gd name="T45" fmla="*/ 5067 h 10418"/>
              <a:gd name="T46" fmla="*/ 2139 w 10529"/>
              <a:gd name="T47" fmla="*/ 4304 h 10418"/>
              <a:gd name="T48" fmla="*/ 1577 w 10529"/>
              <a:gd name="T49" fmla="*/ 3900 h 10418"/>
              <a:gd name="T50" fmla="*/ 3727 w 10529"/>
              <a:gd name="T51" fmla="*/ 4447 h 10418"/>
              <a:gd name="T52" fmla="*/ 3342 w 10529"/>
              <a:gd name="T53" fmla="*/ 3193 h 10418"/>
              <a:gd name="T54" fmla="*/ 3518 w 10529"/>
              <a:gd name="T55" fmla="*/ 1855 h 10418"/>
              <a:gd name="T56" fmla="*/ 4461 w 10529"/>
              <a:gd name="T57" fmla="*/ 3642 h 10418"/>
              <a:gd name="T58" fmla="*/ 3856 w 10529"/>
              <a:gd name="T59" fmla="*/ 921 h 10418"/>
              <a:gd name="T60" fmla="*/ 4663 w 10529"/>
              <a:gd name="T61" fmla="*/ 2675 h 10418"/>
              <a:gd name="T62" fmla="*/ 5083 w 10529"/>
              <a:gd name="T63" fmla="*/ 966 h 10418"/>
              <a:gd name="T64" fmla="*/ 5402 w 10529"/>
              <a:gd name="T65" fmla="*/ 930 h 10418"/>
              <a:gd name="T66" fmla="*/ 6161 w 10529"/>
              <a:gd name="T67" fmla="*/ 2240 h 10418"/>
              <a:gd name="T68" fmla="*/ 6590 w 10529"/>
              <a:gd name="T69" fmla="*/ 1522 h 10418"/>
              <a:gd name="T70" fmla="*/ 6018 w 10529"/>
              <a:gd name="T71" fmla="*/ 3641 h 10418"/>
              <a:gd name="T72" fmla="*/ 7096 w 10529"/>
              <a:gd name="T73" fmla="*/ 2440 h 10418"/>
              <a:gd name="T74" fmla="*/ 7396 w 10529"/>
              <a:gd name="T75" fmla="*/ 2562 h 10418"/>
              <a:gd name="T76" fmla="*/ 6817 w 10529"/>
              <a:gd name="T77" fmla="*/ 4446 h 10418"/>
              <a:gd name="T78" fmla="*/ 8940 w 10529"/>
              <a:gd name="T79" fmla="*/ 3907 h 10418"/>
              <a:gd name="T80" fmla="*/ 8157 w 10529"/>
              <a:gd name="T81" fmla="*/ 4306 h 10418"/>
              <a:gd name="T82" fmla="*/ 6821 w 10529"/>
              <a:gd name="T83" fmla="*/ 5066 h 10418"/>
              <a:gd name="T84" fmla="*/ 10241 w 10529"/>
              <a:gd name="T85" fmla="*/ 5598 h 10418"/>
              <a:gd name="T86" fmla="*/ 7439 w 10529"/>
              <a:gd name="T87" fmla="*/ 5681 h 10418"/>
              <a:gd name="T88" fmla="*/ 9723 w 10529"/>
              <a:gd name="T89" fmla="*/ 6257 h 10418"/>
              <a:gd name="T90" fmla="*/ 7612 w 10529"/>
              <a:gd name="T91" fmla="*/ 6063 h 10418"/>
              <a:gd name="T92" fmla="*/ 6684 w 10529"/>
              <a:gd name="T93" fmla="*/ 7049 h 10418"/>
              <a:gd name="T94" fmla="*/ 7330 w 10529"/>
              <a:gd name="T95" fmla="*/ 8849 h 10418"/>
              <a:gd name="T96" fmla="*/ 6432 w 10529"/>
              <a:gd name="T97" fmla="*/ 7295 h 10418"/>
              <a:gd name="T98" fmla="*/ 6084 w 10529"/>
              <a:gd name="T99" fmla="*/ 7547 h 10418"/>
              <a:gd name="T100" fmla="*/ 6009 w 10529"/>
              <a:gd name="T101" fmla="*/ 9522 h 10418"/>
              <a:gd name="T102" fmla="*/ 5696 w 10529"/>
              <a:gd name="T103" fmla="*/ 7537 h 10418"/>
              <a:gd name="T104" fmla="*/ 5487 w 10529"/>
              <a:gd name="T105" fmla="*/ 9638 h 10418"/>
              <a:gd name="T106" fmla="*/ 5081 w 10529"/>
              <a:gd name="T107" fmla="*/ 6849 h 10418"/>
              <a:gd name="T108" fmla="*/ 4642 w 10529"/>
              <a:gd name="T109" fmla="*/ 7770 h 10418"/>
              <a:gd name="T110" fmla="*/ 3862 w 10529"/>
              <a:gd name="T111" fmla="*/ 9517 h 10418"/>
              <a:gd name="T112" fmla="*/ 4458 w 10529"/>
              <a:gd name="T113" fmla="*/ 7469 h 10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529" h="10418">
                <a:moveTo>
                  <a:pt x="7362" y="8531"/>
                </a:moveTo>
                <a:cubicBezTo>
                  <a:pt x="7445" y="8536"/>
                  <a:pt x="7476" y="8493"/>
                  <a:pt x="7475" y="8415"/>
                </a:cubicBezTo>
                <a:cubicBezTo>
                  <a:pt x="7474" y="8335"/>
                  <a:pt x="7439" y="8301"/>
                  <a:pt x="7357" y="8302"/>
                </a:cubicBezTo>
                <a:cubicBezTo>
                  <a:pt x="7276" y="8304"/>
                  <a:pt x="7243" y="8339"/>
                  <a:pt x="7243" y="8419"/>
                </a:cubicBezTo>
                <a:cubicBezTo>
                  <a:pt x="7244" y="8501"/>
                  <a:pt x="7283" y="8535"/>
                  <a:pt x="7362" y="8531"/>
                </a:cubicBezTo>
                <a:close/>
                <a:moveTo>
                  <a:pt x="9405" y="6282"/>
                </a:moveTo>
                <a:cubicBezTo>
                  <a:pt x="9414" y="6207"/>
                  <a:pt x="9373" y="6172"/>
                  <a:pt x="9293" y="6171"/>
                </a:cubicBezTo>
                <a:cubicBezTo>
                  <a:pt x="9215" y="6171"/>
                  <a:pt x="9175" y="6204"/>
                  <a:pt x="9175" y="6286"/>
                </a:cubicBezTo>
                <a:cubicBezTo>
                  <a:pt x="9175" y="6364"/>
                  <a:pt x="9207" y="6404"/>
                  <a:pt x="9289" y="6403"/>
                </a:cubicBezTo>
                <a:cubicBezTo>
                  <a:pt x="9368" y="6403"/>
                  <a:pt x="9411" y="6371"/>
                  <a:pt x="9405" y="6282"/>
                </a:cubicBezTo>
                <a:close/>
                <a:moveTo>
                  <a:pt x="7475" y="2010"/>
                </a:moveTo>
                <a:cubicBezTo>
                  <a:pt x="7476" y="1931"/>
                  <a:pt x="7436" y="1898"/>
                  <a:pt x="7356" y="1898"/>
                </a:cubicBezTo>
                <a:cubicBezTo>
                  <a:pt x="7274" y="1899"/>
                  <a:pt x="7245" y="1939"/>
                  <a:pt x="7243" y="2017"/>
                </a:cubicBezTo>
                <a:cubicBezTo>
                  <a:pt x="7242" y="2111"/>
                  <a:pt x="7298" y="2128"/>
                  <a:pt x="7373" y="2129"/>
                </a:cubicBezTo>
                <a:cubicBezTo>
                  <a:pt x="7453" y="2129"/>
                  <a:pt x="7477" y="2082"/>
                  <a:pt x="7475" y="2010"/>
                </a:cubicBezTo>
                <a:close/>
                <a:moveTo>
                  <a:pt x="3235" y="2022"/>
                </a:moveTo>
                <a:cubicBezTo>
                  <a:pt x="3241" y="1940"/>
                  <a:pt x="3206" y="1901"/>
                  <a:pt x="3125" y="1899"/>
                </a:cubicBezTo>
                <a:cubicBezTo>
                  <a:pt x="3045" y="1896"/>
                  <a:pt x="3004" y="1928"/>
                  <a:pt x="3004" y="2009"/>
                </a:cubicBezTo>
                <a:cubicBezTo>
                  <a:pt x="3004" y="2084"/>
                  <a:pt x="3030" y="2132"/>
                  <a:pt x="3115" y="2129"/>
                </a:cubicBezTo>
                <a:cubicBezTo>
                  <a:pt x="3188" y="2126"/>
                  <a:pt x="3243" y="2107"/>
                  <a:pt x="3235" y="2022"/>
                </a:cubicBezTo>
                <a:close/>
                <a:moveTo>
                  <a:pt x="3235" y="8410"/>
                </a:moveTo>
                <a:cubicBezTo>
                  <a:pt x="3241" y="8329"/>
                  <a:pt x="3193" y="8304"/>
                  <a:pt x="3116" y="8302"/>
                </a:cubicBezTo>
                <a:cubicBezTo>
                  <a:pt x="3032" y="8300"/>
                  <a:pt x="3003" y="8344"/>
                  <a:pt x="3004" y="8420"/>
                </a:cubicBezTo>
                <a:cubicBezTo>
                  <a:pt x="3004" y="8500"/>
                  <a:pt x="3045" y="8534"/>
                  <a:pt x="3124" y="8533"/>
                </a:cubicBezTo>
                <a:cubicBezTo>
                  <a:pt x="3205" y="8532"/>
                  <a:pt x="3241" y="8494"/>
                  <a:pt x="3235" y="8410"/>
                </a:cubicBezTo>
                <a:close/>
                <a:moveTo>
                  <a:pt x="1343" y="6287"/>
                </a:moveTo>
                <a:cubicBezTo>
                  <a:pt x="1357" y="6210"/>
                  <a:pt x="1319" y="6173"/>
                  <a:pt x="1238" y="6171"/>
                </a:cubicBezTo>
                <a:cubicBezTo>
                  <a:pt x="1162" y="6169"/>
                  <a:pt x="1117" y="6196"/>
                  <a:pt x="1117" y="6281"/>
                </a:cubicBezTo>
                <a:cubicBezTo>
                  <a:pt x="1117" y="6356"/>
                  <a:pt x="1141" y="6403"/>
                  <a:pt x="1226" y="6403"/>
                </a:cubicBezTo>
                <a:cubicBezTo>
                  <a:pt x="1302" y="6403"/>
                  <a:pt x="1351" y="6379"/>
                  <a:pt x="1343" y="6287"/>
                </a:cubicBezTo>
                <a:close/>
                <a:moveTo>
                  <a:pt x="10164" y="5207"/>
                </a:moveTo>
                <a:cubicBezTo>
                  <a:pt x="10167" y="5128"/>
                  <a:pt x="10123" y="5098"/>
                  <a:pt x="10044" y="5099"/>
                </a:cubicBezTo>
                <a:cubicBezTo>
                  <a:pt x="9962" y="5101"/>
                  <a:pt x="9932" y="5140"/>
                  <a:pt x="9932" y="5219"/>
                </a:cubicBezTo>
                <a:cubicBezTo>
                  <a:pt x="9933" y="5303"/>
                  <a:pt x="9975" y="5331"/>
                  <a:pt x="10052" y="5330"/>
                </a:cubicBezTo>
                <a:cubicBezTo>
                  <a:pt x="10135" y="5330"/>
                  <a:pt x="10167" y="5288"/>
                  <a:pt x="10164" y="5207"/>
                </a:cubicBezTo>
                <a:close/>
                <a:moveTo>
                  <a:pt x="581" y="5218"/>
                </a:moveTo>
                <a:cubicBezTo>
                  <a:pt x="596" y="5127"/>
                  <a:pt x="551" y="5103"/>
                  <a:pt x="478" y="5101"/>
                </a:cubicBezTo>
                <a:cubicBezTo>
                  <a:pt x="395" y="5098"/>
                  <a:pt x="359" y="5138"/>
                  <a:pt x="358" y="5216"/>
                </a:cubicBezTo>
                <a:cubicBezTo>
                  <a:pt x="358" y="5288"/>
                  <a:pt x="387" y="5330"/>
                  <a:pt x="466" y="5332"/>
                </a:cubicBezTo>
                <a:cubicBezTo>
                  <a:pt x="553" y="5335"/>
                  <a:pt x="595" y="5301"/>
                  <a:pt x="581" y="5218"/>
                </a:cubicBezTo>
                <a:close/>
                <a:moveTo>
                  <a:pt x="9406" y="4146"/>
                </a:moveTo>
                <a:cubicBezTo>
                  <a:pt x="9409" y="4059"/>
                  <a:pt x="9367" y="4027"/>
                  <a:pt x="9288" y="4028"/>
                </a:cubicBezTo>
                <a:cubicBezTo>
                  <a:pt x="9205" y="4028"/>
                  <a:pt x="9176" y="4072"/>
                  <a:pt x="9175" y="4149"/>
                </a:cubicBezTo>
                <a:cubicBezTo>
                  <a:pt x="9175" y="4232"/>
                  <a:pt x="9219" y="4263"/>
                  <a:pt x="9295" y="4262"/>
                </a:cubicBezTo>
                <a:cubicBezTo>
                  <a:pt x="9373" y="4261"/>
                  <a:pt x="9414" y="4222"/>
                  <a:pt x="9406" y="4146"/>
                </a:cubicBezTo>
                <a:close/>
                <a:moveTo>
                  <a:pt x="1343" y="4145"/>
                </a:moveTo>
                <a:cubicBezTo>
                  <a:pt x="1352" y="4060"/>
                  <a:pt x="1311" y="4028"/>
                  <a:pt x="1231" y="4028"/>
                </a:cubicBezTo>
                <a:cubicBezTo>
                  <a:pt x="1150" y="4027"/>
                  <a:pt x="1117" y="4066"/>
                  <a:pt x="1117" y="4145"/>
                </a:cubicBezTo>
                <a:cubicBezTo>
                  <a:pt x="1116" y="4227"/>
                  <a:pt x="1155" y="4263"/>
                  <a:pt x="1233" y="4261"/>
                </a:cubicBezTo>
                <a:cubicBezTo>
                  <a:pt x="1310" y="4260"/>
                  <a:pt x="1355" y="4228"/>
                  <a:pt x="1343" y="4145"/>
                </a:cubicBezTo>
                <a:close/>
                <a:moveTo>
                  <a:pt x="5239" y="559"/>
                </a:moveTo>
                <a:cubicBezTo>
                  <a:pt x="5321" y="570"/>
                  <a:pt x="5359" y="530"/>
                  <a:pt x="5359" y="451"/>
                </a:cubicBezTo>
                <a:cubicBezTo>
                  <a:pt x="5358" y="373"/>
                  <a:pt x="5321" y="332"/>
                  <a:pt x="5241" y="333"/>
                </a:cubicBezTo>
                <a:cubicBezTo>
                  <a:pt x="5162" y="333"/>
                  <a:pt x="5122" y="370"/>
                  <a:pt x="5121" y="449"/>
                </a:cubicBezTo>
                <a:cubicBezTo>
                  <a:pt x="5120" y="530"/>
                  <a:pt x="5156" y="569"/>
                  <a:pt x="5239" y="559"/>
                </a:cubicBezTo>
                <a:close/>
                <a:moveTo>
                  <a:pt x="5243" y="9871"/>
                </a:moveTo>
                <a:cubicBezTo>
                  <a:pt x="5164" y="9861"/>
                  <a:pt x="5122" y="9897"/>
                  <a:pt x="5122" y="9978"/>
                </a:cubicBezTo>
                <a:cubicBezTo>
                  <a:pt x="5121" y="10055"/>
                  <a:pt x="5155" y="10097"/>
                  <a:pt x="5237" y="10098"/>
                </a:cubicBezTo>
                <a:cubicBezTo>
                  <a:pt x="5316" y="10099"/>
                  <a:pt x="5358" y="10063"/>
                  <a:pt x="5359" y="9985"/>
                </a:cubicBezTo>
                <a:cubicBezTo>
                  <a:pt x="5361" y="9907"/>
                  <a:pt x="5328" y="9862"/>
                  <a:pt x="5243" y="9871"/>
                </a:cubicBezTo>
                <a:close/>
                <a:moveTo>
                  <a:pt x="6320" y="1326"/>
                </a:moveTo>
                <a:cubicBezTo>
                  <a:pt x="6395" y="1329"/>
                  <a:pt x="6429" y="1283"/>
                  <a:pt x="6429" y="1207"/>
                </a:cubicBezTo>
                <a:cubicBezTo>
                  <a:pt x="6430" y="1127"/>
                  <a:pt x="6388" y="1088"/>
                  <a:pt x="6309" y="1089"/>
                </a:cubicBezTo>
                <a:cubicBezTo>
                  <a:pt x="6232" y="1090"/>
                  <a:pt x="6192" y="1129"/>
                  <a:pt x="6193" y="1210"/>
                </a:cubicBezTo>
                <a:cubicBezTo>
                  <a:pt x="6194" y="1291"/>
                  <a:pt x="6233" y="1328"/>
                  <a:pt x="6320" y="1326"/>
                </a:cubicBezTo>
                <a:close/>
                <a:moveTo>
                  <a:pt x="6431" y="9219"/>
                </a:moveTo>
                <a:cubicBezTo>
                  <a:pt x="6428" y="9150"/>
                  <a:pt x="6395" y="9104"/>
                  <a:pt x="6314" y="9104"/>
                </a:cubicBezTo>
                <a:cubicBezTo>
                  <a:pt x="6236" y="9105"/>
                  <a:pt x="6195" y="9140"/>
                  <a:pt x="6194" y="9221"/>
                </a:cubicBezTo>
                <a:cubicBezTo>
                  <a:pt x="6193" y="9302"/>
                  <a:pt x="6230" y="9341"/>
                  <a:pt x="6309" y="9342"/>
                </a:cubicBezTo>
                <a:cubicBezTo>
                  <a:pt x="6389" y="9344"/>
                  <a:pt x="6428" y="9304"/>
                  <a:pt x="6431" y="9219"/>
                </a:cubicBezTo>
                <a:close/>
                <a:moveTo>
                  <a:pt x="4170" y="9343"/>
                </a:moveTo>
                <a:cubicBezTo>
                  <a:pt x="4249" y="9342"/>
                  <a:pt x="4287" y="9302"/>
                  <a:pt x="4287" y="9222"/>
                </a:cubicBezTo>
                <a:cubicBezTo>
                  <a:pt x="4287" y="9142"/>
                  <a:pt x="4247" y="9104"/>
                  <a:pt x="4168" y="9104"/>
                </a:cubicBezTo>
                <a:cubicBezTo>
                  <a:pt x="4088" y="9105"/>
                  <a:pt x="4050" y="9146"/>
                  <a:pt x="4050" y="9224"/>
                </a:cubicBezTo>
                <a:cubicBezTo>
                  <a:pt x="4050" y="9303"/>
                  <a:pt x="4090" y="9343"/>
                  <a:pt x="4170" y="9343"/>
                </a:cubicBezTo>
                <a:close/>
                <a:moveTo>
                  <a:pt x="4169" y="1089"/>
                </a:moveTo>
                <a:cubicBezTo>
                  <a:pt x="4091" y="1089"/>
                  <a:pt x="4049" y="1129"/>
                  <a:pt x="4049" y="1208"/>
                </a:cubicBezTo>
                <a:cubicBezTo>
                  <a:pt x="4049" y="1285"/>
                  <a:pt x="4085" y="1327"/>
                  <a:pt x="4167" y="1327"/>
                </a:cubicBezTo>
                <a:cubicBezTo>
                  <a:pt x="4247" y="1326"/>
                  <a:pt x="4285" y="1289"/>
                  <a:pt x="4287" y="1209"/>
                </a:cubicBezTo>
                <a:cubicBezTo>
                  <a:pt x="4288" y="1128"/>
                  <a:pt x="4247" y="1091"/>
                  <a:pt x="4169" y="1089"/>
                </a:cubicBezTo>
                <a:close/>
                <a:moveTo>
                  <a:pt x="4050" y="6414"/>
                </a:moveTo>
                <a:cubicBezTo>
                  <a:pt x="4081" y="6417"/>
                  <a:pt x="4098" y="6420"/>
                  <a:pt x="4116" y="6420"/>
                </a:cubicBezTo>
                <a:cubicBezTo>
                  <a:pt x="4878" y="6420"/>
                  <a:pt x="5640" y="6419"/>
                  <a:pt x="6402" y="6421"/>
                </a:cubicBezTo>
                <a:cubicBezTo>
                  <a:pt x="6480" y="6422"/>
                  <a:pt x="6499" y="6392"/>
                  <a:pt x="6499" y="6321"/>
                </a:cubicBezTo>
                <a:cubicBezTo>
                  <a:pt x="6497" y="5569"/>
                  <a:pt x="6497" y="4818"/>
                  <a:pt x="6500" y="4066"/>
                </a:cubicBezTo>
                <a:cubicBezTo>
                  <a:pt x="6500" y="3983"/>
                  <a:pt x="6469" y="3965"/>
                  <a:pt x="6392" y="3965"/>
                </a:cubicBezTo>
                <a:cubicBezTo>
                  <a:pt x="5644" y="3967"/>
                  <a:pt x="4896" y="3966"/>
                  <a:pt x="4148" y="3967"/>
                </a:cubicBezTo>
                <a:cubicBezTo>
                  <a:pt x="4117" y="3967"/>
                  <a:pt x="4086" y="3972"/>
                  <a:pt x="4050" y="3975"/>
                </a:cubicBezTo>
                <a:lnTo>
                  <a:pt x="4050" y="6414"/>
                </a:lnTo>
                <a:close/>
                <a:moveTo>
                  <a:pt x="4460" y="6742"/>
                </a:moveTo>
                <a:lnTo>
                  <a:pt x="4190" y="6742"/>
                </a:lnTo>
                <a:cubicBezTo>
                  <a:pt x="4190" y="6854"/>
                  <a:pt x="4187" y="6964"/>
                  <a:pt x="4191" y="7073"/>
                </a:cubicBezTo>
                <a:cubicBezTo>
                  <a:pt x="4195" y="7184"/>
                  <a:pt x="4151" y="7255"/>
                  <a:pt x="4045" y="7295"/>
                </a:cubicBezTo>
                <a:cubicBezTo>
                  <a:pt x="3892" y="7354"/>
                  <a:pt x="3739" y="7415"/>
                  <a:pt x="3591" y="7487"/>
                </a:cubicBezTo>
                <a:cubicBezTo>
                  <a:pt x="3544" y="7509"/>
                  <a:pt x="3497" y="7561"/>
                  <a:pt x="3480" y="7610"/>
                </a:cubicBezTo>
                <a:cubicBezTo>
                  <a:pt x="3438" y="7731"/>
                  <a:pt x="3408" y="7857"/>
                  <a:pt x="3384" y="7983"/>
                </a:cubicBezTo>
                <a:cubicBezTo>
                  <a:pt x="3377" y="8023"/>
                  <a:pt x="3393" y="8081"/>
                  <a:pt x="3420" y="8112"/>
                </a:cubicBezTo>
                <a:cubicBezTo>
                  <a:pt x="3563" y="8274"/>
                  <a:pt x="3595" y="8438"/>
                  <a:pt x="3506" y="8604"/>
                </a:cubicBezTo>
                <a:cubicBezTo>
                  <a:pt x="3411" y="8777"/>
                  <a:pt x="3228" y="8875"/>
                  <a:pt x="3053" y="8845"/>
                </a:cubicBezTo>
                <a:cubicBezTo>
                  <a:pt x="2877" y="8815"/>
                  <a:pt x="2720" y="8652"/>
                  <a:pt x="2688" y="8466"/>
                </a:cubicBezTo>
                <a:cubicBezTo>
                  <a:pt x="2660" y="8295"/>
                  <a:pt x="2778" y="8094"/>
                  <a:pt x="2969" y="8017"/>
                </a:cubicBezTo>
                <a:cubicBezTo>
                  <a:pt x="3041" y="7988"/>
                  <a:pt x="3066" y="7944"/>
                  <a:pt x="3081" y="7879"/>
                </a:cubicBezTo>
                <a:cubicBezTo>
                  <a:pt x="3117" y="7729"/>
                  <a:pt x="3158" y="7581"/>
                  <a:pt x="3190" y="7431"/>
                </a:cubicBezTo>
                <a:cubicBezTo>
                  <a:pt x="3212" y="7330"/>
                  <a:pt x="3260" y="7267"/>
                  <a:pt x="3360" y="7231"/>
                </a:cubicBezTo>
                <a:cubicBezTo>
                  <a:pt x="3504" y="7179"/>
                  <a:pt x="3643" y="7111"/>
                  <a:pt x="3787" y="7057"/>
                </a:cubicBezTo>
                <a:cubicBezTo>
                  <a:pt x="3851" y="7032"/>
                  <a:pt x="3876" y="6996"/>
                  <a:pt x="3872" y="6928"/>
                </a:cubicBezTo>
                <a:cubicBezTo>
                  <a:pt x="3867" y="6835"/>
                  <a:pt x="3891" y="6738"/>
                  <a:pt x="3774" y="6683"/>
                </a:cubicBezTo>
                <a:cubicBezTo>
                  <a:pt x="3744" y="6669"/>
                  <a:pt x="3730" y="6596"/>
                  <a:pt x="3729" y="6550"/>
                </a:cubicBezTo>
                <a:cubicBezTo>
                  <a:pt x="3724" y="6375"/>
                  <a:pt x="3727" y="6199"/>
                  <a:pt x="3727" y="6003"/>
                </a:cubicBezTo>
                <a:cubicBezTo>
                  <a:pt x="3655" y="6003"/>
                  <a:pt x="3589" y="6003"/>
                  <a:pt x="3523" y="6003"/>
                </a:cubicBezTo>
                <a:cubicBezTo>
                  <a:pt x="3359" y="6003"/>
                  <a:pt x="3194" y="5999"/>
                  <a:pt x="3029" y="6006"/>
                </a:cubicBezTo>
                <a:cubicBezTo>
                  <a:pt x="2987" y="6008"/>
                  <a:pt x="2935" y="6037"/>
                  <a:pt x="2908" y="6070"/>
                </a:cubicBezTo>
                <a:cubicBezTo>
                  <a:pt x="2837" y="6159"/>
                  <a:pt x="2774" y="6256"/>
                  <a:pt x="2714" y="6353"/>
                </a:cubicBezTo>
                <a:cubicBezTo>
                  <a:pt x="2665" y="6431"/>
                  <a:pt x="2602" y="6464"/>
                  <a:pt x="2509" y="6463"/>
                </a:cubicBezTo>
                <a:cubicBezTo>
                  <a:pt x="2255" y="6459"/>
                  <a:pt x="2001" y="6464"/>
                  <a:pt x="1746" y="6459"/>
                </a:cubicBezTo>
                <a:cubicBezTo>
                  <a:pt x="1667" y="6458"/>
                  <a:pt x="1617" y="6481"/>
                  <a:pt x="1567" y="6546"/>
                </a:cubicBezTo>
                <a:cubicBezTo>
                  <a:pt x="1441" y="6712"/>
                  <a:pt x="1250" y="6763"/>
                  <a:pt x="1082" y="6691"/>
                </a:cubicBezTo>
                <a:cubicBezTo>
                  <a:pt x="898" y="6612"/>
                  <a:pt x="782" y="6424"/>
                  <a:pt x="802" y="6238"/>
                </a:cubicBezTo>
                <a:cubicBezTo>
                  <a:pt x="820" y="6077"/>
                  <a:pt x="970" y="5907"/>
                  <a:pt x="1133" y="5865"/>
                </a:cubicBezTo>
                <a:cubicBezTo>
                  <a:pt x="1298" y="5821"/>
                  <a:pt x="1482" y="5891"/>
                  <a:pt x="1587" y="6055"/>
                </a:cubicBezTo>
                <a:cubicBezTo>
                  <a:pt x="1632" y="6125"/>
                  <a:pt x="1680" y="6147"/>
                  <a:pt x="1759" y="6145"/>
                </a:cubicBezTo>
                <a:cubicBezTo>
                  <a:pt x="1967" y="6139"/>
                  <a:pt x="2175" y="6140"/>
                  <a:pt x="2382" y="6144"/>
                </a:cubicBezTo>
                <a:cubicBezTo>
                  <a:pt x="2448" y="6145"/>
                  <a:pt x="2487" y="6123"/>
                  <a:pt x="2521" y="6069"/>
                </a:cubicBezTo>
                <a:cubicBezTo>
                  <a:pt x="2579" y="5974"/>
                  <a:pt x="2647" y="5886"/>
                  <a:pt x="2705" y="5791"/>
                </a:cubicBezTo>
                <a:cubicBezTo>
                  <a:pt x="2754" y="5713"/>
                  <a:pt x="2817" y="5681"/>
                  <a:pt x="2910" y="5683"/>
                </a:cubicBezTo>
                <a:cubicBezTo>
                  <a:pt x="3139" y="5688"/>
                  <a:pt x="3369" y="5680"/>
                  <a:pt x="3598" y="5687"/>
                </a:cubicBezTo>
                <a:cubicBezTo>
                  <a:pt x="3702" y="5690"/>
                  <a:pt x="3742" y="5658"/>
                  <a:pt x="3729" y="5554"/>
                </a:cubicBezTo>
                <a:cubicBezTo>
                  <a:pt x="3722" y="5505"/>
                  <a:pt x="3727" y="5454"/>
                  <a:pt x="3727" y="5391"/>
                </a:cubicBezTo>
                <a:cubicBezTo>
                  <a:pt x="3684" y="5388"/>
                  <a:pt x="3646" y="5384"/>
                  <a:pt x="3609" y="5384"/>
                </a:cubicBezTo>
                <a:cubicBezTo>
                  <a:pt x="2738" y="5384"/>
                  <a:pt x="1868" y="5385"/>
                  <a:pt x="997" y="5383"/>
                </a:cubicBezTo>
                <a:cubicBezTo>
                  <a:pt x="916" y="5383"/>
                  <a:pt x="863" y="5401"/>
                  <a:pt x="811" y="5472"/>
                </a:cubicBezTo>
                <a:cubicBezTo>
                  <a:pt x="709" y="5611"/>
                  <a:pt x="565" y="5683"/>
                  <a:pt x="388" y="5639"/>
                </a:cubicBezTo>
                <a:cubicBezTo>
                  <a:pt x="219" y="5598"/>
                  <a:pt x="107" y="5484"/>
                  <a:pt x="56" y="5319"/>
                </a:cubicBezTo>
                <a:cubicBezTo>
                  <a:pt x="0" y="5139"/>
                  <a:pt x="98" y="4936"/>
                  <a:pt x="283" y="4833"/>
                </a:cubicBezTo>
                <a:cubicBezTo>
                  <a:pt x="451" y="4739"/>
                  <a:pt x="659" y="4765"/>
                  <a:pt x="783" y="4934"/>
                </a:cubicBezTo>
                <a:cubicBezTo>
                  <a:pt x="872" y="5054"/>
                  <a:pt x="969" y="5069"/>
                  <a:pt x="1100" y="5069"/>
                </a:cubicBezTo>
                <a:cubicBezTo>
                  <a:pt x="1931" y="5065"/>
                  <a:pt x="2762" y="5067"/>
                  <a:pt x="3593" y="5067"/>
                </a:cubicBezTo>
                <a:lnTo>
                  <a:pt x="3726" y="5067"/>
                </a:lnTo>
                <a:cubicBezTo>
                  <a:pt x="3726" y="4977"/>
                  <a:pt x="3731" y="4895"/>
                  <a:pt x="3721" y="4816"/>
                </a:cubicBezTo>
                <a:cubicBezTo>
                  <a:pt x="3719" y="4796"/>
                  <a:pt x="3666" y="4769"/>
                  <a:pt x="3635" y="4768"/>
                </a:cubicBezTo>
                <a:cubicBezTo>
                  <a:pt x="3413" y="4764"/>
                  <a:pt x="3191" y="4758"/>
                  <a:pt x="2969" y="4769"/>
                </a:cubicBezTo>
                <a:cubicBezTo>
                  <a:pt x="2831" y="4775"/>
                  <a:pt x="2733" y="4735"/>
                  <a:pt x="2673" y="4609"/>
                </a:cubicBezTo>
                <a:cubicBezTo>
                  <a:pt x="2669" y="4599"/>
                  <a:pt x="2659" y="4592"/>
                  <a:pt x="2655" y="4582"/>
                </a:cubicBezTo>
                <a:cubicBezTo>
                  <a:pt x="2558" y="4350"/>
                  <a:pt x="2389" y="4266"/>
                  <a:pt x="2139" y="4304"/>
                </a:cubicBezTo>
                <a:cubicBezTo>
                  <a:pt x="2006" y="4324"/>
                  <a:pt x="1867" y="4311"/>
                  <a:pt x="1731" y="4306"/>
                </a:cubicBezTo>
                <a:cubicBezTo>
                  <a:pt x="1663" y="4303"/>
                  <a:pt x="1623" y="4326"/>
                  <a:pt x="1583" y="4383"/>
                </a:cubicBezTo>
                <a:cubicBezTo>
                  <a:pt x="1469" y="4547"/>
                  <a:pt x="1292" y="4612"/>
                  <a:pt x="1126" y="4564"/>
                </a:cubicBezTo>
                <a:cubicBezTo>
                  <a:pt x="961" y="4517"/>
                  <a:pt x="816" y="4348"/>
                  <a:pt x="801" y="4186"/>
                </a:cubicBezTo>
                <a:cubicBezTo>
                  <a:pt x="784" y="3996"/>
                  <a:pt x="907" y="3809"/>
                  <a:pt x="1098" y="3735"/>
                </a:cubicBezTo>
                <a:cubicBezTo>
                  <a:pt x="1266" y="3669"/>
                  <a:pt x="1457" y="3728"/>
                  <a:pt x="1577" y="3900"/>
                </a:cubicBezTo>
                <a:cubicBezTo>
                  <a:pt x="1628" y="3972"/>
                  <a:pt x="1680" y="3993"/>
                  <a:pt x="1763" y="3991"/>
                </a:cubicBezTo>
                <a:cubicBezTo>
                  <a:pt x="2017" y="3987"/>
                  <a:pt x="2271" y="3992"/>
                  <a:pt x="2526" y="3988"/>
                </a:cubicBezTo>
                <a:cubicBezTo>
                  <a:pt x="2611" y="3987"/>
                  <a:pt x="2667" y="4025"/>
                  <a:pt x="2713" y="4091"/>
                </a:cubicBezTo>
                <a:cubicBezTo>
                  <a:pt x="2793" y="4209"/>
                  <a:pt x="2853" y="4368"/>
                  <a:pt x="2965" y="4429"/>
                </a:cubicBezTo>
                <a:cubicBezTo>
                  <a:pt x="3074" y="4488"/>
                  <a:pt x="3238" y="4446"/>
                  <a:pt x="3377" y="4447"/>
                </a:cubicBezTo>
                <a:cubicBezTo>
                  <a:pt x="3488" y="4448"/>
                  <a:pt x="3599" y="4447"/>
                  <a:pt x="3727" y="4447"/>
                </a:cubicBezTo>
                <a:cubicBezTo>
                  <a:pt x="3727" y="4308"/>
                  <a:pt x="3727" y="4177"/>
                  <a:pt x="3727" y="4046"/>
                </a:cubicBezTo>
                <a:cubicBezTo>
                  <a:pt x="3727" y="3971"/>
                  <a:pt x="3717" y="3893"/>
                  <a:pt x="3731" y="3821"/>
                </a:cubicBezTo>
                <a:cubicBezTo>
                  <a:pt x="3741" y="3767"/>
                  <a:pt x="3783" y="3720"/>
                  <a:pt x="3811" y="3669"/>
                </a:cubicBezTo>
                <a:cubicBezTo>
                  <a:pt x="3831" y="3633"/>
                  <a:pt x="3861" y="3599"/>
                  <a:pt x="3870" y="3560"/>
                </a:cubicBezTo>
                <a:cubicBezTo>
                  <a:pt x="3894" y="3452"/>
                  <a:pt x="3848" y="3390"/>
                  <a:pt x="3739" y="3354"/>
                </a:cubicBezTo>
                <a:cubicBezTo>
                  <a:pt x="3604" y="3310"/>
                  <a:pt x="3476" y="3243"/>
                  <a:pt x="3342" y="3193"/>
                </a:cubicBezTo>
                <a:cubicBezTo>
                  <a:pt x="3259" y="3162"/>
                  <a:pt x="3215" y="3107"/>
                  <a:pt x="3196" y="3023"/>
                </a:cubicBezTo>
                <a:cubicBezTo>
                  <a:pt x="3160" y="2870"/>
                  <a:pt x="3119" y="2718"/>
                  <a:pt x="3084" y="2565"/>
                </a:cubicBezTo>
                <a:cubicBezTo>
                  <a:pt x="3068" y="2491"/>
                  <a:pt x="3039" y="2444"/>
                  <a:pt x="2961" y="2411"/>
                </a:cubicBezTo>
                <a:cubicBezTo>
                  <a:pt x="2767" y="2330"/>
                  <a:pt x="2656" y="2124"/>
                  <a:pt x="2692" y="1946"/>
                </a:cubicBezTo>
                <a:cubicBezTo>
                  <a:pt x="2732" y="1751"/>
                  <a:pt x="2918" y="1584"/>
                  <a:pt x="3104" y="1581"/>
                </a:cubicBezTo>
                <a:cubicBezTo>
                  <a:pt x="3303" y="1578"/>
                  <a:pt x="3435" y="1686"/>
                  <a:pt x="3518" y="1855"/>
                </a:cubicBezTo>
                <a:cubicBezTo>
                  <a:pt x="3596" y="2015"/>
                  <a:pt x="3559" y="2167"/>
                  <a:pt x="3439" y="2290"/>
                </a:cubicBezTo>
                <a:cubicBezTo>
                  <a:pt x="3377" y="2354"/>
                  <a:pt x="3384" y="2409"/>
                  <a:pt x="3389" y="2488"/>
                </a:cubicBezTo>
                <a:cubicBezTo>
                  <a:pt x="3413" y="2821"/>
                  <a:pt x="3591" y="2991"/>
                  <a:pt x="3903" y="3087"/>
                </a:cubicBezTo>
                <a:cubicBezTo>
                  <a:pt x="4196" y="3176"/>
                  <a:pt x="4195" y="3155"/>
                  <a:pt x="4191" y="3508"/>
                </a:cubicBezTo>
                <a:cubicBezTo>
                  <a:pt x="4190" y="3550"/>
                  <a:pt x="4191" y="3592"/>
                  <a:pt x="4191" y="3642"/>
                </a:cubicBezTo>
                <a:lnTo>
                  <a:pt x="4461" y="3642"/>
                </a:lnTo>
                <a:cubicBezTo>
                  <a:pt x="4461" y="3508"/>
                  <a:pt x="4445" y="3371"/>
                  <a:pt x="4465" y="3240"/>
                </a:cubicBezTo>
                <a:cubicBezTo>
                  <a:pt x="4501" y="3002"/>
                  <a:pt x="4419" y="2843"/>
                  <a:pt x="4200" y="2748"/>
                </a:cubicBezTo>
                <a:cubicBezTo>
                  <a:pt x="4037" y="2678"/>
                  <a:pt x="3988" y="2552"/>
                  <a:pt x="4000" y="2377"/>
                </a:cubicBezTo>
                <a:cubicBezTo>
                  <a:pt x="4015" y="2160"/>
                  <a:pt x="4001" y="1940"/>
                  <a:pt x="4006" y="1722"/>
                </a:cubicBezTo>
                <a:cubicBezTo>
                  <a:pt x="4008" y="1646"/>
                  <a:pt x="3985" y="1600"/>
                  <a:pt x="3923" y="1553"/>
                </a:cubicBezTo>
                <a:cubicBezTo>
                  <a:pt x="3694" y="1382"/>
                  <a:pt x="3670" y="1119"/>
                  <a:pt x="3856" y="921"/>
                </a:cubicBezTo>
                <a:cubicBezTo>
                  <a:pt x="4042" y="724"/>
                  <a:pt x="4294" y="723"/>
                  <a:pt x="4479" y="918"/>
                </a:cubicBezTo>
                <a:cubicBezTo>
                  <a:pt x="4658" y="1108"/>
                  <a:pt x="4652" y="1371"/>
                  <a:pt x="4440" y="1529"/>
                </a:cubicBezTo>
                <a:cubicBezTo>
                  <a:pt x="4337" y="1606"/>
                  <a:pt x="4317" y="1685"/>
                  <a:pt x="4321" y="1797"/>
                </a:cubicBezTo>
                <a:cubicBezTo>
                  <a:pt x="4326" y="1987"/>
                  <a:pt x="4318" y="2177"/>
                  <a:pt x="4325" y="2366"/>
                </a:cubicBezTo>
                <a:cubicBezTo>
                  <a:pt x="4327" y="2408"/>
                  <a:pt x="4355" y="2460"/>
                  <a:pt x="4388" y="2487"/>
                </a:cubicBezTo>
                <a:cubicBezTo>
                  <a:pt x="4475" y="2556"/>
                  <a:pt x="4567" y="2619"/>
                  <a:pt x="4663" y="2675"/>
                </a:cubicBezTo>
                <a:cubicBezTo>
                  <a:pt x="4755" y="2729"/>
                  <a:pt x="4785" y="2803"/>
                  <a:pt x="4782" y="2907"/>
                </a:cubicBezTo>
                <a:cubicBezTo>
                  <a:pt x="4776" y="3111"/>
                  <a:pt x="4780" y="3315"/>
                  <a:pt x="4780" y="3519"/>
                </a:cubicBezTo>
                <a:cubicBezTo>
                  <a:pt x="4780" y="3558"/>
                  <a:pt x="4783" y="3597"/>
                  <a:pt x="4785" y="3642"/>
                </a:cubicBezTo>
                <a:lnTo>
                  <a:pt x="5074" y="3642"/>
                </a:lnTo>
                <a:cubicBezTo>
                  <a:pt x="5077" y="3607"/>
                  <a:pt x="5081" y="3576"/>
                  <a:pt x="5081" y="3545"/>
                </a:cubicBezTo>
                <a:cubicBezTo>
                  <a:pt x="5081" y="2685"/>
                  <a:pt x="5081" y="1826"/>
                  <a:pt x="5083" y="966"/>
                </a:cubicBezTo>
                <a:cubicBezTo>
                  <a:pt x="5083" y="890"/>
                  <a:pt x="5062" y="844"/>
                  <a:pt x="4998" y="799"/>
                </a:cubicBezTo>
                <a:cubicBezTo>
                  <a:pt x="4823" y="675"/>
                  <a:pt x="4762" y="484"/>
                  <a:pt x="4830" y="311"/>
                </a:cubicBezTo>
                <a:cubicBezTo>
                  <a:pt x="4902" y="129"/>
                  <a:pt x="5096" y="0"/>
                  <a:pt x="5275" y="16"/>
                </a:cubicBezTo>
                <a:cubicBezTo>
                  <a:pt x="5459" y="33"/>
                  <a:pt x="5647" y="208"/>
                  <a:pt x="5672" y="401"/>
                </a:cubicBezTo>
                <a:cubicBezTo>
                  <a:pt x="5696" y="580"/>
                  <a:pt x="5601" y="706"/>
                  <a:pt x="5469" y="814"/>
                </a:cubicBezTo>
                <a:cubicBezTo>
                  <a:pt x="5436" y="840"/>
                  <a:pt x="5402" y="890"/>
                  <a:pt x="5402" y="930"/>
                </a:cubicBezTo>
                <a:cubicBezTo>
                  <a:pt x="5398" y="1808"/>
                  <a:pt x="5399" y="2685"/>
                  <a:pt x="5399" y="3563"/>
                </a:cubicBezTo>
                <a:cubicBezTo>
                  <a:pt x="5399" y="3587"/>
                  <a:pt x="5402" y="3611"/>
                  <a:pt x="5405" y="3642"/>
                </a:cubicBezTo>
                <a:lnTo>
                  <a:pt x="5698" y="3642"/>
                </a:lnTo>
                <a:cubicBezTo>
                  <a:pt x="5698" y="3462"/>
                  <a:pt x="5696" y="3288"/>
                  <a:pt x="5698" y="3113"/>
                </a:cubicBezTo>
                <a:cubicBezTo>
                  <a:pt x="5704" y="2687"/>
                  <a:pt x="5636" y="2795"/>
                  <a:pt x="5994" y="2560"/>
                </a:cubicBezTo>
                <a:cubicBezTo>
                  <a:pt x="6122" y="2477"/>
                  <a:pt x="6172" y="2389"/>
                  <a:pt x="6161" y="2240"/>
                </a:cubicBezTo>
                <a:cubicBezTo>
                  <a:pt x="6148" y="2065"/>
                  <a:pt x="6155" y="1889"/>
                  <a:pt x="6159" y="1714"/>
                </a:cubicBezTo>
                <a:cubicBezTo>
                  <a:pt x="6161" y="1646"/>
                  <a:pt x="6142" y="1606"/>
                  <a:pt x="6083" y="1566"/>
                </a:cubicBezTo>
                <a:cubicBezTo>
                  <a:pt x="5938" y="1467"/>
                  <a:pt x="5848" y="1327"/>
                  <a:pt x="5883" y="1146"/>
                </a:cubicBezTo>
                <a:cubicBezTo>
                  <a:pt x="5918" y="963"/>
                  <a:pt x="6036" y="841"/>
                  <a:pt x="6216" y="788"/>
                </a:cubicBezTo>
                <a:cubicBezTo>
                  <a:pt x="6391" y="735"/>
                  <a:pt x="6590" y="832"/>
                  <a:pt x="6692" y="1014"/>
                </a:cubicBezTo>
                <a:cubicBezTo>
                  <a:pt x="6790" y="1187"/>
                  <a:pt x="6761" y="1396"/>
                  <a:pt x="6590" y="1522"/>
                </a:cubicBezTo>
                <a:cubicBezTo>
                  <a:pt x="6487" y="1599"/>
                  <a:pt x="6471" y="1683"/>
                  <a:pt x="6474" y="1794"/>
                </a:cubicBezTo>
                <a:cubicBezTo>
                  <a:pt x="6479" y="2023"/>
                  <a:pt x="6473" y="2253"/>
                  <a:pt x="6477" y="2482"/>
                </a:cubicBezTo>
                <a:cubicBezTo>
                  <a:pt x="6479" y="2573"/>
                  <a:pt x="6448" y="2637"/>
                  <a:pt x="6371" y="2688"/>
                </a:cubicBezTo>
                <a:cubicBezTo>
                  <a:pt x="6252" y="2766"/>
                  <a:pt x="6094" y="2830"/>
                  <a:pt x="6036" y="2943"/>
                </a:cubicBezTo>
                <a:cubicBezTo>
                  <a:pt x="5977" y="3057"/>
                  <a:pt x="6019" y="3223"/>
                  <a:pt x="6018" y="3366"/>
                </a:cubicBezTo>
                <a:cubicBezTo>
                  <a:pt x="6017" y="3455"/>
                  <a:pt x="6018" y="3544"/>
                  <a:pt x="6018" y="3641"/>
                </a:cubicBezTo>
                <a:lnTo>
                  <a:pt x="6289" y="3641"/>
                </a:lnTo>
                <a:cubicBezTo>
                  <a:pt x="6289" y="3545"/>
                  <a:pt x="6293" y="3453"/>
                  <a:pt x="6288" y="3361"/>
                </a:cubicBezTo>
                <a:cubicBezTo>
                  <a:pt x="6280" y="3243"/>
                  <a:pt x="6332" y="3175"/>
                  <a:pt x="6441" y="3133"/>
                </a:cubicBezTo>
                <a:cubicBezTo>
                  <a:pt x="6598" y="3074"/>
                  <a:pt x="6753" y="3008"/>
                  <a:pt x="6906" y="2938"/>
                </a:cubicBezTo>
                <a:cubicBezTo>
                  <a:pt x="6942" y="2922"/>
                  <a:pt x="6981" y="2882"/>
                  <a:pt x="6993" y="2845"/>
                </a:cubicBezTo>
                <a:cubicBezTo>
                  <a:pt x="7035" y="2712"/>
                  <a:pt x="7071" y="2577"/>
                  <a:pt x="7096" y="2440"/>
                </a:cubicBezTo>
                <a:cubicBezTo>
                  <a:pt x="7103" y="2398"/>
                  <a:pt x="7074" y="2341"/>
                  <a:pt x="7045" y="2304"/>
                </a:cubicBezTo>
                <a:cubicBezTo>
                  <a:pt x="6936" y="2172"/>
                  <a:pt x="6885" y="2030"/>
                  <a:pt x="6956" y="1867"/>
                </a:cubicBezTo>
                <a:cubicBezTo>
                  <a:pt x="7027" y="1707"/>
                  <a:pt x="7148" y="1599"/>
                  <a:pt x="7330" y="1583"/>
                </a:cubicBezTo>
                <a:cubicBezTo>
                  <a:pt x="7528" y="1565"/>
                  <a:pt x="7735" y="1725"/>
                  <a:pt x="7783" y="1922"/>
                </a:cubicBezTo>
                <a:cubicBezTo>
                  <a:pt x="7830" y="2111"/>
                  <a:pt x="7721" y="2326"/>
                  <a:pt x="7521" y="2410"/>
                </a:cubicBezTo>
                <a:cubicBezTo>
                  <a:pt x="7444" y="2443"/>
                  <a:pt x="7413" y="2486"/>
                  <a:pt x="7396" y="2562"/>
                </a:cubicBezTo>
                <a:cubicBezTo>
                  <a:pt x="7360" y="2722"/>
                  <a:pt x="7323" y="2883"/>
                  <a:pt x="7272" y="3039"/>
                </a:cubicBezTo>
                <a:cubicBezTo>
                  <a:pt x="7253" y="3096"/>
                  <a:pt x="7200" y="3155"/>
                  <a:pt x="7147" y="3183"/>
                </a:cubicBezTo>
                <a:cubicBezTo>
                  <a:pt x="7031" y="3245"/>
                  <a:pt x="6905" y="3289"/>
                  <a:pt x="6783" y="3339"/>
                </a:cubicBezTo>
                <a:cubicBezTo>
                  <a:pt x="6589" y="3419"/>
                  <a:pt x="6589" y="3419"/>
                  <a:pt x="6616" y="3629"/>
                </a:cubicBezTo>
                <a:cubicBezTo>
                  <a:pt x="6808" y="3696"/>
                  <a:pt x="6817" y="3709"/>
                  <a:pt x="6817" y="3921"/>
                </a:cubicBezTo>
                <a:cubicBezTo>
                  <a:pt x="6816" y="4092"/>
                  <a:pt x="6817" y="4263"/>
                  <a:pt x="6817" y="4446"/>
                </a:cubicBezTo>
                <a:cubicBezTo>
                  <a:pt x="7063" y="4446"/>
                  <a:pt x="7298" y="4448"/>
                  <a:pt x="7533" y="4443"/>
                </a:cubicBezTo>
                <a:cubicBezTo>
                  <a:pt x="7561" y="4443"/>
                  <a:pt x="7595" y="4411"/>
                  <a:pt x="7614" y="4385"/>
                </a:cubicBezTo>
                <a:cubicBezTo>
                  <a:pt x="7682" y="4293"/>
                  <a:pt x="7748" y="4199"/>
                  <a:pt x="7807" y="4101"/>
                </a:cubicBezTo>
                <a:cubicBezTo>
                  <a:pt x="7858" y="4019"/>
                  <a:pt x="7923" y="3985"/>
                  <a:pt x="8020" y="3987"/>
                </a:cubicBezTo>
                <a:cubicBezTo>
                  <a:pt x="8271" y="3992"/>
                  <a:pt x="8522" y="3987"/>
                  <a:pt x="8772" y="3991"/>
                </a:cubicBezTo>
                <a:cubicBezTo>
                  <a:pt x="8847" y="3992"/>
                  <a:pt x="8895" y="3974"/>
                  <a:pt x="8940" y="3907"/>
                </a:cubicBezTo>
                <a:cubicBezTo>
                  <a:pt x="9048" y="3746"/>
                  <a:pt x="9228" y="3678"/>
                  <a:pt x="9386" y="3721"/>
                </a:cubicBezTo>
                <a:cubicBezTo>
                  <a:pt x="9553" y="3766"/>
                  <a:pt x="9703" y="3932"/>
                  <a:pt x="9721" y="4091"/>
                </a:cubicBezTo>
                <a:cubicBezTo>
                  <a:pt x="9743" y="4281"/>
                  <a:pt x="9626" y="4471"/>
                  <a:pt x="9436" y="4549"/>
                </a:cubicBezTo>
                <a:cubicBezTo>
                  <a:pt x="9267" y="4620"/>
                  <a:pt x="9075" y="4567"/>
                  <a:pt x="8954" y="4398"/>
                </a:cubicBezTo>
                <a:cubicBezTo>
                  <a:pt x="8900" y="4324"/>
                  <a:pt x="8844" y="4303"/>
                  <a:pt x="8759" y="4306"/>
                </a:cubicBezTo>
                <a:cubicBezTo>
                  <a:pt x="8558" y="4311"/>
                  <a:pt x="8357" y="4310"/>
                  <a:pt x="8157" y="4306"/>
                </a:cubicBezTo>
                <a:cubicBezTo>
                  <a:pt x="8085" y="4305"/>
                  <a:pt x="8037" y="4323"/>
                  <a:pt x="7999" y="4387"/>
                </a:cubicBezTo>
                <a:cubicBezTo>
                  <a:pt x="7942" y="4482"/>
                  <a:pt x="7872" y="4569"/>
                  <a:pt x="7814" y="4664"/>
                </a:cubicBezTo>
                <a:cubicBezTo>
                  <a:pt x="7767" y="4740"/>
                  <a:pt x="7705" y="4769"/>
                  <a:pt x="7618" y="4767"/>
                </a:cubicBezTo>
                <a:cubicBezTo>
                  <a:pt x="7392" y="4764"/>
                  <a:pt x="7166" y="4766"/>
                  <a:pt x="6941" y="4766"/>
                </a:cubicBezTo>
                <a:cubicBezTo>
                  <a:pt x="6902" y="4766"/>
                  <a:pt x="6864" y="4770"/>
                  <a:pt x="6821" y="4772"/>
                </a:cubicBezTo>
                <a:lnTo>
                  <a:pt x="6821" y="5066"/>
                </a:lnTo>
                <a:lnTo>
                  <a:pt x="6936" y="5066"/>
                </a:lnTo>
                <a:cubicBezTo>
                  <a:pt x="7806" y="5066"/>
                  <a:pt x="8677" y="5065"/>
                  <a:pt x="9547" y="5068"/>
                </a:cubicBezTo>
                <a:cubicBezTo>
                  <a:pt x="9619" y="5068"/>
                  <a:pt x="9653" y="5040"/>
                  <a:pt x="9692" y="4985"/>
                </a:cubicBezTo>
                <a:cubicBezTo>
                  <a:pt x="9793" y="4841"/>
                  <a:pt x="9931" y="4755"/>
                  <a:pt x="10114" y="4788"/>
                </a:cubicBezTo>
                <a:cubicBezTo>
                  <a:pt x="10291" y="4820"/>
                  <a:pt x="10407" y="4935"/>
                  <a:pt x="10465" y="5101"/>
                </a:cubicBezTo>
                <a:cubicBezTo>
                  <a:pt x="10529" y="5283"/>
                  <a:pt x="10430" y="5491"/>
                  <a:pt x="10241" y="5598"/>
                </a:cubicBezTo>
                <a:cubicBezTo>
                  <a:pt x="10071" y="5694"/>
                  <a:pt x="9861" y="5660"/>
                  <a:pt x="9732" y="5491"/>
                </a:cubicBezTo>
                <a:cubicBezTo>
                  <a:pt x="9663" y="5401"/>
                  <a:pt x="9592" y="5382"/>
                  <a:pt x="9489" y="5382"/>
                </a:cubicBezTo>
                <a:cubicBezTo>
                  <a:pt x="8633" y="5385"/>
                  <a:pt x="7777" y="5384"/>
                  <a:pt x="6920" y="5384"/>
                </a:cubicBezTo>
                <a:lnTo>
                  <a:pt x="6826" y="5384"/>
                </a:lnTo>
                <a:lnTo>
                  <a:pt x="6826" y="5685"/>
                </a:lnTo>
                <a:cubicBezTo>
                  <a:pt x="7033" y="5685"/>
                  <a:pt x="7237" y="5699"/>
                  <a:pt x="7439" y="5681"/>
                </a:cubicBezTo>
                <a:cubicBezTo>
                  <a:pt x="7661" y="5661"/>
                  <a:pt x="7823" y="5716"/>
                  <a:pt x="7912" y="5932"/>
                </a:cubicBezTo>
                <a:cubicBezTo>
                  <a:pt x="7986" y="6111"/>
                  <a:pt x="8118" y="6170"/>
                  <a:pt x="8310" y="6146"/>
                </a:cubicBezTo>
                <a:cubicBezTo>
                  <a:pt x="8455" y="6128"/>
                  <a:pt x="8604" y="6138"/>
                  <a:pt x="8751" y="6144"/>
                </a:cubicBezTo>
                <a:cubicBezTo>
                  <a:pt x="8837" y="6148"/>
                  <a:pt x="8891" y="6127"/>
                  <a:pt x="8942" y="6049"/>
                </a:cubicBezTo>
                <a:cubicBezTo>
                  <a:pt x="9048" y="5884"/>
                  <a:pt x="9233" y="5819"/>
                  <a:pt x="9399" y="5867"/>
                </a:cubicBezTo>
                <a:cubicBezTo>
                  <a:pt x="9566" y="5915"/>
                  <a:pt x="9713" y="6091"/>
                  <a:pt x="9723" y="6257"/>
                </a:cubicBezTo>
                <a:cubicBezTo>
                  <a:pt x="9735" y="6438"/>
                  <a:pt x="9616" y="6618"/>
                  <a:pt x="9435" y="6693"/>
                </a:cubicBezTo>
                <a:cubicBezTo>
                  <a:pt x="9273" y="6760"/>
                  <a:pt x="9087" y="6712"/>
                  <a:pt x="8966" y="6555"/>
                </a:cubicBezTo>
                <a:cubicBezTo>
                  <a:pt x="8908" y="6480"/>
                  <a:pt x="8848" y="6457"/>
                  <a:pt x="8758" y="6459"/>
                </a:cubicBezTo>
                <a:cubicBezTo>
                  <a:pt x="8522" y="6464"/>
                  <a:pt x="8285" y="6455"/>
                  <a:pt x="8049" y="6464"/>
                </a:cubicBezTo>
                <a:cubicBezTo>
                  <a:pt x="7926" y="6468"/>
                  <a:pt x="7847" y="6425"/>
                  <a:pt x="7787" y="6320"/>
                </a:cubicBezTo>
                <a:cubicBezTo>
                  <a:pt x="7735" y="6230"/>
                  <a:pt x="7674" y="6145"/>
                  <a:pt x="7612" y="6063"/>
                </a:cubicBezTo>
                <a:cubicBezTo>
                  <a:pt x="7591" y="6035"/>
                  <a:pt x="7551" y="6007"/>
                  <a:pt x="7519" y="6006"/>
                </a:cubicBezTo>
                <a:cubicBezTo>
                  <a:pt x="7291" y="6001"/>
                  <a:pt x="7062" y="6004"/>
                  <a:pt x="6817" y="6004"/>
                </a:cubicBezTo>
                <a:cubicBezTo>
                  <a:pt x="6817" y="6171"/>
                  <a:pt x="6817" y="6331"/>
                  <a:pt x="6817" y="6490"/>
                </a:cubicBezTo>
                <a:cubicBezTo>
                  <a:pt x="6816" y="6677"/>
                  <a:pt x="6792" y="6709"/>
                  <a:pt x="6608" y="6753"/>
                </a:cubicBezTo>
                <a:cubicBezTo>
                  <a:pt x="6608" y="6824"/>
                  <a:pt x="6601" y="6900"/>
                  <a:pt x="6611" y="6973"/>
                </a:cubicBezTo>
                <a:cubicBezTo>
                  <a:pt x="6615" y="7002"/>
                  <a:pt x="6654" y="7035"/>
                  <a:pt x="6684" y="7049"/>
                </a:cubicBezTo>
                <a:cubicBezTo>
                  <a:pt x="6824" y="7112"/>
                  <a:pt x="6966" y="7174"/>
                  <a:pt x="7110" y="7227"/>
                </a:cubicBezTo>
                <a:cubicBezTo>
                  <a:pt x="7211" y="7263"/>
                  <a:pt x="7268" y="7324"/>
                  <a:pt x="7290" y="7431"/>
                </a:cubicBezTo>
                <a:cubicBezTo>
                  <a:pt x="7319" y="7578"/>
                  <a:pt x="7364" y="7722"/>
                  <a:pt x="7396" y="7868"/>
                </a:cubicBezTo>
                <a:cubicBezTo>
                  <a:pt x="7412" y="7943"/>
                  <a:pt x="7444" y="7989"/>
                  <a:pt x="7521" y="8021"/>
                </a:cubicBezTo>
                <a:cubicBezTo>
                  <a:pt x="7726" y="8109"/>
                  <a:pt x="7835" y="8331"/>
                  <a:pt x="7782" y="8520"/>
                </a:cubicBezTo>
                <a:cubicBezTo>
                  <a:pt x="7727" y="8714"/>
                  <a:pt x="7521" y="8866"/>
                  <a:pt x="7330" y="8849"/>
                </a:cubicBezTo>
                <a:cubicBezTo>
                  <a:pt x="7148" y="8832"/>
                  <a:pt x="7027" y="8724"/>
                  <a:pt x="6956" y="8564"/>
                </a:cubicBezTo>
                <a:cubicBezTo>
                  <a:pt x="6889" y="8411"/>
                  <a:pt x="6922" y="8264"/>
                  <a:pt x="7035" y="8147"/>
                </a:cubicBezTo>
                <a:cubicBezTo>
                  <a:pt x="7104" y="8077"/>
                  <a:pt x="7113" y="8016"/>
                  <a:pt x="7084" y="7928"/>
                </a:cubicBezTo>
                <a:cubicBezTo>
                  <a:pt x="7049" y="7824"/>
                  <a:pt x="7034" y="7712"/>
                  <a:pt x="6998" y="7608"/>
                </a:cubicBezTo>
                <a:cubicBezTo>
                  <a:pt x="6981" y="7561"/>
                  <a:pt x="6940" y="7510"/>
                  <a:pt x="6897" y="7490"/>
                </a:cubicBezTo>
                <a:cubicBezTo>
                  <a:pt x="6745" y="7418"/>
                  <a:pt x="6588" y="7356"/>
                  <a:pt x="6432" y="7295"/>
                </a:cubicBezTo>
                <a:cubicBezTo>
                  <a:pt x="6333" y="7256"/>
                  <a:pt x="6284" y="7191"/>
                  <a:pt x="6288" y="7083"/>
                </a:cubicBezTo>
                <a:cubicBezTo>
                  <a:pt x="6292" y="6973"/>
                  <a:pt x="6289" y="6862"/>
                  <a:pt x="6289" y="6745"/>
                </a:cubicBezTo>
                <a:lnTo>
                  <a:pt x="6028" y="6745"/>
                </a:lnTo>
                <a:cubicBezTo>
                  <a:pt x="6025" y="6772"/>
                  <a:pt x="6018" y="6799"/>
                  <a:pt x="6018" y="6826"/>
                </a:cubicBezTo>
                <a:cubicBezTo>
                  <a:pt x="6017" y="7027"/>
                  <a:pt x="6014" y="7227"/>
                  <a:pt x="6020" y="7428"/>
                </a:cubicBezTo>
                <a:cubicBezTo>
                  <a:pt x="6021" y="7469"/>
                  <a:pt x="6051" y="7521"/>
                  <a:pt x="6084" y="7547"/>
                </a:cubicBezTo>
                <a:cubicBezTo>
                  <a:pt x="6177" y="7620"/>
                  <a:pt x="6277" y="7684"/>
                  <a:pt x="6376" y="7748"/>
                </a:cubicBezTo>
                <a:cubicBezTo>
                  <a:pt x="6446" y="7793"/>
                  <a:pt x="6477" y="7851"/>
                  <a:pt x="6476" y="7935"/>
                </a:cubicBezTo>
                <a:cubicBezTo>
                  <a:pt x="6473" y="8193"/>
                  <a:pt x="6478" y="8451"/>
                  <a:pt x="6474" y="8709"/>
                </a:cubicBezTo>
                <a:cubicBezTo>
                  <a:pt x="6473" y="8783"/>
                  <a:pt x="6492" y="8830"/>
                  <a:pt x="6555" y="8877"/>
                </a:cubicBezTo>
                <a:cubicBezTo>
                  <a:pt x="6784" y="9045"/>
                  <a:pt x="6809" y="9311"/>
                  <a:pt x="6624" y="9510"/>
                </a:cubicBezTo>
                <a:cubicBezTo>
                  <a:pt x="6443" y="9704"/>
                  <a:pt x="6196" y="9709"/>
                  <a:pt x="6009" y="9522"/>
                </a:cubicBezTo>
                <a:cubicBezTo>
                  <a:pt x="5825" y="9337"/>
                  <a:pt x="5823" y="9070"/>
                  <a:pt x="6032" y="8911"/>
                </a:cubicBezTo>
                <a:cubicBezTo>
                  <a:pt x="6145" y="8825"/>
                  <a:pt x="6164" y="8737"/>
                  <a:pt x="6160" y="8614"/>
                </a:cubicBezTo>
                <a:cubicBezTo>
                  <a:pt x="6153" y="8432"/>
                  <a:pt x="6162" y="8249"/>
                  <a:pt x="6155" y="8066"/>
                </a:cubicBezTo>
                <a:cubicBezTo>
                  <a:pt x="6153" y="8024"/>
                  <a:pt x="6125" y="7972"/>
                  <a:pt x="6092" y="7945"/>
                </a:cubicBezTo>
                <a:cubicBezTo>
                  <a:pt x="6002" y="7874"/>
                  <a:pt x="5906" y="7811"/>
                  <a:pt x="5808" y="7752"/>
                </a:cubicBezTo>
                <a:cubicBezTo>
                  <a:pt x="5725" y="7701"/>
                  <a:pt x="5694" y="7633"/>
                  <a:pt x="5696" y="7537"/>
                </a:cubicBezTo>
                <a:cubicBezTo>
                  <a:pt x="5700" y="7315"/>
                  <a:pt x="5698" y="7093"/>
                  <a:pt x="5698" y="6871"/>
                </a:cubicBezTo>
                <a:cubicBezTo>
                  <a:pt x="5698" y="6832"/>
                  <a:pt x="5695" y="6793"/>
                  <a:pt x="5692" y="6746"/>
                </a:cubicBezTo>
                <a:lnTo>
                  <a:pt x="5399" y="6746"/>
                </a:lnTo>
                <a:lnTo>
                  <a:pt x="5399" y="6862"/>
                </a:lnTo>
                <a:cubicBezTo>
                  <a:pt x="5399" y="7725"/>
                  <a:pt x="5400" y="8589"/>
                  <a:pt x="5397" y="9452"/>
                </a:cubicBezTo>
                <a:cubicBezTo>
                  <a:pt x="5397" y="9533"/>
                  <a:pt x="5414" y="9587"/>
                  <a:pt x="5487" y="9638"/>
                </a:cubicBezTo>
                <a:cubicBezTo>
                  <a:pt x="5652" y="9752"/>
                  <a:pt x="5711" y="9933"/>
                  <a:pt x="5657" y="10097"/>
                </a:cubicBezTo>
                <a:cubicBezTo>
                  <a:pt x="5598" y="10274"/>
                  <a:pt x="5423" y="10411"/>
                  <a:pt x="5250" y="10414"/>
                </a:cubicBezTo>
                <a:cubicBezTo>
                  <a:pt x="5072" y="10418"/>
                  <a:pt x="4889" y="10284"/>
                  <a:pt x="4826" y="10105"/>
                </a:cubicBezTo>
                <a:cubicBezTo>
                  <a:pt x="4768" y="9939"/>
                  <a:pt x="4829" y="9752"/>
                  <a:pt x="4995" y="9636"/>
                </a:cubicBezTo>
                <a:cubicBezTo>
                  <a:pt x="5063" y="9588"/>
                  <a:pt x="5083" y="9539"/>
                  <a:pt x="5083" y="9460"/>
                </a:cubicBezTo>
                <a:cubicBezTo>
                  <a:pt x="5080" y="8590"/>
                  <a:pt x="5081" y="7719"/>
                  <a:pt x="5081" y="6849"/>
                </a:cubicBezTo>
                <a:cubicBezTo>
                  <a:pt x="5081" y="6817"/>
                  <a:pt x="5078" y="6785"/>
                  <a:pt x="5076" y="6746"/>
                </a:cubicBezTo>
                <a:lnTo>
                  <a:pt x="4787" y="6746"/>
                </a:lnTo>
                <a:cubicBezTo>
                  <a:pt x="4784" y="6789"/>
                  <a:pt x="4780" y="6831"/>
                  <a:pt x="4780" y="6873"/>
                </a:cubicBezTo>
                <a:cubicBezTo>
                  <a:pt x="4779" y="7102"/>
                  <a:pt x="4778" y="7331"/>
                  <a:pt x="4781" y="7560"/>
                </a:cubicBezTo>
                <a:cubicBezTo>
                  <a:pt x="4782" y="7640"/>
                  <a:pt x="4754" y="7699"/>
                  <a:pt x="4687" y="7740"/>
                </a:cubicBezTo>
                <a:cubicBezTo>
                  <a:pt x="4671" y="7749"/>
                  <a:pt x="4657" y="7759"/>
                  <a:pt x="4642" y="7770"/>
                </a:cubicBezTo>
                <a:cubicBezTo>
                  <a:pt x="4537" y="7844"/>
                  <a:pt x="4393" y="7898"/>
                  <a:pt x="4339" y="7999"/>
                </a:cubicBezTo>
                <a:cubicBezTo>
                  <a:pt x="4286" y="8101"/>
                  <a:pt x="4324" y="8251"/>
                  <a:pt x="4322" y="8380"/>
                </a:cubicBezTo>
                <a:cubicBezTo>
                  <a:pt x="4322" y="8440"/>
                  <a:pt x="4326" y="8502"/>
                  <a:pt x="4322" y="8562"/>
                </a:cubicBezTo>
                <a:cubicBezTo>
                  <a:pt x="4311" y="8707"/>
                  <a:pt x="4327" y="8822"/>
                  <a:pt x="4463" y="8928"/>
                </a:cubicBezTo>
                <a:cubicBezTo>
                  <a:pt x="4663" y="9085"/>
                  <a:pt x="4649" y="9343"/>
                  <a:pt x="4470" y="9523"/>
                </a:cubicBezTo>
                <a:cubicBezTo>
                  <a:pt x="4287" y="9706"/>
                  <a:pt x="4043" y="9704"/>
                  <a:pt x="3862" y="9517"/>
                </a:cubicBezTo>
                <a:cubicBezTo>
                  <a:pt x="3686" y="9335"/>
                  <a:pt x="3679" y="9080"/>
                  <a:pt x="3878" y="8922"/>
                </a:cubicBezTo>
                <a:cubicBezTo>
                  <a:pt x="3993" y="8831"/>
                  <a:pt x="4009" y="8736"/>
                  <a:pt x="4006" y="8610"/>
                </a:cubicBezTo>
                <a:cubicBezTo>
                  <a:pt x="4000" y="8403"/>
                  <a:pt x="4009" y="8195"/>
                  <a:pt x="4001" y="7987"/>
                </a:cubicBezTo>
                <a:cubicBezTo>
                  <a:pt x="3997" y="7867"/>
                  <a:pt x="4031" y="7782"/>
                  <a:pt x="4139" y="7722"/>
                </a:cubicBezTo>
                <a:cubicBezTo>
                  <a:pt x="4233" y="7670"/>
                  <a:pt x="4319" y="7604"/>
                  <a:pt x="4406" y="7541"/>
                </a:cubicBezTo>
                <a:cubicBezTo>
                  <a:pt x="4429" y="7524"/>
                  <a:pt x="4458" y="7494"/>
                  <a:pt x="4458" y="7469"/>
                </a:cubicBezTo>
                <a:cubicBezTo>
                  <a:pt x="4462" y="7230"/>
                  <a:pt x="4460" y="6991"/>
                  <a:pt x="4460" y="6742"/>
                </a:cubicBezTo>
              </a:path>
            </a:pathLst>
          </a:custGeom>
          <a:gradFill>
            <a:gsLst>
              <a:gs pos="0">
                <a:schemeClr val="tx2"/>
              </a:gs>
              <a:gs pos="70000">
                <a:schemeClr val="tx2">
                  <a:lumMod val="75000"/>
                </a:schemeClr>
              </a:gs>
            </a:gsLst>
            <a:lin ang="4800000" scaled="0"/>
          </a:gra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95959"/>
                </a:solidFill>
                <a:effectLst/>
                <a:uLnTx/>
                <a:uFillTx/>
                <a:latin typeface="Arial"/>
                <a:ea typeface="+mn-ea"/>
                <a:cs typeface="+mn-cs"/>
              </a:rPr>
              <a:t> </a:t>
            </a:r>
          </a:p>
        </p:txBody>
      </p:sp>
      <p:sp>
        <p:nvSpPr>
          <p:cNvPr id="24" name="Freeform 23">
            <a:extLst>
              <a:ext uri="{FF2B5EF4-FFF2-40B4-BE49-F238E27FC236}">
                <a16:creationId xmlns:a16="http://schemas.microsoft.com/office/drawing/2014/main" id="{1E481DE9-2041-3649-AC09-2A0C90F8BCC8}"/>
              </a:ext>
            </a:extLst>
          </p:cNvPr>
          <p:cNvSpPr>
            <a:spLocks noEditPoints="1"/>
          </p:cNvSpPr>
          <p:nvPr userDrawn="1"/>
        </p:nvSpPr>
        <p:spPr bwMode="auto">
          <a:xfrm>
            <a:off x="6562304" y="3961518"/>
            <a:ext cx="84256" cy="84233"/>
          </a:xfrm>
          <a:custGeom>
            <a:avLst/>
            <a:gdLst>
              <a:gd name="T0" fmla="*/ 741 w 1497"/>
              <a:gd name="T1" fmla="*/ 1178 h 1497"/>
              <a:gd name="T2" fmla="*/ 1073 w 1497"/>
              <a:gd name="T3" fmla="*/ 1179 h 1497"/>
              <a:gd name="T4" fmla="*/ 1176 w 1497"/>
              <a:gd name="T5" fmla="*/ 1084 h 1497"/>
              <a:gd name="T6" fmla="*/ 1176 w 1497"/>
              <a:gd name="T7" fmla="*/ 409 h 1497"/>
              <a:gd name="T8" fmla="*/ 1088 w 1497"/>
              <a:gd name="T9" fmla="*/ 319 h 1497"/>
              <a:gd name="T10" fmla="*/ 403 w 1497"/>
              <a:gd name="T11" fmla="*/ 319 h 1497"/>
              <a:gd name="T12" fmla="*/ 317 w 1497"/>
              <a:gd name="T13" fmla="*/ 409 h 1497"/>
              <a:gd name="T14" fmla="*/ 317 w 1497"/>
              <a:gd name="T15" fmla="*/ 1084 h 1497"/>
              <a:gd name="T16" fmla="*/ 408 w 1497"/>
              <a:gd name="T17" fmla="*/ 1179 h 1497"/>
              <a:gd name="T18" fmla="*/ 741 w 1497"/>
              <a:gd name="T19" fmla="*/ 1178 h 1497"/>
              <a:gd name="T20" fmla="*/ 0 w 1497"/>
              <a:gd name="T21" fmla="*/ 749 h 1497"/>
              <a:gd name="T22" fmla="*/ 1 w 1497"/>
              <a:gd name="T23" fmla="*/ 201 h 1497"/>
              <a:gd name="T24" fmla="*/ 194 w 1497"/>
              <a:gd name="T25" fmla="*/ 2 h 1497"/>
              <a:gd name="T26" fmla="*/ 1299 w 1497"/>
              <a:gd name="T27" fmla="*/ 1 h 1497"/>
              <a:gd name="T28" fmla="*/ 1497 w 1497"/>
              <a:gd name="T29" fmla="*/ 201 h 1497"/>
              <a:gd name="T30" fmla="*/ 1494 w 1497"/>
              <a:gd name="T31" fmla="*/ 1285 h 1497"/>
              <a:gd name="T32" fmla="*/ 1277 w 1497"/>
              <a:gd name="T33" fmla="*/ 1496 h 1497"/>
              <a:gd name="T34" fmla="*/ 215 w 1497"/>
              <a:gd name="T35" fmla="*/ 1496 h 1497"/>
              <a:gd name="T36" fmla="*/ 0 w 1497"/>
              <a:gd name="T37" fmla="*/ 1285 h 1497"/>
              <a:gd name="T38" fmla="*/ 0 w 1497"/>
              <a:gd name="T39" fmla="*/ 749 h 1497"/>
              <a:gd name="T40" fmla="*/ 0 w 1497"/>
              <a:gd name="T41" fmla="*/ 749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97" h="1497">
                <a:moveTo>
                  <a:pt x="741" y="1178"/>
                </a:moveTo>
                <a:cubicBezTo>
                  <a:pt x="851" y="1178"/>
                  <a:pt x="962" y="1175"/>
                  <a:pt x="1073" y="1179"/>
                </a:cubicBezTo>
                <a:cubicBezTo>
                  <a:pt x="1144" y="1182"/>
                  <a:pt x="1177" y="1161"/>
                  <a:pt x="1176" y="1084"/>
                </a:cubicBezTo>
                <a:cubicBezTo>
                  <a:pt x="1173" y="859"/>
                  <a:pt x="1174" y="634"/>
                  <a:pt x="1176" y="409"/>
                </a:cubicBezTo>
                <a:cubicBezTo>
                  <a:pt x="1176" y="346"/>
                  <a:pt x="1154" y="318"/>
                  <a:pt x="1088" y="319"/>
                </a:cubicBezTo>
                <a:cubicBezTo>
                  <a:pt x="860" y="321"/>
                  <a:pt x="631" y="321"/>
                  <a:pt x="403" y="319"/>
                </a:cubicBezTo>
                <a:cubicBezTo>
                  <a:pt x="337" y="318"/>
                  <a:pt x="316" y="346"/>
                  <a:pt x="317" y="409"/>
                </a:cubicBezTo>
                <a:cubicBezTo>
                  <a:pt x="319" y="634"/>
                  <a:pt x="320" y="859"/>
                  <a:pt x="317" y="1084"/>
                </a:cubicBezTo>
                <a:cubicBezTo>
                  <a:pt x="316" y="1152"/>
                  <a:pt x="337" y="1181"/>
                  <a:pt x="408" y="1179"/>
                </a:cubicBezTo>
                <a:cubicBezTo>
                  <a:pt x="519" y="1175"/>
                  <a:pt x="630" y="1178"/>
                  <a:pt x="741" y="1178"/>
                </a:cubicBezTo>
                <a:close/>
                <a:moveTo>
                  <a:pt x="0" y="749"/>
                </a:moveTo>
                <a:cubicBezTo>
                  <a:pt x="0" y="566"/>
                  <a:pt x="0" y="384"/>
                  <a:pt x="1" y="201"/>
                </a:cubicBezTo>
                <a:cubicBezTo>
                  <a:pt x="1" y="63"/>
                  <a:pt x="59" y="2"/>
                  <a:pt x="194" y="2"/>
                </a:cubicBezTo>
                <a:cubicBezTo>
                  <a:pt x="562" y="0"/>
                  <a:pt x="931" y="0"/>
                  <a:pt x="1299" y="1"/>
                </a:cubicBezTo>
                <a:cubicBezTo>
                  <a:pt x="1431" y="2"/>
                  <a:pt x="1497" y="70"/>
                  <a:pt x="1497" y="201"/>
                </a:cubicBezTo>
                <a:cubicBezTo>
                  <a:pt x="1497" y="562"/>
                  <a:pt x="1496" y="924"/>
                  <a:pt x="1494" y="1285"/>
                </a:cubicBezTo>
                <a:cubicBezTo>
                  <a:pt x="1493" y="1441"/>
                  <a:pt x="1436" y="1496"/>
                  <a:pt x="1277" y="1496"/>
                </a:cubicBezTo>
                <a:cubicBezTo>
                  <a:pt x="923" y="1497"/>
                  <a:pt x="569" y="1497"/>
                  <a:pt x="215" y="1496"/>
                </a:cubicBezTo>
                <a:cubicBezTo>
                  <a:pt x="57" y="1496"/>
                  <a:pt x="0" y="1440"/>
                  <a:pt x="0" y="1285"/>
                </a:cubicBezTo>
                <a:cubicBezTo>
                  <a:pt x="0" y="1106"/>
                  <a:pt x="0" y="927"/>
                  <a:pt x="0" y="749"/>
                </a:cubicBezTo>
                <a:lnTo>
                  <a:pt x="0" y="749"/>
                </a:ln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95959"/>
              </a:solidFill>
              <a:effectLst/>
              <a:uLnTx/>
              <a:uFillTx/>
              <a:latin typeface="Arial"/>
              <a:ea typeface="+mn-ea"/>
              <a:cs typeface="+mn-cs"/>
            </a:endParaRPr>
          </a:p>
        </p:txBody>
      </p:sp>
      <p:pic>
        <p:nvPicPr>
          <p:cNvPr id="25" name="Picture 24">
            <a:extLst>
              <a:ext uri="{FF2B5EF4-FFF2-40B4-BE49-F238E27FC236}">
                <a16:creationId xmlns:a16="http://schemas.microsoft.com/office/drawing/2014/main" id="{7FA851DE-8838-C94B-B762-57922481D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17252" y="933592"/>
            <a:ext cx="1405632" cy="705082"/>
          </a:xfrm>
          <a:prstGeom prst="rect">
            <a:avLst/>
          </a:prstGeom>
        </p:spPr>
      </p:pic>
      <p:pic>
        <p:nvPicPr>
          <p:cNvPr id="26" name="Picture 25">
            <a:extLst>
              <a:ext uri="{FF2B5EF4-FFF2-40B4-BE49-F238E27FC236}">
                <a16:creationId xmlns:a16="http://schemas.microsoft.com/office/drawing/2014/main" id="{9B5CF9F6-60A8-564E-A01D-DEC9040CB58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70825" y="1064711"/>
            <a:ext cx="3013099" cy="377851"/>
          </a:xfrm>
          <a:prstGeom prst="rect">
            <a:avLst/>
          </a:prstGeom>
        </p:spPr>
      </p:pic>
      <p:pic>
        <p:nvPicPr>
          <p:cNvPr id="27" name="Picture 26">
            <a:extLst>
              <a:ext uri="{FF2B5EF4-FFF2-40B4-BE49-F238E27FC236}">
                <a16:creationId xmlns:a16="http://schemas.microsoft.com/office/drawing/2014/main" id="{9C5A352A-06CB-FD40-9410-2200216286D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9771" y="1073715"/>
            <a:ext cx="2656147" cy="524794"/>
          </a:xfrm>
          <a:prstGeom prst="rect">
            <a:avLst/>
          </a:prstGeom>
        </p:spPr>
      </p:pic>
      <p:cxnSp>
        <p:nvCxnSpPr>
          <p:cNvPr id="28" name="Straight Connector 27">
            <a:extLst>
              <a:ext uri="{FF2B5EF4-FFF2-40B4-BE49-F238E27FC236}">
                <a16:creationId xmlns:a16="http://schemas.microsoft.com/office/drawing/2014/main" id="{EAC05E41-00BC-E940-9028-2BD24F9B34FD}"/>
              </a:ext>
            </a:extLst>
          </p:cNvPr>
          <p:cNvCxnSpPr/>
          <p:nvPr userDrawn="1"/>
        </p:nvCxnSpPr>
        <p:spPr>
          <a:xfrm>
            <a:off x="583952" y="1839818"/>
            <a:ext cx="11148968"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AF2018-2D9D-DE4B-8A2F-32F666F471C3}"/>
              </a:ext>
            </a:extLst>
          </p:cNvPr>
          <p:cNvCxnSpPr/>
          <p:nvPr userDrawn="1"/>
        </p:nvCxnSpPr>
        <p:spPr>
          <a:xfrm>
            <a:off x="583952" y="3071509"/>
            <a:ext cx="11148968"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6326B69-90F8-A04A-895A-2A8B275A6C8C}"/>
              </a:ext>
            </a:extLst>
          </p:cNvPr>
          <p:cNvSpPr txBox="1"/>
          <p:nvPr userDrawn="1"/>
        </p:nvSpPr>
        <p:spPr>
          <a:xfrm>
            <a:off x="11607082" y="6436203"/>
            <a:ext cx="325815" cy="230832"/>
          </a:xfrm>
          <a:prstGeom prst="rect">
            <a:avLst/>
          </a:prstGeom>
          <a:solidFill>
            <a:srgbClr val="1473BF"/>
          </a:solidFill>
        </p:spPr>
        <p:txBody>
          <a:bodyPr vert="horz" wrap="none" lIns="91440" tIns="45720" rIns="91440" bIns="45720" rtlCol="0" anchor="ctr">
            <a:spAutoFit/>
          </a:bodyPr>
          <a:lstStyle>
            <a:defPPr>
              <a:defRPr lang="en-US"/>
            </a:defPPr>
            <a:lvl1pPr>
              <a:defRPr sz="12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78B5AF-9E1F-4B6F-BFCC-CCB7C3473770}"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FFFFFF"/>
              </a:solidFill>
              <a:effectLst/>
              <a:uLnTx/>
              <a:uFillTx/>
              <a:latin typeface="Arial"/>
              <a:ea typeface="+mn-ea"/>
              <a:cs typeface="+mn-cs"/>
            </a:endParaRPr>
          </a:p>
        </p:txBody>
      </p:sp>
      <p:sp>
        <p:nvSpPr>
          <p:cNvPr id="31" name="Title 4">
            <a:extLst>
              <a:ext uri="{FF2B5EF4-FFF2-40B4-BE49-F238E27FC236}">
                <a16:creationId xmlns:a16="http://schemas.microsoft.com/office/drawing/2014/main" id="{AF0B2CEC-B375-8B44-81FB-F0F84BA47611}"/>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j-ea"/>
              <a:cs typeface="Calibri" panose="020F0502020204030204" pitchFamily="34" charset="0"/>
            </a:endParaRPr>
          </a:p>
        </p:txBody>
      </p:sp>
      <p:sp>
        <p:nvSpPr>
          <p:cNvPr id="32" name="Title 4">
            <a:extLst>
              <a:ext uri="{FF2B5EF4-FFF2-40B4-BE49-F238E27FC236}">
                <a16:creationId xmlns:a16="http://schemas.microsoft.com/office/drawing/2014/main" id="{AAAF56B1-8F2D-604D-8164-E1CF9F8DC709}"/>
              </a:ext>
            </a:extLst>
          </p:cNvPr>
          <p:cNvSpPr txBox="1">
            <a:spLocks/>
          </p:cNvSpPr>
          <p:nvPr userDrawn="1"/>
        </p:nvSpPr>
        <p:spPr>
          <a:xfrm>
            <a:off x="8057527" y="6392346"/>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200" b="0" i="0" u="none" strike="noStrike" kern="1200" cap="none" spc="200" normalizeH="0" baseline="0" noProof="0" dirty="0">
                <a:ln>
                  <a:noFill/>
                </a:ln>
                <a:solidFill>
                  <a:srgbClr val="002B53"/>
                </a:solidFill>
                <a:effectLst/>
                <a:uLnTx/>
                <a:uFillTx/>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110134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y eclerx markets">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59B5E664-0C9F-A24D-A839-BD9DAB4830F5}"/>
              </a:ext>
            </a:extLst>
          </p:cNvPr>
          <p:cNvSpPr/>
          <p:nvPr userDrawn="1"/>
        </p:nvSpPr>
        <p:spPr>
          <a:xfrm>
            <a:off x="4487920" y="0"/>
            <a:ext cx="3216164" cy="11858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646A4272-08F6-C74B-B3A3-9DD6551E35C2}"/>
              </a:ext>
            </a:extLst>
          </p:cNvPr>
          <p:cNvSpPr>
            <a:spLocks noGrp="1"/>
          </p:cNvSpPr>
          <p:nvPr>
            <p:ph type="title" hasCustomPrompt="1"/>
          </p:nvPr>
        </p:nvSpPr>
        <p:spPr/>
        <p:txBody>
          <a:bodyPr/>
          <a:lstStyle>
            <a:lvl1pPr>
              <a:defRPr>
                <a:solidFill>
                  <a:srgbClr val="313131"/>
                </a:solidFill>
              </a:defRPr>
            </a:lvl1pPr>
          </a:lstStyle>
          <a:p>
            <a:r>
              <a:rPr lang="en-US" dirty="0"/>
              <a:t>Why </a:t>
            </a:r>
            <a:r>
              <a:rPr lang="en-US" dirty="0" err="1"/>
              <a:t>eclerx</a:t>
            </a:r>
            <a:r>
              <a:rPr lang="en-US" dirty="0"/>
              <a:t> Markets?</a:t>
            </a:r>
          </a:p>
        </p:txBody>
      </p:sp>
      <p:grpSp>
        <p:nvGrpSpPr>
          <p:cNvPr id="8" name="Group 7">
            <a:extLst>
              <a:ext uri="{FF2B5EF4-FFF2-40B4-BE49-F238E27FC236}">
                <a16:creationId xmlns:a16="http://schemas.microsoft.com/office/drawing/2014/main" id="{B6B5D10D-91C7-464C-83EE-D38A0C1BD420}"/>
              </a:ext>
            </a:extLst>
          </p:cNvPr>
          <p:cNvGrpSpPr/>
          <p:nvPr userDrawn="1"/>
        </p:nvGrpSpPr>
        <p:grpSpPr>
          <a:xfrm>
            <a:off x="1" y="1096561"/>
            <a:ext cx="12192000" cy="5154234"/>
            <a:chOff x="0" y="1096561"/>
            <a:chExt cx="12188825" cy="5154234"/>
          </a:xfrm>
        </p:grpSpPr>
        <p:sp>
          <p:nvSpPr>
            <p:cNvPr id="10" name="Rectangle 9">
              <a:extLst>
                <a:ext uri="{FF2B5EF4-FFF2-40B4-BE49-F238E27FC236}">
                  <a16:creationId xmlns:a16="http://schemas.microsoft.com/office/drawing/2014/main" id="{81DFB99D-8B88-B847-B5D3-9E8764CA719A}"/>
                </a:ext>
              </a:extLst>
            </p:cNvPr>
            <p:cNvSpPr/>
            <p:nvPr/>
          </p:nvSpPr>
          <p:spPr bwMode="auto">
            <a:xfrm>
              <a:off x="0" y="3409760"/>
              <a:ext cx="5981546" cy="2833711"/>
            </a:xfrm>
            <a:prstGeom prst="rect">
              <a:avLst/>
            </a:prstGeom>
            <a:gradFill flip="none" rotWithShape="1">
              <a:gsLst>
                <a:gs pos="100000">
                  <a:schemeClr val="bg1">
                    <a:lumMod val="95000"/>
                  </a:schemeClr>
                </a:gs>
                <a:gs pos="0">
                  <a:schemeClr val="bg1"/>
                </a:gs>
              </a:gsLst>
              <a:lin ang="5400000" scaled="0"/>
              <a:tileRect/>
            </a:gradFill>
            <a:ln>
              <a:noFill/>
            </a:ln>
          </p:spPr>
          <p:txBody>
            <a:bodyPr vert="horz" wrap="square" lIns="42863" tIns="21431" rIns="42863" bIns="2143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Arial"/>
                <a:ea typeface="+mn-ea"/>
                <a:cs typeface="+mn-cs"/>
              </a:endParaRPr>
            </a:p>
          </p:txBody>
        </p:sp>
        <p:sp>
          <p:nvSpPr>
            <p:cNvPr id="12" name="Rectangle 11">
              <a:extLst>
                <a:ext uri="{FF2B5EF4-FFF2-40B4-BE49-F238E27FC236}">
                  <a16:creationId xmlns:a16="http://schemas.microsoft.com/office/drawing/2014/main" id="{56D1B286-A0F1-F74D-9326-649E8BD1A194}"/>
                </a:ext>
              </a:extLst>
            </p:cNvPr>
            <p:cNvSpPr/>
            <p:nvPr/>
          </p:nvSpPr>
          <p:spPr bwMode="auto">
            <a:xfrm>
              <a:off x="5981545" y="1096561"/>
              <a:ext cx="6207280" cy="2320523"/>
            </a:xfrm>
            <a:prstGeom prst="rect">
              <a:avLst/>
            </a:prstGeom>
            <a:gradFill flip="none" rotWithShape="1">
              <a:gsLst>
                <a:gs pos="100000">
                  <a:schemeClr val="bg1">
                    <a:lumMod val="95000"/>
                  </a:schemeClr>
                </a:gs>
                <a:gs pos="0">
                  <a:schemeClr val="bg1"/>
                </a:gs>
              </a:gsLst>
              <a:lin ang="5400000" scaled="0"/>
              <a:tileRect/>
            </a:gradFill>
            <a:ln>
              <a:noFill/>
            </a:ln>
          </p:spPr>
          <p:txBody>
            <a:bodyPr vert="horz" wrap="square" lIns="42863" tIns="21431" rIns="42863" bIns="2143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Arial"/>
                <a:ea typeface="+mn-ea"/>
                <a:cs typeface="+mn-cs"/>
              </a:endParaRPr>
            </a:p>
          </p:txBody>
        </p:sp>
        <p:sp>
          <p:nvSpPr>
            <p:cNvPr id="13" name="Rectangle 12">
              <a:extLst>
                <a:ext uri="{FF2B5EF4-FFF2-40B4-BE49-F238E27FC236}">
                  <a16:creationId xmlns:a16="http://schemas.microsoft.com/office/drawing/2014/main" id="{E59AF7E1-6116-5A4A-A0DF-59809C5610E2}"/>
                </a:ext>
              </a:extLst>
            </p:cNvPr>
            <p:cNvSpPr/>
            <p:nvPr/>
          </p:nvSpPr>
          <p:spPr bwMode="auto">
            <a:xfrm>
              <a:off x="5981545" y="3417084"/>
              <a:ext cx="6207280" cy="2833711"/>
            </a:xfrm>
            <a:prstGeom prst="rect">
              <a:avLst/>
            </a:prstGeom>
            <a:gradFill flip="none" rotWithShape="1">
              <a:gsLst>
                <a:gs pos="100000">
                  <a:schemeClr val="bg1">
                    <a:lumMod val="95000"/>
                  </a:schemeClr>
                </a:gs>
                <a:gs pos="0">
                  <a:schemeClr val="bg1"/>
                </a:gs>
              </a:gsLst>
              <a:lin ang="5400000" scaled="0"/>
              <a:tileRect/>
            </a:gradFill>
            <a:ln>
              <a:noFill/>
            </a:ln>
          </p:spPr>
          <p:txBody>
            <a:bodyPr vert="horz" wrap="square" lIns="42863" tIns="21431" rIns="42863" bIns="2143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Arial"/>
                <a:ea typeface="+mn-ea"/>
                <a:cs typeface="+mn-cs"/>
              </a:endParaRPr>
            </a:p>
          </p:txBody>
        </p:sp>
        <p:sp>
          <p:nvSpPr>
            <p:cNvPr id="14" name="Rectangle 13">
              <a:extLst>
                <a:ext uri="{FF2B5EF4-FFF2-40B4-BE49-F238E27FC236}">
                  <a16:creationId xmlns:a16="http://schemas.microsoft.com/office/drawing/2014/main" id="{29629CF0-8CA1-6441-9ABF-6A22A0BF236B}"/>
                </a:ext>
              </a:extLst>
            </p:cNvPr>
            <p:cNvSpPr/>
            <p:nvPr/>
          </p:nvSpPr>
          <p:spPr bwMode="auto">
            <a:xfrm>
              <a:off x="0" y="1096561"/>
              <a:ext cx="5981545" cy="2320523"/>
            </a:xfrm>
            <a:prstGeom prst="rect">
              <a:avLst/>
            </a:prstGeom>
            <a:gradFill flip="none" rotWithShape="1">
              <a:gsLst>
                <a:gs pos="100000">
                  <a:schemeClr val="bg1">
                    <a:lumMod val="95000"/>
                  </a:schemeClr>
                </a:gs>
                <a:gs pos="0">
                  <a:schemeClr val="bg1"/>
                </a:gs>
              </a:gsLst>
              <a:lin ang="5400000" scaled="0"/>
              <a:tileRect/>
            </a:gradFill>
            <a:ln>
              <a:noFill/>
            </a:ln>
          </p:spPr>
          <p:txBody>
            <a:bodyPr vert="horz" wrap="square" lIns="42863" tIns="21431" rIns="42863" bIns="21431" numCol="1" rtlCol="0"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95959"/>
                </a:solidFill>
                <a:effectLst/>
                <a:uLnTx/>
                <a:uFillTx/>
                <a:latin typeface="Arial"/>
                <a:ea typeface="+mn-ea"/>
                <a:cs typeface="+mn-cs"/>
              </a:endParaRPr>
            </a:p>
          </p:txBody>
        </p:sp>
        <p:cxnSp>
          <p:nvCxnSpPr>
            <p:cNvPr id="15" name="Straight Connector 14">
              <a:extLst>
                <a:ext uri="{FF2B5EF4-FFF2-40B4-BE49-F238E27FC236}">
                  <a16:creationId xmlns:a16="http://schemas.microsoft.com/office/drawing/2014/main" id="{5233CA6B-7CFB-C74B-9FFC-8F63040C804B}"/>
                </a:ext>
              </a:extLst>
            </p:cNvPr>
            <p:cNvCxnSpPr/>
            <p:nvPr/>
          </p:nvCxnSpPr>
          <p:spPr>
            <a:xfrm>
              <a:off x="5981545" y="1096561"/>
              <a:ext cx="0" cy="5082558"/>
            </a:xfrm>
            <a:prstGeom prst="line">
              <a:avLst/>
            </a:prstGeom>
            <a:ln w="31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611A9D-E561-014B-9401-6F93F053EF67}"/>
                </a:ext>
              </a:extLst>
            </p:cNvPr>
            <p:cNvCxnSpPr>
              <a:cxnSpLocks/>
            </p:cNvCxnSpPr>
            <p:nvPr/>
          </p:nvCxnSpPr>
          <p:spPr>
            <a:xfrm rot="16200000">
              <a:off x="6057176" y="-2476239"/>
              <a:ext cx="0" cy="11772000"/>
            </a:xfrm>
            <a:prstGeom prst="line">
              <a:avLst/>
            </a:prstGeom>
            <a:ln w="3175">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CA649A15-4C89-DA42-B79D-2FE58021B936}"/>
              </a:ext>
            </a:extLst>
          </p:cNvPr>
          <p:cNvSpPr txBox="1"/>
          <p:nvPr userDrawn="1"/>
        </p:nvSpPr>
        <p:spPr>
          <a:xfrm>
            <a:off x="11607082" y="6436203"/>
            <a:ext cx="325815" cy="230832"/>
          </a:xfrm>
          <a:prstGeom prst="rect">
            <a:avLst/>
          </a:prstGeom>
          <a:solidFill>
            <a:srgbClr val="1473BF"/>
          </a:solidFill>
        </p:spPr>
        <p:txBody>
          <a:bodyPr vert="horz" wrap="none" lIns="91440" tIns="45720" rIns="91440" bIns="45720" rtlCol="0" anchor="ctr">
            <a:spAutoFit/>
          </a:bodyPr>
          <a:lstStyle>
            <a:defPPr>
              <a:defRPr lang="en-US"/>
            </a:defPPr>
            <a:lvl1pPr>
              <a:defRPr sz="12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78B5AF-9E1F-4B6F-BFCC-CCB7C3473770}"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FFFFFF"/>
              </a:solidFill>
              <a:effectLst/>
              <a:uLnTx/>
              <a:uFillTx/>
              <a:latin typeface="Arial"/>
              <a:ea typeface="+mn-ea"/>
              <a:cs typeface="+mn-cs"/>
            </a:endParaRPr>
          </a:p>
        </p:txBody>
      </p:sp>
      <p:sp>
        <p:nvSpPr>
          <p:cNvPr id="18" name="Title 4">
            <a:extLst>
              <a:ext uri="{FF2B5EF4-FFF2-40B4-BE49-F238E27FC236}">
                <a16:creationId xmlns:a16="http://schemas.microsoft.com/office/drawing/2014/main" id="{6418C322-6E2F-6949-863B-562C11C27EA5}"/>
              </a:ext>
            </a:extLst>
          </p:cNvPr>
          <p:cNvSpPr txBox="1">
            <a:spLocks/>
          </p:cNvSpPr>
          <p:nvPr userDrawn="1"/>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j-ea"/>
              <a:cs typeface="Calibri" panose="020F0502020204030204" pitchFamily="34" charset="0"/>
            </a:endParaRPr>
          </a:p>
        </p:txBody>
      </p:sp>
      <p:sp>
        <p:nvSpPr>
          <p:cNvPr id="19" name="Title 4">
            <a:extLst>
              <a:ext uri="{FF2B5EF4-FFF2-40B4-BE49-F238E27FC236}">
                <a16:creationId xmlns:a16="http://schemas.microsoft.com/office/drawing/2014/main" id="{E4B16070-4699-8144-A4CD-DB9055A849AD}"/>
              </a:ext>
            </a:extLst>
          </p:cNvPr>
          <p:cNvSpPr txBox="1">
            <a:spLocks/>
          </p:cNvSpPr>
          <p:nvPr userDrawn="1"/>
        </p:nvSpPr>
        <p:spPr>
          <a:xfrm>
            <a:off x="8057527" y="6392346"/>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200" b="0" i="0" u="none" strike="noStrike" kern="1200" cap="none" spc="200" normalizeH="0" baseline="0" noProof="0" dirty="0">
                <a:ln>
                  <a:noFill/>
                </a:ln>
                <a:solidFill>
                  <a:srgbClr val="002B53"/>
                </a:solidFill>
                <a:effectLst/>
                <a:uLnTx/>
                <a:uFillTx/>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184185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6993" y="271638"/>
            <a:ext cx="11615905" cy="424732"/>
          </a:xfrm>
          <a:prstGeom prst="rect">
            <a:avLst/>
          </a:prstGeom>
        </p:spPr>
        <p:txBody>
          <a:bodyPr vert="horz" wrap="square" lIns="91440" tIns="45720" rIns="91440" bIns="45720" rtlCol="0" anchor="t">
            <a:spAutoFit/>
          </a:bodyPr>
          <a:lstStyle/>
          <a:p>
            <a:pPr marL="0" lvl="0" indent="0">
              <a:spcBef>
                <a:spcPts val="1000"/>
              </a:spcBef>
              <a:buFont typeface="Arial" panose="020B0604020202020204" pitchFamily="34" charset="0"/>
            </a:pPr>
            <a:r>
              <a:rPr lang="en-US" dirty="0"/>
              <a:t>Click to edit Master title style</a:t>
            </a:r>
          </a:p>
        </p:txBody>
      </p:sp>
      <p:sp>
        <p:nvSpPr>
          <p:cNvPr id="3" name="Text Placeholder 2"/>
          <p:cNvSpPr>
            <a:spLocks noGrp="1"/>
          </p:cNvSpPr>
          <p:nvPr>
            <p:ph type="body" idx="1"/>
          </p:nvPr>
        </p:nvSpPr>
        <p:spPr>
          <a:xfrm>
            <a:off x="316992" y="981801"/>
            <a:ext cx="11615905" cy="1184940"/>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Box 4"/>
          <p:cNvSpPr txBox="1"/>
          <p:nvPr/>
        </p:nvSpPr>
        <p:spPr>
          <a:xfrm>
            <a:off x="11607082" y="6436203"/>
            <a:ext cx="325815" cy="230832"/>
          </a:xfrm>
          <a:prstGeom prst="rect">
            <a:avLst/>
          </a:prstGeom>
          <a:solidFill>
            <a:srgbClr val="1473BF"/>
          </a:solidFill>
        </p:spPr>
        <p:txBody>
          <a:bodyPr vert="horz" wrap="none" lIns="91440" tIns="45720" rIns="91440" bIns="45720" rtlCol="0" anchor="ctr">
            <a:spAutoFit/>
          </a:bodyPr>
          <a:lstStyle>
            <a:defPPr>
              <a:defRPr lang="en-US"/>
            </a:defPPr>
            <a:lvl1pPr>
              <a:defRPr sz="1200">
                <a:solidFill>
                  <a:schemeClr val="tx1">
                    <a:lumMod val="50000"/>
                    <a:lumOff val="50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78B5AF-9E1F-4B6F-BFCC-CCB7C3473770}" type="slidenum">
              <a:rPr kumimoji="0" lang="en-US" sz="900" b="0" i="0" u="none" strike="noStrike" kern="1200" cap="none" spc="0" normalizeH="0" baseline="0" noProof="0" smtClean="0">
                <a:ln>
                  <a:noFill/>
                </a:ln>
                <a:solidFill>
                  <a:srgbClr val="FFFFFF"/>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700" b="0" i="0" u="none" strike="noStrike" kern="1200" cap="none" spc="0" normalizeH="0" baseline="0" noProof="0" dirty="0">
              <a:ln>
                <a:noFill/>
              </a:ln>
              <a:solidFill>
                <a:srgbClr val="FFFFFF"/>
              </a:solidFill>
              <a:effectLst/>
              <a:uLnTx/>
              <a:uFillTx/>
              <a:latin typeface="Arial"/>
              <a:ea typeface="+mn-ea"/>
              <a:cs typeface="+mn-cs"/>
            </a:endParaRPr>
          </a:p>
        </p:txBody>
      </p:sp>
      <p:sp>
        <p:nvSpPr>
          <p:cNvPr id="19" name="Title 4"/>
          <p:cNvSpPr txBox="1">
            <a:spLocks/>
          </p:cNvSpPr>
          <p:nvPr/>
        </p:nvSpPr>
        <p:spPr>
          <a:xfrm>
            <a:off x="10499995" y="6470663"/>
            <a:ext cx="945686" cy="161912"/>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lumMod val="50000"/>
                  </a:prstClr>
                </a:solidFill>
                <a:effectLst/>
                <a:uLnTx/>
                <a:uFillTx/>
                <a:latin typeface="Calibri" panose="020F0502020204030204" pitchFamily="34" charset="0"/>
                <a:ea typeface="Roboto" charset="0"/>
                <a:cs typeface="Calibri" panose="020F0502020204030204" pitchFamily="34" charset="0"/>
              </a:rPr>
              <a:t>CONFIDENTIAL</a:t>
            </a:r>
            <a:endParaRPr kumimoji="0" lang="en-US" sz="900" b="0" i="0" u="none" strike="noStrike" kern="1200" cap="none" spc="0" normalizeH="0" baseline="0" noProof="0" dirty="0">
              <a:ln>
                <a:noFill/>
              </a:ln>
              <a:solidFill>
                <a:prstClr val="black"/>
              </a:solidFill>
              <a:effectLst/>
              <a:uLnTx/>
              <a:uFillTx/>
              <a:latin typeface="Calibri" panose="020F0502020204030204" pitchFamily="34" charset="0"/>
              <a:ea typeface="+mj-ea"/>
              <a:cs typeface="Calibri" panose="020F0502020204030204" pitchFamily="34" charset="0"/>
            </a:endParaRPr>
          </a:p>
        </p:txBody>
      </p:sp>
      <p:sp>
        <p:nvSpPr>
          <p:cNvPr id="6" name="Title 4">
            <a:extLst>
              <a:ext uri="{FF2B5EF4-FFF2-40B4-BE49-F238E27FC236}">
                <a16:creationId xmlns:a16="http://schemas.microsoft.com/office/drawing/2014/main" id="{C773FE4F-C243-704E-9DEC-AFD80A46716E}"/>
              </a:ext>
            </a:extLst>
          </p:cNvPr>
          <p:cNvSpPr txBox="1">
            <a:spLocks/>
          </p:cNvSpPr>
          <p:nvPr userDrawn="1"/>
        </p:nvSpPr>
        <p:spPr>
          <a:xfrm>
            <a:off x="8057527" y="6392346"/>
            <a:ext cx="2324399" cy="318549"/>
          </a:xfrm>
          <a:prstGeom prst="rect">
            <a:avLst/>
          </a:prstGeom>
        </p:spPr>
        <p:txBody>
          <a:bodyPr anchor="ctr"/>
          <a:lstStyle>
            <a:lvl1pPr algn="l" defTabSz="914400" rtl="0" eaLnBrk="1" latinLnBrk="0" hangingPunct="1">
              <a:lnSpc>
                <a:spcPct val="90000"/>
              </a:lnSpc>
              <a:spcBef>
                <a:spcPct val="0"/>
              </a:spcBef>
              <a:buNone/>
              <a:defRPr lang="en-US" sz="2400" b="1" i="0" kern="1200" dirty="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1200" b="0" i="0" u="none" strike="noStrike" kern="1200" cap="none" spc="200" normalizeH="0" baseline="0" noProof="0" dirty="0">
                <a:ln>
                  <a:noFill/>
                </a:ln>
                <a:solidFill>
                  <a:srgbClr val="002B53"/>
                </a:solidFill>
                <a:effectLst/>
                <a:uLnTx/>
                <a:uFillTx/>
                <a:latin typeface="Calibri" panose="020F0502020204030204" pitchFamily="34" charset="0"/>
                <a:ea typeface="Arial" charset="0"/>
                <a:cs typeface="Calibri" panose="020F0502020204030204" pitchFamily="34" charset="0"/>
              </a:rPr>
              <a:t>www.eclerxmarkets.com</a:t>
            </a:r>
          </a:p>
        </p:txBody>
      </p:sp>
    </p:spTree>
    <p:extLst>
      <p:ext uri="{BB962C8B-B14F-4D97-AF65-F5344CB8AC3E}">
        <p14:creationId xmlns:p14="http://schemas.microsoft.com/office/powerpoint/2010/main" val="3352468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lnSpc>
          <a:spcPct val="90000"/>
        </a:lnSpc>
        <a:spcBef>
          <a:spcPct val="0"/>
        </a:spcBef>
        <a:buNone/>
        <a:defRPr lang="en-US" sz="2400" b="1" i="0" kern="1200" dirty="0">
          <a:solidFill>
            <a:srgbClr val="3B3838"/>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0"/>
        </a:spcBef>
        <a:spcAft>
          <a:spcPts val="600"/>
        </a:spcAft>
        <a:buClrTx/>
        <a:buFont typeface="Arial" panose="020B0604020202020204" pitchFamily="34" charset="0"/>
        <a:buChar char="•"/>
        <a:defRPr sz="1400" kern="1200">
          <a:solidFill>
            <a:schemeClr val="tx1"/>
          </a:solidFill>
          <a:latin typeface="+mn-lt"/>
          <a:ea typeface="Roboto" pitchFamily="2" charset="0"/>
          <a:cs typeface="+mn-cs"/>
        </a:defRPr>
      </a:lvl1pPr>
      <a:lvl2pPr marL="457200" indent="-228600" algn="l" defTabSz="914400" rtl="0" eaLnBrk="1" latinLnBrk="0" hangingPunct="1">
        <a:lnSpc>
          <a:spcPct val="100000"/>
        </a:lnSpc>
        <a:spcBef>
          <a:spcPts val="0"/>
        </a:spcBef>
        <a:spcAft>
          <a:spcPts val="600"/>
        </a:spcAft>
        <a:buClrTx/>
        <a:buFont typeface="Arial" panose="020B0604020202020204" pitchFamily="34" charset="0"/>
        <a:buChar char="-"/>
        <a:defRPr sz="1400" kern="1200">
          <a:solidFill>
            <a:schemeClr val="tx1"/>
          </a:solidFill>
          <a:latin typeface="+mn-lt"/>
          <a:ea typeface="Roboto" pitchFamily="2" charset="0"/>
          <a:cs typeface="+mn-cs"/>
        </a:defRPr>
      </a:lvl2pPr>
      <a:lvl3pPr marL="685800" indent="-228600" algn="l" defTabSz="914400" rtl="0" eaLnBrk="1" latinLnBrk="0" hangingPunct="1">
        <a:lnSpc>
          <a:spcPct val="100000"/>
        </a:lnSpc>
        <a:spcBef>
          <a:spcPts val="0"/>
        </a:spcBef>
        <a:spcAft>
          <a:spcPts val="600"/>
        </a:spcAft>
        <a:buClrTx/>
        <a:buSzPct val="70000"/>
        <a:buFont typeface="Courier New" panose="02070309020205020404" pitchFamily="49" charset="0"/>
        <a:buChar char="o"/>
        <a:defRPr sz="1400" kern="1200">
          <a:solidFill>
            <a:schemeClr val="tx1"/>
          </a:solidFill>
          <a:latin typeface="+mn-lt"/>
          <a:ea typeface="Roboto" pitchFamily="2" charset="0"/>
          <a:cs typeface="+mn-cs"/>
        </a:defRPr>
      </a:lvl3pPr>
      <a:lvl4pPr marL="914400" indent="-228600" algn="l" defTabSz="914400" rtl="0" eaLnBrk="1" latinLnBrk="0" hangingPunct="1">
        <a:lnSpc>
          <a:spcPct val="100000"/>
        </a:lnSpc>
        <a:spcBef>
          <a:spcPts val="0"/>
        </a:spcBef>
        <a:spcAft>
          <a:spcPts val="600"/>
        </a:spcAft>
        <a:buClrTx/>
        <a:buSzPct val="70000"/>
        <a:buFont typeface="Wingdings" panose="05000000000000000000" pitchFamily="2" charset="2"/>
        <a:buChar char="§"/>
        <a:defRPr sz="1400" kern="1200">
          <a:solidFill>
            <a:schemeClr val="tx1"/>
          </a:solidFill>
          <a:latin typeface="+mn-lt"/>
          <a:ea typeface="Roboto" pitchFamily="2" charset="0"/>
          <a:cs typeface="+mn-cs"/>
        </a:defRPr>
      </a:lvl4pPr>
      <a:lvl5pPr marL="1143000" indent="-228600" algn="l" defTabSz="914400" rtl="0" eaLnBrk="1" latinLnBrk="0" hangingPunct="1">
        <a:lnSpc>
          <a:spcPct val="100000"/>
        </a:lnSpc>
        <a:spcBef>
          <a:spcPts val="0"/>
        </a:spcBef>
        <a:spcAft>
          <a:spcPts val="600"/>
        </a:spcAft>
        <a:buClrTx/>
        <a:buFont typeface="Arial" panose="020B0604020202020204" pitchFamily="34" charset="0"/>
        <a:buChar char="•"/>
        <a:defRPr sz="1800" kern="1200">
          <a:solidFill>
            <a:schemeClr val="tx1"/>
          </a:solidFill>
          <a:latin typeface="+mn-lt"/>
          <a:ea typeface="Roboto"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5895" y="363974"/>
            <a:ext cx="11615905" cy="276999"/>
          </a:xfrm>
          <a:prstGeom prst="rect">
            <a:avLst/>
          </a:prstGeom>
        </p:spPr>
        <p:txBody>
          <a:bodyPr vert="horz" wrap="square" lIns="0" tIns="0" rIns="0" bIns="0" rtlCol="0" anchor="b" anchorCtr="0">
            <a:spAutoFit/>
          </a:bodyPr>
          <a:lstStyle/>
          <a:p>
            <a:pPr marL="228462" lvl="0" indent="-228462" algn="l">
              <a:spcBef>
                <a:spcPts val="1000"/>
              </a:spcBef>
              <a:buFontTx/>
            </a:pPr>
            <a:r>
              <a:rPr lang="en-US" dirty="0"/>
              <a:t>Click to edit Master title style</a:t>
            </a:r>
          </a:p>
        </p:txBody>
      </p:sp>
      <p:sp>
        <p:nvSpPr>
          <p:cNvPr id="3" name="Text Placeholder 2"/>
          <p:cNvSpPr>
            <a:spLocks noGrp="1"/>
          </p:cNvSpPr>
          <p:nvPr>
            <p:ph type="body" idx="1"/>
          </p:nvPr>
        </p:nvSpPr>
        <p:spPr>
          <a:xfrm>
            <a:off x="316994" y="981801"/>
            <a:ext cx="11615905" cy="1184940"/>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A1BE0883-B5D8-4435-863C-B026D0E7E8AE}"/>
              </a:ext>
            </a:extLst>
          </p:cNvPr>
          <p:cNvGrpSpPr/>
          <p:nvPr userDrawn="1"/>
        </p:nvGrpSpPr>
        <p:grpSpPr>
          <a:xfrm>
            <a:off x="1" y="0"/>
            <a:ext cx="12191999" cy="6858000"/>
            <a:chOff x="1" y="0"/>
            <a:chExt cx="12191999" cy="6858000"/>
          </a:xfrm>
        </p:grpSpPr>
        <p:sp>
          <p:nvSpPr>
            <p:cNvPr id="8" name="Freeform: Shape 7">
              <a:extLst>
                <a:ext uri="{FF2B5EF4-FFF2-40B4-BE49-F238E27FC236}">
                  <a16:creationId xmlns:a16="http://schemas.microsoft.com/office/drawing/2014/main" id="{66D4D2D4-5428-48C6-83AA-7DDB8B723A81}"/>
                </a:ext>
              </a:extLst>
            </p:cNvPr>
            <p:cNvSpPr/>
            <p:nvPr/>
          </p:nvSpPr>
          <p:spPr>
            <a:xfrm>
              <a:off x="1" y="0"/>
              <a:ext cx="12191999" cy="6858000"/>
            </a:xfrm>
            <a:custGeom>
              <a:avLst/>
              <a:gdLst>
                <a:gd name="connsiteX0" fmla="*/ 228600 w 12191999"/>
                <a:gd name="connsiteY0" fmla="*/ 228600 h 6858000"/>
                <a:gd name="connsiteX1" fmla="*/ 228600 w 12191999"/>
                <a:gd name="connsiteY1" fmla="*/ 6629400 h 6858000"/>
                <a:gd name="connsiteX2" fmla="*/ 11963399 w 12191999"/>
                <a:gd name="connsiteY2" fmla="*/ 6629400 h 6858000"/>
                <a:gd name="connsiteX3" fmla="*/ 11963399 w 12191999"/>
                <a:gd name="connsiteY3" fmla="*/ 228600 h 6858000"/>
                <a:gd name="connsiteX4" fmla="*/ 11963399 w 12191999"/>
                <a:gd name="connsiteY4" fmla="*/ 0 h 6858000"/>
                <a:gd name="connsiteX5" fmla="*/ 12191999 w 12191999"/>
                <a:gd name="connsiteY5" fmla="*/ 0 h 6858000"/>
                <a:gd name="connsiteX6" fmla="*/ 12191999 w 12191999"/>
                <a:gd name="connsiteY6" fmla="*/ 6858000 h 6858000"/>
                <a:gd name="connsiteX7" fmla="*/ 12038028 w 12191999"/>
                <a:gd name="connsiteY7" fmla="*/ 6858000 h 6858000"/>
                <a:gd name="connsiteX8" fmla="*/ 11963399 w 12191999"/>
                <a:gd name="connsiteY8" fmla="*/ 6858000 h 6858000"/>
                <a:gd name="connsiteX9" fmla="*/ 228600 w 12191999"/>
                <a:gd name="connsiteY9" fmla="*/ 6858000 h 6858000"/>
                <a:gd name="connsiteX10" fmla="*/ 103694 w 12191999"/>
                <a:gd name="connsiteY10" fmla="*/ 6858000 h 6858000"/>
                <a:gd name="connsiteX11" fmla="*/ 0 w 12191999"/>
                <a:gd name="connsiteY11" fmla="*/ 6858000 h 6858000"/>
                <a:gd name="connsiteX12" fmla="*/ 0 w 12191999"/>
                <a:gd name="connsiteY12" fmla="*/ 0 h 6858000"/>
                <a:gd name="connsiteX13" fmla="*/ 103695 w 12191999"/>
                <a:gd name="connsiteY13" fmla="*/ 0 h 6858000"/>
                <a:gd name="connsiteX14" fmla="*/ 228600 w 12191999"/>
                <a:gd name="connsiteY14" fmla="*/ 0 h 6858000"/>
                <a:gd name="connsiteX15" fmla="*/ 11963399 w 12191999"/>
                <a:gd name="connsiteY1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1999" h="6858000">
                  <a:moveTo>
                    <a:pt x="228600" y="228600"/>
                  </a:moveTo>
                  <a:lnTo>
                    <a:pt x="228600" y="6629400"/>
                  </a:lnTo>
                  <a:lnTo>
                    <a:pt x="11963399" y="6629400"/>
                  </a:lnTo>
                  <a:lnTo>
                    <a:pt x="11963399" y="228600"/>
                  </a:lnTo>
                  <a:close/>
                  <a:moveTo>
                    <a:pt x="11963399" y="0"/>
                  </a:moveTo>
                  <a:lnTo>
                    <a:pt x="12191999" y="0"/>
                  </a:lnTo>
                  <a:lnTo>
                    <a:pt x="12191999" y="6858000"/>
                  </a:lnTo>
                  <a:lnTo>
                    <a:pt x="12038028" y="6858000"/>
                  </a:lnTo>
                  <a:lnTo>
                    <a:pt x="11963399" y="6858000"/>
                  </a:lnTo>
                  <a:lnTo>
                    <a:pt x="228600" y="6858000"/>
                  </a:lnTo>
                  <a:lnTo>
                    <a:pt x="103694" y="6858000"/>
                  </a:lnTo>
                  <a:lnTo>
                    <a:pt x="0" y="6858000"/>
                  </a:lnTo>
                  <a:lnTo>
                    <a:pt x="0" y="0"/>
                  </a:lnTo>
                  <a:lnTo>
                    <a:pt x="103695" y="0"/>
                  </a:lnTo>
                  <a:lnTo>
                    <a:pt x="228600" y="0"/>
                  </a:lnTo>
                  <a:lnTo>
                    <a:pt x="11963399" y="0"/>
                  </a:lnTo>
                  <a:close/>
                </a:path>
              </a:pathLst>
            </a:custGeom>
            <a:solidFill>
              <a:srgbClr val="FFFFFF"/>
            </a:solidFill>
            <a:ln w="12700" cap="flat" cmpd="sng" algn="ctr">
              <a:noFill/>
              <a:prstDash val="solid"/>
              <a:miter lim="800000"/>
            </a:ln>
            <a:effectLst/>
          </p:spPr>
          <p:txBody>
            <a:bodyPr wrap="square" rtlCol="0" anchor="ctr">
              <a:noAutofit/>
            </a:bodyPr>
            <a:lstStyle/>
            <a:p>
              <a:pPr marL="0" marR="0" lvl="0" indent="0" algn="ctr" defTabSz="913852"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dirty="0">
                <a:ln>
                  <a:noFill/>
                </a:ln>
                <a:solidFill>
                  <a:srgbClr val="FFFFFF"/>
                </a:solidFill>
                <a:effectLst/>
                <a:uLnTx/>
                <a:uFillTx/>
                <a:latin typeface="Segoe UI"/>
                <a:ea typeface="+mn-ea"/>
                <a:cs typeface="+mn-cs"/>
              </a:endParaRPr>
            </a:p>
          </p:txBody>
        </p:sp>
        <p:grpSp>
          <p:nvGrpSpPr>
            <p:cNvPr id="9" name="Graphic 27">
              <a:extLst>
                <a:ext uri="{FF2B5EF4-FFF2-40B4-BE49-F238E27FC236}">
                  <a16:creationId xmlns:a16="http://schemas.microsoft.com/office/drawing/2014/main" id="{DC5EFD42-674A-4227-87B5-73C71F3514CC}"/>
                </a:ext>
              </a:extLst>
            </p:cNvPr>
            <p:cNvGrpSpPr/>
            <p:nvPr/>
          </p:nvGrpSpPr>
          <p:grpSpPr>
            <a:xfrm>
              <a:off x="1" y="0"/>
              <a:ext cx="4927600" cy="6858000"/>
              <a:chOff x="1" y="0"/>
              <a:chExt cx="4927600" cy="6858000"/>
            </a:xfrm>
          </p:grpSpPr>
          <p:sp>
            <p:nvSpPr>
              <p:cNvPr id="10" name="Freeform: Shape 9">
                <a:extLst>
                  <a:ext uri="{FF2B5EF4-FFF2-40B4-BE49-F238E27FC236}">
                    <a16:creationId xmlns:a16="http://schemas.microsoft.com/office/drawing/2014/main" id="{662050C5-35C1-4EA9-832D-79D50A5FF14F}"/>
                  </a:ext>
                </a:extLst>
              </p:cNvPr>
              <p:cNvSpPr/>
              <p:nvPr/>
            </p:nvSpPr>
            <p:spPr>
              <a:xfrm>
                <a:off x="3884930" y="6629400"/>
                <a:ext cx="1036447" cy="228600"/>
              </a:xfrm>
              <a:custGeom>
                <a:avLst/>
                <a:gdLst>
                  <a:gd name="connsiteX0" fmla="*/ 1036447 w 1036447"/>
                  <a:gd name="connsiteY0" fmla="*/ 228600 h 228600"/>
                  <a:gd name="connsiteX1" fmla="*/ 180975 w 1036447"/>
                  <a:gd name="connsiteY1" fmla="*/ 228600 h 228600"/>
                  <a:gd name="connsiteX2" fmla="*/ 0 w 1036447"/>
                  <a:gd name="connsiteY2" fmla="*/ 0 h 228600"/>
                  <a:gd name="connsiteX3" fmla="*/ 855472 w 1036447"/>
                  <a:gd name="connsiteY3" fmla="*/ 0 h 228600"/>
                </a:gdLst>
                <a:ahLst/>
                <a:cxnLst>
                  <a:cxn ang="0">
                    <a:pos x="connsiteX0" y="connsiteY0"/>
                  </a:cxn>
                  <a:cxn ang="0">
                    <a:pos x="connsiteX1" y="connsiteY1"/>
                  </a:cxn>
                  <a:cxn ang="0">
                    <a:pos x="connsiteX2" y="connsiteY2"/>
                  </a:cxn>
                  <a:cxn ang="0">
                    <a:pos x="connsiteX3" y="connsiteY3"/>
                  </a:cxn>
                </a:cxnLst>
                <a:rect l="l" t="t" r="r" b="b"/>
                <a:pathLst>
                  <a:path w="1036447" h="228600">
                    <a:moveTo>
                      <a:pt x="1036447" y="228600"/>
                    </a:moveTo>
                    <a:lnTo>
                      <a:pt x="180975" y="228600"/>
                    </a:lnTo>
                    <a:lnTo>
                      <a:pt x="0" y="0"/>
                    </a:lnTo>
                    <a:lnTo>
                      <a:pt x="855472" y="0"/>
                    </a:lnTo>
                    <a:close/>
                  </a:path>
                </a:pathLst>
              </a:custGeom>
              <a:solidFill>
                <a:srgbClr val="002B53">
                  <a:lumMod val="25000"/>
                  <a:lumOff val="75000"/>
                </a:srgbClr>
              </a:solidFill>
              <a:ln w="12692" cap="flat">
                <a:noFill/>
                <a:prstDash val="solid"/>
                <a:miter/>
              </a:ln>
            </p:spPr>
            <p:txBody>
              <a:bodyPr rtlCol="0" anchor="ctr"/>
              <a:lstStyle/>
              <a:p>
                <a:pPr marL="0" marR="0" lvl="0" indent="0" defTabSz="913852"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dirty="0">
                  <a:ln>
                    <a:noFill/>
                  </a:ln>
                  <a:solidFill>
                    <a:srgbClr val="000000"/>
                  </a:solidFill>
                  <a:effectLst/>
                  <a:uLnTx/>
                  <a:uFillTx/>
                </a:endParaRPr>
              </a:p>
            </p:txBody>
          </p:sp>
          <p:sp>
            <p:nvSpPr>
              <p:cNvPr id="11" name="Freeform: Shape 10">
                <a:extLst>
                  <a:ext uri="{FF2B5EF4-FFF2-40B4-BE49-F238E27FC236}">
                    <a16:creationId xmlns:a16="http://schemas.microsoft.com/office/drawing/2014/main" id="{070156D3-4058-452D-9013-125E3B0ED476}"/>
                  </a:ext>
                </a:extLst>
              </p:cNvPr>
              <p:cNvSpPr/>
              <p:nvPr/>
            </p:nvSpPr>
            <p:spPr>
              <a:xfrm>
                <a:off x="1" y="2153157"/>
                <a:ext cx="228600" cy="1370202"/>
              </a:xfrm>
              <a:custGeom>
                <a:avLst/>
                <a:gdLst>
                  <a:gd name="connsiteX0" fmla="*/ 228600 w 228600"/>
                  <a:gd name="connsiteY0" fmla="*/ 0 h 1370202"/>
                  <a:gd name="connsiteX1" fmla="*/ 228600 w 228600"/>
                  <a:gd name="connsiteY1" fmla="*/ 1081405 h 1370202"/>
                  <a:gd name="connsiteX2" fmla="*/ 0 w 228600"/>
                  <a:gd name="connsiteY2" fmla="*/ 1370203 h 1370202"/>
                  <a:gd name="connsiteX3" fmla="*/ 0 w 228600"/>
                  <a:gd name="connsiteY3" fmla="*/ 288798 h 1370202"/>
                </a:gdLst>
                <a:ahLst/>
                <a:cxnLst>
                  <a:cxn ang="0">
                    <a:pos x="connsiteX0" y="connsiteY0"/>
                  </a:cxn>
                  <a:cxn ang="0">
                    <a:pos x="connsiteX1" y="connsiteY1"/>
                  </a:cxn>
                  <a:cxn ang="0">
                    <a:pos x="connsiteX2" y="connsiteY2"/>
                  </a:cxn>
                  <a:cxn ang="0">
                    <a:pos x="connsiteX3" y="connsiteY3"/>
                  </a:cxn>
                </a:cxnLst>
                <a:rect l="l" t="t" r="r" b="b"/>
                <a:pathLst>
                  <a:path w="228600" h="1370202">
                    <a:moveTo>
                      <a:pt x="228600" y="0"/>
                    </a:moveTo>
                    <a:lnTo>
                      <a:pt x="228600" y="1081405"/>
                    </a:lnTo>
                    <a:lnTo>
                      <a:pt x="0" y="1370203"/>
                    </a:lnTo>
                    <a:lnTo>
                      <a:pt x="0" y="288798"/>
                    </a:lnTo>
                    <a:close/>
                  </a:path>
                </a:pathLst>
              </a:custGeom>
              <a:gradFill>
                <a:gsLst>
                  <a:gs pos="0">
                    <a:srgbClr val="1C75BC"/>
                  </a:gs>
                  <a:gs pos="67000">
                    <a:srgbClr val="002B53"/>
                  </a:gs>
                </a:gsLst>
                <a:lin ang="12000000" scaled="0"/>
              </a:gradFill>
              <a:ln w="12692" cap="flat">
                <a:noFill/>
                <a:prstDash val="solid"/>
                <a:miter/>
              </a:ln>
            </p:spPr>
            <p:txBody>
              <a:bodyPr rtlCol="0" anchor="ctr"/>
              <a:lstStyle/>
              <a:p>
                <a:pPr marL="0" marR="0" lvl="0" indent="0" defTabSz="913852"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dirty="0">
                  <a:ln>
                    <a:noFill/>
                  </a:ln>
                  <a:solidFill>
                    <a:srgbClr val="000000"/>
                  </a:solidFill>
                  <a:effectLst/>
                  <a:uLnTx/>
                  <a:uFillTx/>
                </a:endParaRPr>
              </a:p>
            </p:txBody>
          </p:sp>
          <p:sp>
            <p:nvSpPr>
              <p:cNvPr id="12" name="Freeform: Shape 11">
                <a:extLst>
                  <a:ext uri="{FF2B5EF4-FFF2-40B4-BE49-F238E27FC236}">
                    <a16:creationId xmlns:a16="http://schemas.microsoft.com/office/drawing/2014/main" id="{E02B357C-83E9-41E2-80CF-5FE84C47A4D3}"/>
                  </a:ext>
                </a:extLst>
              </p:cNvPr>
              <p:cNvSpPr/>
              <p:nvPr/>
            </p:nvSpPr>
            <p:spPr>
              <a:xfrm>
                <a:off x="1" y="639444"/>
                <a:ext cx="228600" cy="1370584"/>
              </a:xfrm>
              <a:custGeom>
                <a:avLst/>
                <a:gdLst>
                  <a:gd name="connsiteX0" fmla="*/ 228600 w 228600"/>
                  <a:gd name="connsiteY0" fmla="*/ 288798 h 1370584"/>
                  <a:gd name="connsiteX1" fmla="*/ 228600 w 228600"/>
                  <a:gd name="connsiteY1" fmla="*/ 1370584 h 1370584"/>
                  <a:gd name="connsiteX2" fmla="*/ 0 w 228600"/>
                  <a:gd name="connsiteY2" fmla="*/ 1081659 h 1370584"/>
                  <a:gd name="connsiteX3" fmla="*/ 0 w 228600"/>
                  <a:gd name="connsiteY3" fmla="*/ 0 h 1370584"/>
                </a:gdLst>
                <a:ahLst/>
                <a:cxnLst>
                  <a:cxn ang="0">
                    <a:pos x="connsiteX0" y="connsiteY0"/>
                  </a:cxn>
                  <a:cxn ang="0">
                    <a:pos x="connsiteX1" y="connsiteY1"/>
                  </a:cxn>
                  <a:cxn ang="0">
                    <a:pos x="connsiteX2" y="connsiteY2"/>
                  </a:cxn>
                  <a:cxn ang="0">
                    <a:pos x="connsiteX3" y="connsiteY3"/>
                  </a:cxn>
                </a:cxnLst>
                <a:rect l="l" t="t" r="r" b="b"/>
                <a:pathLst>
                  <a:path w="228600" h="1370584">
                    <a:moveTo>
                      <a:pt x="228600" y="288798"/>
                    </a:moveTo>
                    <a:lnTo>
                      <a:pt x="228600" y="1370584"/>
                    </a:lnTo>
                    <a:lnTo>
                      <a:pt x="0" y="1081659"/>
                    </a:lnTo>
                    <a:lnTo>
                      <a:pt x="0" y="0"/>
                    </a:lnTo>
                    <a:close/>
                  </a:path>
                </a:pathLst>
              </a:custGeom>
              <a:solidFill>
                <a:srgbClr val="002B53">
                  <a:lumMod val="50000"/>
                  <a:lumOff val="50000"/>
                </a:srgbClr>
              </a:solidFill>
              <a:ln w="12692" cap="flat">
                <a:noFill/>
                <a:prstDash val="solid"/>
                <a:miter/>
              </a:ln>
            </p:spPr>
            <p:txBody>
              <a:bodyPr rtlCol="0" anchor="ctr"/>
              <a:lstStyle/>
              <a:p>
                <a:pPr marL="0" marR="0" lvl="0" indent="0" defTabSz="913852"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dirty="0">
                  <a:ln>
                    <a:noFill/>
                  </a:ln>
                  <a:solidFill>
                    <a:srgbClr val="000000"/>
                  </a:solidFill>
                  <a:effectLst/>
                  <a:uLnTx/>
                  <a:uFillTx/>
                </a:endParaRPr>
              </a:p>
            </p:txBody>
          </p:sp>
          <p:sp>
            <p:nvSpPr>
              <p:cNvPr id="13" name="Freeform: Shape 12">
                <a:extLst>
                  <a:ext uri="{FF2B5EF4-FFF2-40B4-BE49-F238E27FC236}">
                    <a16:creationId xmlns:a16="http://schemas.microsoft.com/office/drawing/2014/main" id="{4FF51561-1C7E-42EB-B5B6-20441F41CA09}"/>
                  </a:ext>
                </a:extLst>
              </p:cNvPr>
              <p:cNvSpPr/>
              <p:nvPr/>
            </p:nvSpPr>
            <p:spPr>
              <a:xfrm>
                <a:off x="1751584" y="0"/>
                <a:ext cx="1037208" cy="228600"/>
              </a:xfrm>
              <a:custGeom>
                <a:avLst/>
                <a:gdLst>
                  <a:gd name="connsiteX0" fmla="*/ 1037209 w 1037208"/>
                  <a:gd name="connsiteY0" fmla="*/ 0 h 228600"/>
                  <a:gd name="connsiteX1" fmla="*/ 856234 w 1037208"/>
                  <a:gd name="connsiteY1" fmla="*/ 228600 h 228600"/>
                  <a:gd name="connsiteX2" fmla="*/ 0 w 1037208"/>
                  <a:gd name="connsiteY2" fmla="*/ 228600 h 228600"/>
                  <a:gd name="connsiteX3" fmla="*/ 180848 w 1037208"/>
                  <a:gd name="connsiteY3" fmla="*/ 0 h 228600"/>
                </a:gdLst>
                <a:ahLst/>
                <a:cxnLst>
                  <a:cxn ang="0">
                    <a:pos x="connsiteX0" y="connsiteY0"/>
                  </a:cxn>
                  <a:cxn ang="0">
                    <a:pos x="connsiteX1" y="connsiteY1"/>
                  </a:cxn>
                  <a:cxn ang="0">
                    <a:pos x="connsiteX2" y="connsiteY2"/>
                  </a:cxn>
                  <a:cxn ang="0">
                    <a:pos x="connsiteX3" y="connsiteY3"/>
                  </a:cxn>
                </a:cxnLst>
                <a:rect l="l" t="t" r="r" b="b"/>
                <a:pathLst>
                  <a:path w="1037208" h="228600">
                    <a:moveTo>
                      <a:pt x="1037209" y="0"/>
                    </a:moveTo>
                    <a:lnTo>
                      <a:pt x="856234" y="228600"/>
                    </a:lnTo>
                    <a:lnTo>
                      <a:pt x="0" y="228600"/>
                    </a:lnTo>
                    <a:lnTo>
                      <a:pt x="180848" y="0"/>
                    </a:lnTo>
                    <a:close/>
                  </a:path>
                </a:pathLst>
              </a:custGeom>
              <a:gradFill>
                <a:gsLst>
                  <a:gs pos="0">
                    <a:srgbClr val="1C75BC"/>
                  </a:gs>
                  <a:gs pos="67000">
                    <a:srgbClr val="002B53"/>
                  </a:gs>
                </a:gsLst>
                <a:lin ang="12000000" scaled="0"/>
              </a:gradFill>
              <a:ln w="12692" cap="flat">
                <a:noFill/>
                <a:prstDash val="solid"/>
                <a:miter/>
              </a:ln>
            </p:spPr>
            <p:txBody>
              <a:bodyPr rtlCol="0" anchor="ctr"/>
              <a:lstStyle/>
              <a:p>
                <a:pPr marL="0" marR="0" lvl="0" indent="0" defTabSz="913852" eaLnBrk="1" fontAlgn="auto" latinLnBrk="0" hangingPunct="1">
                  <a:lnSpc>
                    <a:spcPct val="100000"/>
                  </a:lnSpc>
                  <a:spcBef>
                    <a:spcPts val="0"/>
                  </a:spcBef>
                  <a:spcAft>
                    <a:spcPts val="0"/>
                  </a:spcAft>
                  <a:buClrTx/>
                  <a:buSzTx/>
                  <a:buFontTx/>
                  <a:buNone/>
                  <a:tabLst/>
                  <a:defRPr/>
                </a:pPr>
                <a:endParaRPr kumimoji="0" lang="en-GB" sz="1798" b="0" i="0" u="none" strike="noStrike" kern="0" cap="none" spc="0" normalizeH="0" baseline="0" noProof="0" dirty="0">
                  <a:ln>
                    <a:noFill/>
                  </a:ln>
                  <a:solidFill>
                    <a:srgbClr val="000000"/>
                  </a:solidFill>
                  <a:effectLst/>
                  <a:uLnTx/>
                  <a:uFillTx/>
                </a:endParaRPr>
              </a:p>
            </p:txBody>
          </p:sp>
        </p:grpSp>
      </p:grpSp>
    </p:spTree>
    <p:extLst>
      <p:ext uri="{BB962C8B-B14F-4D97-AF65-F5344CB8AC3E}">
        <p14:creationId xmlns:p14="http://schemas.microsoft.com/office/powerpoint/2010/main" val="260273448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hf hdr="0" ftr="0" dt="0"/>
  <p:txStyles>
    <p:titleStyle>
      <a:lvl1pPr algn="ctr" defTabSz="913852" rtl="0" eaLnBrk="1" latinLnBrk="0" hangingPunct="1">
        <a:lnSpc>
          <a:spcPct val="90000"/>
        </a:lnSpc>
        <a:spcBef>
          <a:spcPct val="0"/>
        </a:spcBef>
        <a:buNone/>
        <a:defRPr lang="en-US" sz="1998" b="1" i="0" kern="1200" dirty="0">
          <a:solidFill>
            <a:schemeClr val="tx2"/>
          </a:solidFill>
          <a:latin typeface="+mn-lt"/>
          <a:ea typeface="+mn-ea"/>
          <a:cs typeface="+mn-cs"/>
        </a:defRPr>
      </a:lvl1pPr>
    </p:titleStyle>
    <p:bodyStyle>
      <a:lvl1pPr marL="228462" indent="-228462" algn="l" defTabSz="913852" rtl="0" eaLnBrk="1" latinLnBrk="0" hangingPunct="1">
        <a:lnSpc>
          <a:spcPct val="100000"/>
        </a:lnSpc>
        <a:spcBef>
          <a:spcPts val="0"/>
        </a:spcBef>
        <a:spcAft>
          <a:spcPts val="600"/>
        </a:spcAft>
        <a:buClrTx/>
        <a:buFont typeface="Arial" panose="020B0604020202020204" pitchFamily="34" charset="0"/>
        <a:buChar char="•"/>
        <a:defRPr sz="1400" kern="1200">
          <a:solidFill>
            <a:schemeClr val="tx1"/>
          </a:solidFill>
          <a:latin typeface="Segoe UI" panose="020B0502040204020203" pitchFamily="34" charset="0"/>
          <a:ea typeface="Roboto" pitchFamily="2" charset="0"/>
          <a:cs typeface="Segoe UI" panose="020B0502040204020203" pitchFamily="34" charset="0"/>
        </a:defRPr>
      </a:lvl1pPr>
      <a:lvl2pPr marL="456926" indent="-228462" algn="l" defTabSz="913852" rtl="0" eaLnBrk="1" latinLnBrk="0" hangingPunct="1">
        <a:lnSpc>
          <a:spcPct val="100000"/>
        </a:lnSpc>
        <a:spcBef>
          <a:spcPts val="0"/>
        </a:spcBef>
        <a:spcAft>
          <a:spcPts val="600"/>
        </a:spcAft>
        <a:buClrTx/>
        <a:buFont typeface="Arial" panose="020B0604020202020204" pitchFamily="34" charset="0"/>
        <a:buChar char="-"/>
        <a:defRPr sz="1400" kern="1200">
          <a:solidFill>
            <a:schemeClr val="tx1"/>
          </a:solidFill>
          <a:latin typeface="Segoe UI" panose="020B0502040204020203" pitchFamily="34" charset="0"/>
          <a:ea typeface="Roboto" pitchFamily="2" charset="0"/>
          <a:cs typeface="Segoe UI" panose="020B0502040204020203" pitchFamily="34" charset="0"/>
        </a:defRPr>
      </a:lvl2pPr>
      <a:lvl3pPr marL="685388" indent="-228462" algn="l" defTabSz="913852" rtl="0" eaLnBrk="1" latinLnBrk="0" hangingPunct="1">
        <a:lnSpc>
          <a:spcPct val="100000"/>
        </a:lnSpc>
        <a:spcBef>
          <a:spcPts val="0"/>
        </a:spcBef>
        <a:spcAft>
          <a:spcPts val="600"/>
        </a:spcAft>
        <a:buClrTx/>
        <a:buSzPct val="70000"/>
        <a:buFont typeface="Courier New" panose="02070309020205020404" pitchFamily="49" charset="0"/>
        <a:buChar char="o"/>
        <a:defRPr sz="1400" kern="1200">
          <a:solidFill>
            <a:schemeClr val="tx1"/>
          </a:solidFill>
          <a:latin typeface="Segoe UI" panose="020B0502040204020203" pitchFamily="34" charset="0"/>
          <a:ea typeface="Roboto" pitchFamily="2" charset="0"/>
          <a:cs typeface="Segoe UI" panose="020B0502040204020203" pitchFamily="34" charset="0"/>
        </a:defRPr>
      </a:lvl3pPr>
      <a:lvl4pPr marL="913852" indent="-228462" algn="l" defTabSz="913852" rtl="0" eaLnBrk="1" latinLnBrk="0" hangingPunct="1">
        <a:lnSpc>
          <a:spcPct val="100000"/>
        </a:lnSpc>
        <a:spcBef>
          <a:spcPts val="0"/>
        </a:spcBef>
        <a:spcAft>
          <a:spcPts val="600"/>
        </a:spcAft>
        <a:buClrTx/>
        <a:buSzPct val="70000"/>
        <a:buFont typeface="Wingdings" panose="05000000000000000000" pitchFamily="2" charset="2"/>
        <a:buChar char="§"/>
        <a:defRPr sz="1400" kern="1200">
          <a:solidFill>
            <a:schemeClr val="tx1"/>
          </a:solidFill>
          <a:latin typeface="Segoe UI" panose="020B0502040204020203" pitchFamily="34" charset="0"/>
          <a:ea typeface="Roboto" pitchFamily="2" charset="0"/>
          <a:cs typeface="Segoe UI" panose="020B0502040204020203" pitchFamily="34" charset="0"/>
        </a:defRPr>
      </a:lvl4pPr>
      <a:lvl5pPr marL="1142314" indent="-228462" algn="l" defTabSz="913852" rtl="0" eaLnBrk="1" latinLnBrk="0" hangingPunct="1">
        <a:lnSpc>
          <a:spcPct val="100000"/>
        </a:lnSpc>
        <a:spcBef>
          <a:spcPts val="0"/>
        </a:spcBef>
        <a:spcAft>
          <a:spcPts val="600"/>
        </a:spcAft>
        <a:buClrTx/>
        <a:buFont typeface="Arial" panose="020B0604020202020204" pitchFamily="34" charset="0"/>
        <a:buChar char="•"/>
        <a:defRPr sz="1798" kern="1200">
          <a:solidFill>
            <a:schemeClr val="tx1"/>
          </a:solidFill>
          <a:latin typeface="+mn-lt"/>
          <a:ea typeface="Roboto" pitchFamily="2" charset="0"/>
          <a:cs typeface="+mn-cs"/>
        </a:defRPr>
      </a:lvl5pPr>
      <a:lvl6pPr marL="2513092"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6pPr>
      <a:lvl7pPr marL="2970017"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7pPr>
      <a:lvl8pPr marL="3426943"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8pPr>
      <a:lvl9pPr marL="3883868" indent="-228462" algn="l" defTabSz="913852" rtl="0" eaLnBrk="1" latinLnBrk="0" hangingPunct="1">
        <a:lnSpc>
          <a:spcPct val="90000"/>
        </a:lnSpc>
        <a:spcBef>
          <a:spcPts val="500"/>
        </a:spcBef>
        <a:buFont typeface="Arial" panose="020B0604020202020204" pitchFamily="34" charset="0"/>
        <a:buChar char="•"/>
        <a:defRPr sz="1798" kern="1200">
          <a:solidFill>
            <a:schemeClr val="tx1"/>
          </a:solidFill>
          <a:latin typeface="+mn-lt"/>
          <a:ea typeface="+mn-ea"/>
          <a:cs typeface="+mn-cs"/>
        </a:defRPr>
      </a:lvl9pPr>
    </p:bodyStyle>
    <p:otherStyle>
      <a:defPPr>
        <a:defRPr lang="en-US"/>
      </a:defPPr>
      <a:lvl1pPr marL="0" algn="l" defTabSz="913852" rtl="0" eaLnBrk="1" latinLnBrk="0" hangingPunct="1">
        <a:defRPr sz="1798" kern="1200">
          <a:solidFill>
            <a:schemeClr val="tx1"/>
          </a:solidFill>
          <a:latin typeface="+mn-lt"/>
          <a:ea typeface="+mn-ea"/>
          <a:cs typeface="+mn-cs"/>
        </a:defRPr>
      </a:lvl1pPr>
      <a:lvl2pPr marL="456926" algn="l" defTabSz="913852" rtl="0" eaLnBrk="1" latinLnBrk="0" hangingPunct="1">
        <a:defRPr sz="1798" kern="1200">
          <a:solidFill>
            <a:schemeClr val="tx1"/>
          </a:solidFill>
          <a:latin typeface="+mn-lt"/>
          <a:ea typeface="+mn-ea"/>
          <a:cs typeface="+mn-cs"/>
        </a:defRPr>
      </a:lvl2pPr>
      <a:lvl3pPr marL="913852" algn="l" defTabSz="913852" rtl="0" eaLnBrk="1" latinLnBrk="0" hangingPunct="1">
        <a:defRPr sz="1798" kern="1200">
          <a:solidFill>
            <a:schemeClr val="tx1"/>
          </a:solidFill>
          <a:latin typeface="+mn-lt"/>
          <a:ea typeface="+mn-ea"/>
          <a:cs typeface="+mn-cs"/>
        </a:defRPr>
      </a:lvl3pPr>
      <a:lvl4pPr marL="1370778" algn="l" defTabSz="913852" rtl="0" eaLnBrk="1" latinLnBrk="0" hangingPunct="1">
        <a:defRPr sz="1798" kern="1200">
          <a:solidFill>
            <a:schemeClr val="tx1"/>
          </a:solidFill>
          <a:latin typeface="+mn-lt"/>
          <a:ea typeface="+mn-ea"/>
          <a:cs typeface="+mn-cs"/>
        </a:defRPr>
      </a:lvl4pPr>
      <a:lvl5pPr marL="1827703" algn="l" defTabSz="913852" rtl="0" eaLnBrk="1" latinLnBrk="0" hangingPunct="1">
        <a:defRPr sz="1798" kern="1200">
          <a:solidFill>
            <a:schemeClr val="tx1"/>
          </a:solidFill>
          <a:latin typeface="+mn-lt"/>
          <a:ea typeface="+mn-ea"/>
          <a:cs typeface="+mn-cs"/>
        </a:defRPr>
      </a:lvl5pPr>
      <a:lvl6pPr marL="2284628" algn="l" defTabSz="913852" rtl="0" eaLnBrk="1" latinLnBrk="0" hangingPunct="1">
        <a:defRPr sz="1798" kern="1200">
          <a:solidFill>
            <a:schemeClr val="tx1"/>
          </a:solidFill>
          <a:latin typeface="+mn-lt"/>
          <a:ea typeface="+mn-ea"/>
          <a:cs typeface="+mn-cs"/>
        </a:defRPr>
      </a:lvl6pPr>
      <a:lvl7pPr marL="2741554" algn="l" defTabSz="913852" rtl="0" eaLnBrk="1" latinLnBrk="0" hangingPunct="1">
        <a:defRPr sz="1798" kern="1200">
          <a:solidFill>
            <a:schemeClr val="tx1"/>
          </a:solidFill>
          <a:latin typeface="+mn-lt"/>
          <a:ea typeface="+mn-ea"/>
          <a:cs typeface="+mn-cs"/>
        </a:defRPr>
      </a:lvl7pPr>
      <a:lvl8pPr marL="3198480" algn="l" defTabSz="913852" rtl="0" eaLnBrk="1" latinLnBrk="0" hangingPunct="1">
        <a:defRPr sz="1798" kern="1200">
          <a:solidFill>
            <a:schemeClr val="tx1"/>
          </a:solidFill>
          <a:latin typeface="+mn-lt"/>
          <a:ea typeface="+mn-ea"/>
          <a:cs typeface="+mn-cs"/>
        </a:defRPr>
      </a:lvl8pPr>
      <a:lvl9pPr marL="3655406" algn="l" defTabSz="913852"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F26B43"/>
          </p15:clr>
        </p15:guide>
        <p15:guide id="2" pos="7680">
          <p15:clr>
            <a:srgbClr val="F26B43"/>
          </p15:clr>
        </p15:guide>
        <p15:guide id="3" pos="144">
          <p15:clr>
            <a:srgbClr val="F26B43"/>
          </p15:clr>
        </p15:guide>
        <p15:guide id="4" pos="1376">
          <p15:clr>
            <a:srgbClr val="F26B43"/>
          </p15:clr>
        </p15:guide>
        <p15:guide id="5" pos="2608">
          <p15:clr>
            <a:srgbClr val="F26B43"/>
          </p15:clr>
        </p15:guide>
        <p15:guide id="6" pos="3840">
          <p15:clr>
            <a:srgbClr val="F26B43"/>
          </p15:clr>
        </p15:guide>
        <p15:guide id="7" pos="5072">
          <p15:clr>
            <a:srgbClr val="F26B43"/>
          </p15:clr>
        </p15:guide>
        <p15:guide id="8" pos="6304">
          <p15:clr>
            <a:srgbClr val="F26B43"/>
          </p15:clr>
        </p15:guide>
        <p15:guide id="9" pos="7536">
          <p15:clr>
            <a:srgbClr val="F26B43"/>
          </p15:clr>
        </p15:guide>
        <p15:guide id="10" orient="horz">
          <p15:clr>
            <a:srgbClr val="F26B43"/>
          </p15:clr>
        </p15:guide>
        <p15:guide id="11" orient="horz" pos="4320">
          <p15:clr>
            <a:srgbClr val="F26B43"/>
          </p15:clr>
        </p15:guide>
        <p15:guide id="12" orient="horz" pos="137">
          <p15:clr>
            <a:srgbClr val="F26B43"/>
          </p15:clr>
        </p15:guide>
        <p15:guide id="13" orient="horz" pos="1146">
          <p15:clr>
            <a:srgbClr val="F26B43"/>
          </p15:clr>
        </p15:guide>
        <p15:guide id="14" orient="horz" pos="2156">
          <p15:clr>
            <a:srgbClr val="F26B43"/>
          </p15:clr>
        </p15:guide>
        <p15:guide id="15" orient="horz" pos="3166">
          <p15:clr>
            <a:srgbClr val="F26B43"/>
          </p15:clr>
        </p15:guide>
        <p15:guide id="16" orient="horz" pos="417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870CD9-1933-A6F3-96F0-880161156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718B8A6F-245B-11C5-C4C1-F211F14455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76AC31-321C-A959-7DC1-A6AB90175E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Calibri" panose="020F0502020204030204" pitchFamily="34" charset="0"/>
              </a:defRPr>
            </a:lvl1pPr>
          </a:lstStyle>
          <a:p>
            <a:fld id="{665F9A8D-7901-694D-94E5-E479BC2E5286}" type="datetime1">
              <a:rPr lang="en-IN" smtClean="0"/>
              <a:t>13-12-2024</a:t>
            </a:fld>
            <a:endParaRPr lang="en-US" dirty="0"/>
          </a:p>
        </p:txBody>
      </p:sp>
      <p:sp>
        <p:nvSpPr>
          <p:cNvPr id="5" name="Footer Placeholder 4">
            <a:extLst>
              <a:ext uri="{FF2B5EF4-FFF2-40B4-BE49-F238E27FC236}">
                <a16:creationId xmlns:a16="http://schemas.microsoft.com/office/drawing/2014/main" id="{872D85E4-141E-4DEC-8384-87F4A6C6E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defRPr>
            </a:lvl1pPr>
          </a:lstStyle>
          <a:p>
            <a:endParaRPr lang="en-US" dirty="0"/>
          </a:p>
        </p:txBody>
      </p:sp>
      <p:sp>
        <p:nvSpPr>
          <p:cNvPr id="6" name="Slide Number Placeholder 5">
            <a:extLst>
              <a:ext uri="{FF2B5EF4-FFF2-40B4-BE49-F238E27FC236}">
                <a16:creationId xmlns:a16="http://schemas.microsoft.com/office/drawing/2014/main" id="{400FC036-E345-D511-CA14-5C4CF646EF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defRPr>
            </a:lvl1pPr>
          </a:lstStyle>
          <a:p>
            <a:fld id="{5E272B09-F8B4-0142-AD8C-EDF7691B511E}" type="slidenum">
              <a:rPr lang="en-US" smtClean="0"/>
              <a:pPr/>
              <a:t>‹#›</a:t>
            </a:fld>
            <a:endParaRPr lang="en-US" dirty="0"/>
          </a:p>
        </p:txBody>
      </p:sp>
    </p:spTree>
    <p:extLst>
      <p:ext uri="{BB962C8B-B14F-4D97-AF65-F5344CB8AC3E}">
        <p14:creationId xmlns:p14="http://schemas.microsoft.com/office/powerpoint/2010/main" val="428321434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Calibri Light" panose="020F03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870CD9-1933-A6F3-96F0-8801611563E5}"/>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718B8A6F-245B-11C5-C4C1-F211F1445502}"/>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76AC31-321C-A959-7DC1-A6AB90175E37}"/>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Calibri" panose="020F0502020204030204" pitchFamily="34" charset="0"/>
              </a:defRPr>
            </a:lvl1pPr>
          </a:lstStyle>
          <a:p>
            <a:fld id="{665F9A8D-7901-694D-94E5-E479BC2E5286}" type="datetime1">
              <a:rPr lang="en-IN" smtClean="0"/>
              <a:t>13-12-2024</a:t>
            </a:fld>
            <a:endParaRPr lang="en-US" dirty="0"/>
          </a:p>
        </p:txBody>
      </p:sp>
      <p:sp>
        <p:nvSpPr>
          <p:cNvPr id="5" name="Footer Placeholder 4">
            <a:extLst>
              <a:ext uri="{FF2B5EF4-FFF2-40B4-BE49-F238E27FC236}">
                <a16:creationId xmlns:a16="http://schemas.microsoft.com/office/drawing/2014/main" id="{872D85E4-141E-4DEC-8384-87F4A6C6E07D}"/>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Calibri" panose="020F0502020204030204" pitchFamily="34" charset="0"/>
              </a:defRPr>
            </a:lvl1pPr>
          </a:lstStyle>
          <a:p>
            <a:endParaRPr lang="en-US" dirty="0"/>
          </a:p>
        </p:txBody>
      </p:sp>
      <p:sp>
        <p:nvSpPr>
          <p:cNvPr id="6" name="Slide Number Placeholder 5">
            <a:extLst>
              <a:ext uri="{FF2B5EF4-FFF2-40B4-BE49-F238E27FC236}">
                <a16:creationId xmlns:a16="http://schemas.microsoft.com/office/drawing/2014/main" id="{400FC036-E345-D511-CA14-5C4CF646EF5D}"/>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Calibri" panose="020F0502020204030204" pitchFamily="34" charset="0"/>
              </a:defRPr>
            </a:lvl1pPr>
          </a:lstStyle>
          <a:p>
            <a:fld id="{5E272B09-F8B4-0142-AD8C-EDF7691B511E}" type="slidenum">
              <a:rPr lang="en-US" smtClean="0"/>
              <a:pPr/>
              <a:t>‹#›</a:t>
            </a:fld>
            <a:endParaRPr lang="en-US" dirty="0"/>
          </a:p>
        </p:txBody>
      </p:sp>
    </p:spTree>
    <p:extLst>
      <p:ext uri="{BB962C8B-B14F-4D97-AF65-F5344CB8AC3E}">
        <p14:creationId xmlns:p14="http://schemas.microsoft.com/office/powerpoint/2010/main" val="400886027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Lst>
  <p:hf hdr="0" ftr="0" dt="0"/>
  <p:txStyles>
    <p:titleStyle>
      <a:lvl1pPr algn="l" defTabSz="914126" rtl="0" eaLnBrk="1" latinLnBrk="0" hangingPunct="1">
        <a:lnSpc>
          <a:spcPct val="90000"/>
        </a:lnSpc>
        <a:spcBef>
          <a:spcPct val="0"/>
        </a:spcBef>
        <a:buNone/>
        <a:defRPr sz="4399" b="0" i="0" kern="1200">
          <a:solidFill>
            <a:schemeClr val="tx1"/>
          </a:solidFill>
          <a:latin typeface="Calibri Light" panose="020F0302020204030204" pitchFamily="34" charset="0"/>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b="0" i="0" kern="1200">
          <a:solidFill>
            <a:schemeClr val="tx1"/>
          </a:solidFill>
          <a:latin typeface="Calibri" panose="020F0502020204030204" pitchFamily="34" charset="0"/>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b="0" i="0" kern="1200">
          <a:solidFill>
            <a:schemeClr val="tx1"/>
          </a:solidFill>
          <a:latin typeface="Calibri" panose="020F0502020204030204" pitchFamily="34" charset="0"/>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b="0" i="0" kern="1200">
          <a:solidFill>
            <a:schemeClr val="tx1"/>
          </a:solidFill>
          <a:latin typeface="Calibri" panose="020F0502020204030204" pitchFamily="34" charset="0"/>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b="0" i="0" kern="1200">
          <a:solidFill>
            <a:schemeClr val="tx1"/>
          </a:solidFill>
          <a:latin typeface="Calibri" panose="020F0502020204030204" pitchFamily="34" charset="0"/>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b="0" i="0" kern="1200">
          <a:solidFill>
            <a:schemeClr val="tx1"/>
          </a:solidFill>
          <a:latin typeface="Calibri" panose="020F0502020204030204" pitchFamily="34" charset="0"/>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5894" y="363973"/>
            <a:ext cx="11615905" cy="276999"/>
          </a:xfrm>
          <a:prstGeom prst="rect">
            <a:avLst/>
          </a:prstGeom>
        </p:spPr>
        <p:txBody>
          <a:bodyPr vert="horz" wrap="square" lIns="0" tIns="0" rIns="0" bIns="0" rtlCol="0" anchor="b" anchorCtr="0">
            <a:spAutoFit/>
          </a:bodyPr>
          <a:lstStyle/>
          <a:p>
            <a:pPr marL="228531" lvl="0" indent="-228531" algn="l">
              <a:spcBef>
                <a:spcPts val="1000"/>
              </a:spcBef>
              <a:buFontTx/>
            </a:pPr>
            <a:r>
              <a:rPr lang="en-US"/>
              <a:t>Click to edit Master title style</a:t>
            </a:r>
          </a:p>
        </p:txBody>
      </p:sp>
      <p:sp>
        <p:nvSpPr>
          <p:cNvPr id="3" name="Text Placeholder 2"/>
          <p:cNvSpPr>
            <a:spLocks noGrp="1"/>
          </p:cNvSpPr>
          <p:nvPr>
            <p:ph type="body" idx="1"/>
          </p:nvPr>
        </p:nvSpPr>
        <p:spPr>
          <a:xfrm>
            <a:off x="316993" y="981801"/>
            <a:ext cx="11615905" cy="1184940"/>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7" name="Group 6">
            <a:extLst>
              <a:ext uri="{FF2B5EF4-FFF2-40B4-BE49-F238E27FC236}">
                <a16:creationId xmlns:a16="http://schemas.microsoft.com/office/drawing/2014/main" id="{A1BE0883-B5D8-4435-863C-B026D0E7E8AE}"/>
              </a:ext>
            </a:extLst>
          </p:cNvPr>
          <p:cNvGrpSpPr/>
          <p:nvPr userDrawn="1"/>
        </p:nvGrpSpPr>
        <p:grpSpPr>
          <a:xfrm>
            <a:off x="1" y="0"/>
            <a:ext cx="12191999" cy="6858000"/>
            <a:chOff x="1" y="0"/>
            <a:chExt cx="12191999" cy="6858000"/>
          </a:xfrm>
        </p:grpSpPr>
        <p:sp>
          <p:nvSpPr>
            <p:cNvPr id="8" name="Freeform: Shape 7">
              <a:extLst>
                <a:ext uri="{FF2B5EF4-FFF2-40B4-BE49-F238E27FC236}">
                  <a16:creationId xmlns:a16="http://schemas.microsoft.com/office/drawing/2014/main" id="{66D4D2D4-5428-48C6-83AA-7DDB8B723A81}"/>
                </a:ext>
              </a:extLst>
            </p:cNvPr>
            <p:cNvSpPr/>
            <p:nvPr/>
          </p:nvSpPr>
          <p:spPr>
            <a:xfrm>
              <a:off x="1" y="0"/>
              <a:ext cx="12191999" cy="6858000"/>
            </a:xfrm>
            <a:custGeom>
              <a:avLst/>
              <a:gdLst>
                <a:gd name="connsiteX0" fmla="*/ 228600 w 12191999"/>
                <a:gd name="connsiteY0" fmla="*/ 228600 h 6858000"/>
                <a:gd name="connsiteX1" fmla="*/ 228600 w 12191999"/>
                <a:gd name="connsiteY1" fmla="*/ 6629400 h 6858000"/>
                <a:gd name="connsiteX2" fmla="*/ 11963399 w 12191999"/>
                <a:gd name="connsiteY2" fmla="*/ 6629400 h 6858000"/>
                <a:gd name="connsiteX3" fmla="*/ 11963399 w 12191999"/>
                <a:gd name="connsiteY3" fmla="*/ 228600 h 6858000"/>
                <a:gd name="connsiteX4" fmla="*/ 11963399 w 12191999"/>
                <a:gd name="connsiteY4" fmla="*/ 0 h 6858000"/>
                <a:gd name="connsiteX5" fmla="*/ 12191999 w 12191999"/>
                <a:gd name="connsiteY5" fmla="*/ 0 h 6858000"/>
                <a:gd name="connsiteX6" fmla="*/ 12191999 w 12191999"/>
                <a:gd name="connsiteY6" fmla="*/ 6858000 h 6858000"/>
                <a:gd name="connsiteX7" fmla="*/ 12038028 w 12191999"/>
                <a:gd name="connsiteY7" fmla="*/ 6858000 h 6858000"/>
                <a:gd name="connsiteX8" fmla="*/ 11963399 w 12191999"/>
                <a:gd name="connsiteY8" fmla="*/ 6858000 h 6858000"/>
                <a:gd name="connsiteX9" fmla="*/ 228600 w 12191999"/>
                <a:gd name="connsiteY9" fmla="*/ 6858000 h 6858000"/>
                <a:gd name="connsiteX10" fmla="*/ 103694 w 12191999"/>
                <a:gd name="connsiteY10" fmla="*/ 6858000 h 6858000"/>
                <a:gd name="connsiteX11" fmla="*/ 0 w 12191999"/>
                <a:gd name="connsiteY11" fmla="*/ 6858000 h 6858000"/>
                <a:gd name="connsiteX12" fmla="*/ 0 w 12191999"/>
                <a:gd name="connsiteY12" fmla="*/ 0 h 6858000"/>
                <a:gd name="connsiteX13" fmla="*/ 103695 w 12191999"/>
                <a:gd name="connsiteY13" fmla="*/ 0 h 6858000"/>
                <a:gd name="connsiteX14" fmla="*/ 228600 w 12191999"/>
                <a:gd name="connsiteY14" fmla="*/ 0 h 6858000"/>
                <a:gd name="connsiteX15" fmla="*/ 11963399 w 12191999"/>
                <a:gd name="connsiteY1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191999" h="6858000">
                  <a:moveTo>
                    <a:pt x="228600" y="228600"/>
                  </a:moveTo>
                  <a:lnTo>
                    <a:pt x="228600" y="6629400"/>
                  </a:lnTo>
                  <a:lnTo>
                    <a:pt x="11963399" y="6629400"/>
                  </a:lnTo>
                  <a:lnTo>
                    <a:pt x="11963399" y="228600"/>
                  </a:lnTo>
                  <a:close/>
                  <a:moveTo>
                    <a:pt x="11963399" y="0"/>
                  </a:moveTo>
                  <a:lnTo>
                    <a:pt x="12191999" y="0"/>
                  </a:lnTo>
                  <a:lnTo>
                    <a:pt x="12191999" y="6858000"/>
                  </a:lnTo>
                  <a:lnTo>
                    <a:pt x="12038028" y="6858000"/>
                  </a:lnTo>
                  <a:lnTo>
                    <a:pt x="11963399" y="6858000"/>
                  </a:lnTo>
                  <a:lnTo>
                    <a:pt x="228600" y="6858000"/>
                  </a:lnTo>
                  <a:lnTo>
                    <a:pt x="103694" y="6858000"/>
                  </a:lnTo>
                  <a:lnTo>
                    <a:pt x="0" y="6858000"/>
                  </a:lnTo>
                  <a:lnTo>
                    <a:pt x="0" y="0"/>
                  </a:lnTo>
                  <a:lnTo>
                    <a:pt x="103695" y="0"/>
                  </a:lnTo>
                  <a:lnTo>
                    <a:pt x="228600" y="0"/>
                  </a:lnTo>
                  <a:lnTo>
                    <a:pt x="11963399" y="0"/>
                  </a:lnTo>
                  <a:close/>
                </a:path>
              </a:pathLst>
            </a:custGeom>
            <a:solidFill>
              <a:srgbClr val="FFFFFF"/>
            </a:solidFill>
            <a:ln w="12700" cap="flat" cmpd="sng" algn="ctr">
              <a:noFill/>
              <a:prstDash val="solid"/>
              <a:miter lim="800000"/>
            </a:ln>
            <a:effectLst/>
          </p:spPr>
          <p:txBody>
            <a:bodyPr wrap="square" rtlCol="0" anchor="ctr">
              <a:noAutofit/>
            </a:bodyPr>
            <a:lstStyle/>
            <a:p>
              <a:pPr marL="0" marR="0" lvl="0" indent="0" algn="ctr" defTabSz="914126" eaLnBrk="1" fontAlgn="auto" latinLnBrk="0" hangingPunct="1">
                <a:lnSpc>
                  <a:spcPct val="100000"/>
                </a:lnSpc>
                <a:spcBef>
                  <a:spcPts val="0"/>
                </a:spcBef>
                <a:spcAft>
                  <a:spcPts val="0"/>
                </a:spcAft>
                <a:buClrTx/>
                <a:buSzTx/>
                <a:buFontTx/>
                <a:buNone/>
                <a:tabLst/>
                <a:defRPr/>
              </a:pPr>
              <a:endParaRPr kumimoji="0" lang="en-GB" sz="1799" b="0" i="0" u="none" strike="noStrike" kern="0" cap="none" spc="0" normalizeH="0" baseline="0" noProof="0">
                <a:ln>
                  <a:noFill/>
                </a:ln>
                <a:solidFill>
                  <a:srgbClr val="FFFFFF"/>
                </a:solidFill>
                <a:effectLst/>
                <a:uLnTx/>
                <a:uFillTx/>
                <a:latin typeface="Segoe UI"/>
                <a:ea typeface="+mn-ea"/>
                <a:cs typeface="+mn-cs"/>
              </a:endParaRPr>
            </a:p>
          </p:txBody>
        </p:sp>
        <p:grpSp>
          <p:nvGrpSpPr>
            <p:cNvPr id="9" name="Graphic 27">
              <a:extLst>
                <a:ext uri="{FF2B5EF4-FFF2-40B4-BE49-F238E27FC236}">
                  <a16:creationId xmlns:a16="http://schemas.microsoft.com/office/drawing/2014/main" id="{DC5EFD42-674A-4227-87B5-73C71F3514CC}"/>
                </a:ext>
              </a:extLst>
            </p:cNvPr>
            <p:cNvGrpSpPr/>
            <p:nvPr/>
          </p:nvGrpSpPr>
          <p:grpSpPr>
            <a:xfrm>
              <a:off x="1" y="0"/>
              <a:ext cx="4927600" cy="6858000"/>
              <a:chOff x="1" y="0"/>
              <a:chExt cx="4927600" cy="6858000"/>
            </a:xfrm>
          </p:grpSpPr>
          <p:sp>
            <p:nvSpPr>
              <p:cNvPr id="10" name="Freeform: Shape 9">
                <a:extLst>
                  <a:ext uri="{FF2B5EF4-FFF2-40B4-BE49-F238E27FC236}">
                    <a16:creationId xmlns:a16="http://schemas.microsoft.com/office/drawing/2014/main" id="{662050C5-35C1-4EA9-832D-79D50A5FF14F}"/>
                  </a:ext>
                </a:extLst>
              </p:cNvPr>
              <p:cNvSpPr/>
              <p:nvPr/>
            </p:nvSpPr>
            <p:spPr>
              <a:xfrm>
                <a:off x="3884930" y="6629400"/>
                <a:ext cx="1036447" cy="228600"/>
              </a:xfrm>
              <a:custGeom>
                <a:avLst/>
                <a:gdLst>
                  <a:gd name="connsiteX0" fmla="*/ 1036447 w 1036447"/>
                  <a:gd name="connsiteY0" fmla="*/ 228600 h 228600"/>
                  <a:gd name="connsiteX1" fmla="*/ 180975 w 1036447"/>
                  <a:gd name="connsiteY1" fmla="*/ 228600 h 228600"/>
                  <a:gd name="connsiteX2" fmla="*/ 0 w 1036447"/>
                  <a:gd name="connsiteY2" fmla="*/ 0 h 228600"/>
                  <a:gd name="connsiteX3" fmla="*/ 855472 w 1036447"/>
                  <a:gd name="connsiteY3" fmla="*/ 0 h 228600"/>
                </a:gdLst>
                <a:ahLst/>
                <a:cxnLst>
                  <a:cxn ang="0">
                    <a:pos x="connsiteX0" y="connsiteY0"/>
                  </a:cxn>
                  <a:cxn ang="0">
                    <a:pos x="connsiteX1" y="connsiteY1"/>
                  </a:cxn>
                  <a:cxn ang="0">
                    <a:pos x="connsiteX2" y="connsiteY2"/>
                  </a:cxn>
                  <a:cxn ang="0">
                    <a:pos x="connsiteX3" y="connsiteY3"/>
                  </a:cxn>
                </a:cxnLst>
                <a:rect l="l" t="t" r="r" b="b"/>
                <a:pathLst>
                  <a:path w="1036447" h="228600">
                    <a:moveTo>
                      <a:pt x="1036447" y="228600"/>
                    </a:moveTo>
                    <a:lnTo>
                      <a:pt x="180975" y="228600"/>
                    </a:lnTo>
                    <a:lnTo>
                      <a:pt x="0" y="0"/>
                    </a:lnTo>
                    <a:lnTo>
                      <a:pt x="855472" y="0"/>
                    </a:lnTo>
                    <a:close/>
                  </a:path>
                </a:pathLst>
              </a:custGeom>
              <a:solidFill>
                <a:srgbClr val="002B53">
                  <a:lumMod val="25000"/>
                  <a:lumOff val="75000"/>
                </a:srgbClr>
              </a:solidFill>
              <a:ln w="12692" cap="flat">
                <a:noFill/>
                <a:prstDash val="solid"/>
                <a:miter/>
              </a:ln>
            </p:spPr>
            <p:txBody>
              <a:bodyPr rtlCol="0" anchor="ct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GB" sz="1799" b="0" i="0" u="none" strike="noStrike" kern="0" cap="none" spc="0" normalizeH="0" baseline="0" noProof="0">
                  <a:ln>
                    <a:noFill/>
                  </a:ln>
                  <a:solidFill>
                    <a:srgbClr val="000000"/>
                  </a:solidFill>
                  <a:effectLst/>
                  <a:uLnTx/>
                  <a:uFillTx/>
                </a:endParaRPr>
              </a:p>
            </p:txBody>
          </p:sp>
          <p:sp>
            <p:nvSpPr>
              <p:cNvPr id="11" name="Freeform: Shape 10">
                <a:extLst>
                  <a:ext uri="{FF2B5EF4-FFF2-40B4-BE49-F238E27FC236}">
                    <a16:creationId xmlns:a16="http://schemas.microsoft.com/office/drawing/2014/main" id="{070156D3-4058-452D-9013-125E3B0ED476}"/>
                  </a:ext>
                </a:extLst>
              </p:cNvPr>
              <p:cNvSpPr/>
              <p:nvPr/>
            </p:nvSpPr>
            <p:spPr>
              <a:xfrm>
                <a:off x="1" y="2153157"/>
                <a:ext cx="228600" cy="1370202"/>
              </a:xfrm>
              <a:custGeom>
                <a:avLst/>
                <a:gdLst>
                  <a:gd name="connsiteX0" fmla="*/ 228600 w 228600"/>
                  <a:gd name="connsiteY0" fmla="*/ 0 h 1370202"/>
                  <a:gd name="connsiteX1" fmla="*/ 228600 w 228600"/>
                  <a:gd name="connsiteY1" fmla="*/ 1081405 h 1370202"/>
                  <a:gd name="connsiteX2" fmla="*/ 0 w 228600"/>
                  <a:gd name="connsiteY2" fmla="*/ 1370203 h 1370202"/>
                  <a:gd name="connsiteX3" fmla="*/ 0 w 228600"/>
                  <a:gd name="connsiteY3" fmla="*/ 288798 h 1370202"/>
                </a:gdLst>
                <a:ahLst/>
                <a:cxnLst>
                  <a:cxn ang="0">
                    <a:pos x="connsiteX0" y="connsiteY0"/>
                  </a:cxn>
                  <a:cxn ang="0">
                    <a:pos x="connsiteX1" y="connsiteY1"/>
                  </a:cxn>
                  <a:cxn ang="0">
                    <a:pos x="connsiteX2" y="connsiteY2"/>
                  </a:cxn>
                  <a:cxn ang="0">
                    <a:pos x="connsiteX3" y="connsiteY3"/>
                  </a:cxn>
                </a:cxnLst>
                <a:rect l="l" t="t" r="r" b="b"/>
                <a:pathLst>
                  <a:path w="228600" h="1370202">
                    <a:moveTo>
                      <a:pt x="228600" y="0"/>
                    </a:moveTo>
                    <a:lnTo>
                      <a:pt x="228600" y="1081405"/>
                    </a:lnTo>
                    <a:lnTo>
                      <a:pt x="0" y="1370203"/>
                    </a:lnTo>
                    <a:lnTo>
                      <a:pt x="0" y="288798"/>
                    </a:lnTo>
                    <a:close/>
                  </a:path>
                </a:pathLst>
              </a:custGeom>
              <a:gradFill>
                <a:gsLst>
                  <a:gs pos="0">
                    <a:srgbClr val="1C75BC"/>
                  </a:gs>
                  <a:gs pos="67000">
                    <a:srgbClr val="002B53"/>
                  </a:gs>
                </a:gsLst>
                <a:lin ang="12000000" scaled="0"/>
              </a:gradFill>
              <a:ln w="12692" cap="flat">
                <a:noFill/>
                <a:prstDash val="solid"/>
                <a:miter/>
              </a:ln>
            </p:spPr>
            <p:txBody>
              <a:bodyPr rtlCol="0" anchor="ct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GB" sz="1799" b="0" i="0" u="none" strike="noStrike" kern="0" cap="none" spc="0" normalizeH="0" baseline="0" noProof="0">
                  <a:ln>
                    <a:noFill/>
                  </a:ln>
                  <a:solidFill>
                    <a:srgbClr val="000000"/>
                  </a:solidFill>
                  <a:effectLst/>
                  <a:uLnTx/>
                  <a:uFillTx/>
                </a:endParaRPr>
              </a:p>
            </p:txBody>
          </p:sp>
          <p:sp>
            <p:nvSpPr>
              <p:cNvPr id="12" name="Freeform: Shape 11">
                <a:extLst>
                  <a:ext uri="{FF2B5EF4-FFF2-40B4-BE49-F238E27FC236}">
                    <a16:creationId xmlns:a16="http://schemas.microsoft.com/office/drawing/2014/main" id="{E02B357C-83E9-41E2-80CF-5FE84C47A4D3}"/>
                  </a:ext>
                </a:extLst>
              </p:cNvPr>
              <p:cNvSpPr/>
              <p:nvPr/>
            </p:nvSpPr>
            <p:spPr>
              <a:xfrm>
                <a:off x="1" y="639444"/>
                <a:ext cx="228600" cy="1370584"/>
              </a:xfrm>
              <a:custGeom>
                <a:avLst/>
                <a:gdLst>
                  <a:gd name="connsiteX0" fmla="*/ 228600 w 228600"/>
                  <a:gd name="connsiteY0" fmla="*/ 288798 h 1370584"/>
                  <a:gd name="connsiteX1" fmla="*/ 228600 w 228600"/>
                  <a:gd name="connsiteY1" fmla="*/ 1370584 h 1370584"/>
                  <a:gd name="connsiteX2" fmla="*/ 0 w 228600"/>
                  <a:gd name="connsiteY2" fmla="*/ 1081659 h 1370584"/>
                  <a:gd name="connsiteX3" fmla="*/ 0 w 228600"/>
                  <a:gd name="connsiteY3" fmla="*/ 0 h 1370584"/>
                </a:gdLst>
                <a:ahLst/>
                <a:cxnLst>
                  <a:cxn ang="0">
                    <a:pos x="connsiteX0" y="connsiteY0"/>
                  </a:cxn>
                  <a:cxn ang="0">
                    <a:pos x="connsiteX1" y="connsiteY1"/>
                  </a:cxn>
                  <a:cxn ang="0">
                    <a:pos x="connsiteX2" y="connsiteY2"/>
                  </a:cxn>
                  <a:cxn ang="0">
                    <a:pos x="connsiteX3" y="connsiteY3"/>
                  </a:cxn>
                </a:cxnLst>
                <a:rect l="l" t="t" r="r" b="b"/>
                <a:pathLst>
                  <a:path w="228600" h="1370584">
                    <a:moveTo>
                      <a:pt x="228600" y="288798"/>
                    </a:moveTo>
                    <a:lnTo>
                      <a:pt x="228600" y="1370584"/>
                    </a:lnTo>
                    <a:lnTo>
                      <a:pt x="0" y="1081659"/>
                    </a:lnTo>
                    <a:lnTo>
                      <a:pt x="0" y="0"/>
                    </a:lnTo>
                    <a:close/>
                  </a:path>
                </a:pathLst>
              </a:custGeom>
              <a:solidFill>
                <a:srgbClr val="002B53">
                  <a:lumMod val="50000"/>
                  <a:lumOff val="50000"/>
                </a:srgbClr>
              </a:solidFill>
              <a:ln w="12692" cap="flat">
                <a:noFill/>
                <a:prstDash val="solid"/>
                <a:miter/>
              </a:ln>
            </p:spPr>
            <p:txBody>
              <a:bodyPr rtlCol="0" anchor="ct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GB" sz="1799" b="0" i="0" u="none" strike="noStrike" kern="0" cap="none" spc="0" normalizeH="0" baseline="0" noProof="0">
                  <a:ln>
                    <a:noFill/>
                  </a:ln>
                  <a:solidFill>
                    <a:srgbClr val="000000"/>
                  </a:solidFill>
                  <a:effectLst/>
                  <a:uLnTx/>
                  <a:uFillTx/>
                </a:endParaRPr>
              </a:p>
            </p:txBody>
          </p:sp>
          <p:sp>
            <p:nvSpPr>
              <p:cNvPr id="13" name="Freeform: Shape 12">
                <a:extLst>
                  <a:ext uri="{FF2B5EF4-FFF2-40B4-BE49-F238E27FC236}">
                    <a16:creationId xmlns:a16="http://schemas.microsoft.com/office/drawing/2014/main" id="{4FF51561-1C7E-42EB-B5B6-20441F41CA09}"/>
                  </a:ext>
                </a:extLst>
              </p:cNvPr>
              <p:cNvSpPr/>
              <p:nvPr/>
            </p:nvSpPr>
            <p:spPr>
              <a:xfrm>
                <a:off x="1751584" y="0"/>
                <a:ext cx="1037208" cy="228600"/>
              </a:xfrm>
              <a:custGeom>
                <a:avLst/>
                <a:gdLst>
                  <a:gd name="connsiteX0" fmla="*/ 1037209 w 1037208"/>
                  <a:gd name="connsiteY0" fmla="*/ 0 h 228600"/>
                  <a:gd name="connsiteX1" fmla="*/ 856234 w 1037208"/>
                  <a:gd name="connsiteY1" fmla="*/ 228600 h 228600"/>
                  <a:gd name="connsiteX2" fmla="*/ 0 w 1037208"/>
                  <a:gd name="connsiteY2" fmla="*/ 228600 h 228600"/>
                  <a:gd name="connsiteX3" fmla="*/ 180848 w 1037208"/>
                  <a:gd name="connsiteY3" fmla="*/ 0 h 228600"/>
                </a:gdLst>
                <a:ahLst/>
                <a:cxnLst>
                  <a:cxn ang="0">
                    <a:pos x="connsiteX0" y="connsiteY0"/>
                  </a:cxn>
                  <a:cxn ang="0">
                    <a:pos x="connsiteX1" y="connsiteY1"/>
                  </a:cxn>
                  <a:cxn ang="0">
                    <a:pos x="connsiteX2" y="connsiteY2"/>
                  </a:cxn>
                  <a:cxn ang="0">
                    <a:pos x="connsiteX3" y="connsiteY3"/>
                  </a:cxn>
                </a:cxnLst>
                <a:rect l="l" t="t" r="r" b="b"/>
                <a:pathLst>
                  <a:path w="1037208" h="228600">
                    <a:moveTo>
                      <a:pt x="1037209" y="0"/>
                    </a:moveTo>
                    <a:lnTo>
                      <a:pt x="856234" y="228600"/>
                    </a:lnTo>
                    <a:lnTo>
                      <a:pt x="0" y="228600"/>
                    </a:lnTo>
                    <a:lnTo>
                      <a:pt x="180848" y="0"/>
                    </a:lnTo>
                    <a:close/>
                  </a:path>
                </a:pathLst>
              </a:custGeom>
              <a:gradFill>
                <a:gsLst>
                  <a:gs pos="0">
                    <a:srgbClr val="1C75BC"/>
                  </a:gs>
                  <a:gs pos="67000">
                    <a:srgbClr val="002B53"/>
                  </a:gs>
                </a:gsLst>
                <a:lin ang="12000000" scaled="0"/>
              </a:gradFill>
              <a:ln w="12692" cap="flat">
                <a:noFill/>
                <a:prstDash val="solid"/>
                <a:miter/>
              </a:ln>
            </p:spPr>
            <p:txBody>
              <a:bodyPr rtlCol="0" anchor="ctr"/>
              <a:lstStyle/>
              <a:p>
                <a:pPr marL="0" marR="0" lvl="0" indent="0" defTabSz="914126" eaLnBrk="1" fontAlgn="auto" latinLnBrk="0" hangingPunct="1">
                  <a:lnSpc>
                    <a:spcPct val="100000"/>
                  </a:lnSpc>
                  <a:spcBef>
                    <a:spcPts val="0"/>
                  </a:spcBef>
                  <a:spcAft>
                    <a:spcPts val="0"/>
                  </a:spcAft>
                  <a:buClrTx/>
                  <a:buSzTx/>
                  <a:buFontTx/>
                  <a:buNone/>
                  <a:tabLst/>
                  <a:defRPr/>
                </a:pPr>
                <a:endParaRPr kumimoji="0" lang="en-GB" sz="1799" b="0" i="0" u="none" strike="noStrike" kern="0" cap="none" spc="0" normalizeH="0" baseline="0" noProof="0">
                  <a:ln>
                    <a:noFill/>
                  </a:ln>
                  <a:solidFill>
                    <a:srgbClr val="000000"/>
                  </a:solidFill>
                  <a:effectLst/>
                  <a:uLnTx/>
                  <a:uFillTx/>
                </a:endParaRPr>
              </a:p>
            </p:txBody>
          </p:sp>
        </p:grpSp>
      </p:grpSp>
    </p:spTree>
    <p:extLst>
      <p:ext uri="{BB962C8B-B14F-4D97-AF65-F5344CB8AC3E}">
        <p14:creationId xmlns:p14="http://schemas.microsoft.com/office/powerpoint/2010/main" val="385208331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Lst>
  <p:hf hdr="0" ftr="0" dt="0"/>
  <p:txStyles>
    <p:titleStyle>
      <a:lvl1pPr algn="ctr" defTabSz="914126" rtl="0" eaLnBrk="1" latinLnBrk="0" hangingPunct="1">
        <a:lnSpc>
          <a:spcPct val="90000"/>
        </a:lnSpc>
        <a:spcBef>
          <a:spcPct val="0"/>
        </a:spcBef>
        <a:buNone/>
        <a:defRPr lang="en-US" sz="1999" b="1" i="0" kern="1200" dirty="0">
          <a:solidFill>
            <a:schemeClr val="tx2"/>
          </a:solidFill>
          <a:latin typeface="+mn-lt"/>
          <a:ea typeface="+mn-ea"/>
          <a:cs typeface="+mn-cs"/>
        </a:defRPr>
      </a:lvl1pPr>
    </p:titleStyle>
    <p:bodyStyle>
      <a:lvl1pPr marL="228531" indent="-228531" algn="l" defTabSz="914126" rtl="0" eaLnBrk="1" latinLnBrk="0" hangingPunct="1">
        <a:lnSpc>
          <a:spcPct val="100000"/>
        </a:lnSpc>
        <a:spcBef>
          <a:spcPts val="0"/>
        </a:spcBef>
        <a:spcAft>
          <a:spcPts val="600"/>
        </a:spcAft>
        <a:buClrTx/>
        <a:buFont typeface="Arial" panose="020B0604020202020204" pitchFamily="34" charset="0"/>
        <a:buChar char="•"/>
        <a:defRPr sz="1400" kern="1200">
          <a:solidFill>
            <a:schemeClr val="tx1"/>
          </a:solidFill>
          <a:latin typeface="Segoe UI" panose="020B0502040204020203" pitchFamily="34" charset="0"/>
          <a:ea typeface="Roboto" pitchFamily="2" charset="0"/>
          <a:cs typeface="Segoe UI" panose="020B0502040204020203" pitchFamily="34" charset="0"/>
        </a:defRPr>
      </a:lvl1pPr>
      <a:lvl2pPr marL="457063" indent="-228531" algn="l" defTabSz="914126" rtl="0" eaLnBrk="1" latinLnBrk="0" hangingPunct="1">
        <a:lnSpc>
          <a:spcPct val="100000"/>
        </a:lnSpc>
        <a:spcBef>
          <a:spcPts val="0"/>
        </a:spcBef>
        <a:spcAft>
          <a:spcPts val="600"/>
        </a:spcAft>
        <a:buClrTx/>
        <a:buFont typeface="Arial" panose="020B0604020202020204" pitchFamily="34" charset="0"/>
        <a:buChar char="-"/>
        <a:defRPr sz="1400" kern="1200">
          <a:solidFill>
            <a:schemeClr val="tx1"/>
          </a:solidFill>
          <a:latin typeface="Segoe UI" panose="020B0502040204020203" pitchFamily="34" charset="0"/>
          <a:ea typeface="Roboto" pitchFamily="2" charset="0"/>
          <a:cs typeface="Segoe UI" panose="020B0502040204020203" pitchFamily="34" charset="0"/>
        </a:defRPr>
      </a:lvl2pPr>
      <a:lvl3pPr marL="685594" indent="-228531" algn="l" defTabSz="914126" rtl="0" eaLnBrk="1" latinLnBrk="0" hangingPunct="1">
        <a:lnSpc>
          <a:spcPct val="100000"/>
        </a:lnSpc>
        <a:spcBef>
          <a:spcPts val="0"/>
        </a:spcBef>
        <a:spcAft>
          <a:spcPts val="600"/>
        </a:spcAft>
        <a:buClrTx/>
        <a:buSzPct val="70000"/>
        <a:buFont typeface="Courier New" panose="02070309020205020404" pitchFamily="49" charset="0"/>
        <a:buChar char="o"/>
        <a:defRPr sz="1400" kern="1200">
          <a:solidFill>
            <a:schemeClr val="tx1"/>
          </a:solidFill>
          <a:latin typeface="Segoe UI" panose="020B0502040204020203" pitchFamily="34" charset="0"/>
          <a:ea typeface="Roboto" pitchFamily="2" charset="0"/>
          <a:cs typeface="Segoe UI" panose="020B0502040204020203" pitchFamily="34" charset="0"/>
        </a:defRPr>
      </a:lvl3pPr>
      <a:lvl4pPr marL="914126" indent="-228531" algn="l" defTabSz="914126" rtl="0" eaLnBrk="1" latinLnBrk="0" hangingPunct="1">
        <a:lnSpc>
          <a:spcPct val="100000"/>
        </a:lnSpc>
        <a:spcBef>
          <a:spcPts val="0"/>
        </a:spcBef>
        <a:spcAft>
          <a:spcPts val="600"/>
        </a:spcAft>
        <a:buClrTx/>
        <a:buSzPct val="70000"/>
        <a:buFont typeface="Wingdings" panose="05000000000000000000" pitchFamily="2" charset="2"/>
        <a:buChar char="§"/>
        <a:defRPr sz="1400" kern="1200">
          <a:solidFill>
            <a:schemeClr val="tx1"/>
          </a:solidFill>
          <a:latin typeface="Segoe UI" panose="020B0502040204020203" pitchFamily="34" charset="0"/>
          <a:ea typeface="Roboto" pitchFamily="2" charset="0"/>
          <a:cs typeface="Segoe UI" panose="020B0502040204020203" pitchFamily="34" charset="0"/>
        </a:defRPr>
      </a:lvl4pPr>
      <a:lvl5pPr marL="1142657" indent="-228531" algn="l" defTabSz="914126" rtl="0" eaLnBrk="1" latinLnBrk="0" hangingPunct="1">
        <a:lnSpc>
          <a:spcPct val="100000"/>
        </a:lnSpc>
        <a:spcBef>
          <a:spcPts val="0"/>
        </a:spcBef>
        <a:spcAft>
          <a:spcPts val="600"/>
        </a:spcAft>
        <a:buClrTx/>
        <a:buFont typeface="Arial" panose="020B0604020202020204" pitchFamily="34" charset="0"/>
        <a:buChar char="•"/>
        <a:defRPr sz="1799" kern="1200">
          <a:solidFill>
            <a:schemeClr val="tx1"/>
          </a:solidFill>
          <a:latin typeface="+mn-lt"/>
          <a:ea typeface="Roboto" pitchFamily="2" charset="0"/>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15:clr>
            <a:srgbClr val="F26B43"/>
          </p15:clr>
        </p15:guide>
        <p15:guide id="2" pos="7680">
          <p15:clr>
            <a:srgbClr val="F26B43"/>
          </p15:clr>
        </p15:guide>
        <p15:guide id="3" pos="144">
          <p15:clr>
            <a:srgbClr val="F26B43"/>
          </p15:clr>
        </p15:guide>
        <p15:guide id="4" pos="1376">
          <p15:clr>
            <a:srgbClr val="F26B43"/>
          </p15:clr>
        </p15:guide>
        <p15:guide id="5" pos="2608">
          <p15:clr>
            <a:srgbClr val="F26B43"/>
          </p15:clr>
        </p15:guide>
        <p15:guide id="6" pos="3840">
          <p15:clr>
            <a:srgbClr val="F26B43"/>
          </p15:clr>
        </p15:guide>
        <p15:guide id="7" pos="5072">
          <p15:clr>
            <a:srgbClr val="F26B43"/>
          </p15:clr>
        </p15:guide>
        <p15:guide id="8" pos="6304">
          <p15:clr>
            <a:srgbClr val="F26B43"/>
          </p15:clr>
        </p15:guide>
        <p15:guide id="9" pos="7536">
          <p15:clr>
            <a:srgbClr val="F26B43"/>
          </p15:clr>
        </p15:guide>
        <p15:guide id="10" orient="horz">
          <p15:clr>
            <a:srgbClr val="F26B43"/>
          </p15:clr>
        </p15:guide>
        <p15:guide id="11" orient="horz" pos="4320">
          <p15:clr>
            <a:srgbClr val="F26B43"/>
          </p15:clr>
        </p15:guide>
        <p15:guide id="12" orient="horz" pos="137">
          <p15:clr>
            <a:srgbClr val="F26B43"/>
          </p15:clr>
        </p15:guide>
        <p15:guide id="13" orient="horz" pos="1146">
          <p15:clr>
            <a:srgbClr val="F26B43"/>
          </p15:clr>
        </p15:guide>
        <p15:guide id="14" orient="horz" pos="2156">
          <p15:clr>
            <a:srgbClr val="F26B43"/>
          </p15:clr>
        </p15:guide>
        <p15:guide id="15" orient="horz" pos="3166">
          <p15:clr>
            <a:srgbClr val="F26B43"/>
          </p15:clr>
        </p15:guide>
        <p15:guide id="16" orient="horz" pos="417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A5532E-616F-FD87-CF99-AE70F256B0CC}"/>
              </a:ext>
            </a:extLst>
          </p:cNvPr>
          <p:cNvSpPr>
            <a:spLocks noGrp="1"/>
          </p:cNvSpPr>
          <p:nvPr>
            <p:ph type="ctrTitle"/>
          </p:nvPr>
        </p:nvSpPr>
        <p:spPr>
          <a:xfrm>
            <a:off x="1486761" y="2285708"/>
            <a:ext cx="6469934" cy="1027470"/>
          </a:xfrm>
        </p:spPr>
        <p:txBody>
          <a:bodyPr anchor="t">
            <a:noAutofit/>
          </a:bodyPr>
          <a:lstStyle/>
          <a:p>
            <a:pPr>
              <a:lnSpc>
                <a:spcPts val="3600"/>
              </a:lnSpc>
            </a:pPr>
            <a:r>
              <a:rPr lang="en-US" sz="4000" dirty="0">
                <a:effectLst/>
                <a:latin typeface="Arial" panose="020B0604020202020204" pitchFamily="34" charset="0"/>
                <a:ea typeface="Aptos" panose="020B0004020202020204" pitchFamily="34" charset="0"/>
              </a:rPr>
              <a:t>AWS Proposed Architecture</a:t>
            </a:r>
            <a:br>
              <a:rPr lang="en-US" dirty="0">
                <a:latin typeface="+mn-lt"/>
              </a:rPr>
            </a:br>
            <a:br>
              <a:rPr lang="en-US" sz="2800" dirty="0">
                <a:latin typeface="+mn-lt"/>
              </a:rPr>
            </a:br>
            <a:endParaRPr lang="en-US" dirty="0">
              <a:latin typeface="+mn-lt"/>
            </a:endParaRPr>
          </a:p>
        </p:txBody>
      </p:sp>
      <p:sp>
        <p:nvSpPr>
          <p:cNvPr id="3" name="Content Placeholder 2">
            <a:extLst>
              <a:ext uri="{FF2B5EF4-FFF2-40B4-BE49-F238E27FC236}">
                <a16:creationId xmlns:a16="http://schemas.microsoft.com/office/drawing/2014/main" id="{2ED3C8F6-7ED4-41D2-8E26-8F13A35DFC2E}"/>
              </a:ext>
            </a:extLst>
          </p:cNvPr>
          <p:cNvSpPr>
            <a:spLocks noGrp="1"/>
          </p:cNvSpPr>
          <p:nvPr>
            <p:ph sz="quarter" idx="11"/>
          </p:nvPr>
        </p:nvSpPr>
        <p:spPr>
          <a:xfrm>
            <a:off x="2451486" y="4051454"/>
            <a:ext cx="1981199" cy="222704"/>
          </a:xfrm>
        </p:spPr>
        <p:txBody>
          <a:bodyPr/>
          <a:lstStyle/>
          <a:p>
            <a:r>
              <a:rPr lang="en-US" baseline="30000" dirty="0"/>
              <a:t>13th</a:t>
            </a:r>
            <a:r>
              <a:rPr lang="en-US" dirty="0"/>
              <a:t>  Dec’24</a:t>
            </a:r>
          </a:p>
        </p:txBody>
      </p:sp>
      <p:sp>
        <p:nvSpPr>
          <p:cNvPr id="2" name="Content Placeholder 2">
            <a:extLst>
              <a:ext uri="{FF2B5EF4-FFF2-40B4-BE49-F238E27FC236}">
                <a16:creationId xmlns:a16="http://schemas.microsoft.com/office/drawing/2014/main" id="{C536E3C7-6997-2BFE-8C7A-B5515B398CD3}"/>
              </a:ext>
            </a:extLst>
          </p:cNvPr>
          <p:cNvSpPr txBox="1">
            <a:spLocks/>
          </p:cNvSpPr>
          <p:nvPr/>
        </p:nvSpPr>
        <p:spPr>
          <a:xfrm>
            <a:off x="2519219" y="4426873"/>
            <a:ext cx="1981199" cy="222704"/>
          </a:xfrm>
          <a:prstGeom prst="rect">
            <a:avLst/>
          </a:prstGeom>
          <a:noFill/>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200" b="0" i="0" kern="1200">
                <a:solidFill>
                  <a:schemeClr val="bg1"/>
                </a:solidFill>
                <a:latin typeface="Calibri" panose="020F050202020403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0" i="0" kern="1200">
                <a:solidFill>
                  <a:schemeClr val="tx1"/>
                </a:solidFill>
                <a:latin typeface="Calibri" panose="020F050202020403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Calibri" panose="020F050202020403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Calibri" panose="020F050202020403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3075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2FBFA7-DD72-BB30-C625-510EF2D4972E}"/>
              </a:ext>
            </a:extLst>
          </p:cNvPr>
          <p:cNvSpPr txBox="1"/>
          <p:nvPr/>
        </p:nvSpPr>
        <p:spPr>
          <a:xfrm>
            <a:off x="1513607" y="335255"/>
            <a:ext cx="6609758" cy="461665"/>
          </a:xfrm>
          <a:prstGeom prst="rect">
            <a:avLst/>
          </a:prstGeom>
          <a:noFill/>
        </p:spPr>
        <p:txBody>
          <a:bodyPr wrap="none" rtlCol="0">
            <a:spAutoFit/>
          </a:bodyPr>
          <a:lstStyle/>
          <a:p>
            <a:r>
              <a:rPr lang="en-IN" sz="2400" dirty="0">
                <a:solidFill>
                  <a:srgbClr val="005FC6"/>
                </a:solidFill>
                <a:latin typeface="Calibri" panose="020F0502020204030204" pitchFamily="34" charset="0"/>
                <a:ea typeface="+mj-ea"/>
                <a:cs typeface="+mj-cs"/>
              </a:rPr>
              <a:t> RM Tool – Integration challenges with DataEdge360</a:t>
            </a:r>
          </a:p>
        </p:txBody>
      </p:sp>
      <p:sp>
        <p:nvSpPr>
          <p:cNvPr id="3" name="TextBox 2">
            <a:extLst>
              <a:ext uri="{FF2B5EF4-FFF2-40B4-BE49-F238E27FC236}">
                <a16:creationId xmlns:a16="http://schemas.microsoft.com/office/drawing/2014/main" id="{1E760320-E2A4-41FD-E77D-ACB83465C865}"/>
              </a:ext>
            </a:extLst>
          </p:cNvPr>
          <p:cNvSpPr txBox="1"/>
          <p:nvPr/>
        </p:nvSpPr>
        <p:spPr>
          <a:xfrm>
            <a:off x="10393277" y="6604084"/>
            <a:ext cx="1798723" cy="253916"/>
          </a:xfrm>
          <a:prstGeom prst="rect">
            <a:avLst/>
          </a:prstGeom>
          <a:noFill/>
        </p:spPr>
        <p:txBody>
          <a:bodyPr wrap="square" rtlCol="0">
            <a:spAutoFit/>
          </a:bodyPr>
          <a:lstStyle/>
          <a:p>
            <a:r>
              <a:rPr lang="en-IN" sz="1000" b="1" dirty="0"/>
              <a:t>For Internal Circulation Only </a:t>
            </a:r>
          </a:p>
        </p:txBody>
      </p:sp>
      <p:cxnSp>
        <p:nvCxnSpPr>
          <p:cNvPr id="23" name="Straight Connector 22">
            <a:extLst>
              <a:ext uri="{FF2B5EF4-FFF2-40B4-BE49-F238E27FC236}">
                <a16:creationId xmlns:a16="http://schemas.microsoft.com/office/drawing/2014/main" id="{AB3B2731-DDCF-67F6-5895-3F0A3A0819F3}"/>
              </a:ext>
            </a:extLst>
          </p:cNvPr>
          <p:cNvCxnSpPr/>
          <p:nvPr/>
        </p:nvCxnSpPr>
        <p:spPr>
          <a:xfrm>
            <a:off x="1513607" y="839116"/>
            <a:ext cx="9602598" cy="0"/>
          </a:xfrm>
          <a:prstGeom prst="line">
            <a:avLst/>
          </a:prstGeom>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D71600AD-6404-349E-2099-3908513CD275}"/>
              </a:ext>
            </a:extLst>
          </p:cNvPr>
          <p:cNvPicPr>
            <a:picLocks noChangeAspect="1"/>
          </p:cNvPicPr>
          <p:nvPr/>
        </p:nvPicPr>
        <p:blipFill rotWithShape="1">
          <a:blip r:embed="rId2"/>
          <a:srcRect l="9347" t="10025" r="9679" b="11618"/>
          <a:stretch/>
        </p:blipFill>
        <p:spPr>
          <a:xfrm>
            <a:off x="886668" y="246077"/>
            <a:ext cx="728336" cy="531013"/>
          </a:xfrm>
          <a:prstGeom prst="rect">
            <a:avLst/>
          </a:prstGeom>
        </p:spPr>
      </p:pic>
      <p:graphicFrame>
        <p:nvGraphicFramePr>
          <p:cNvPr id="2" name="Table 1">
            <a:extLst>
              <a:ext uri="{FF2B5EF4-FFF2-40B4-BE49-F238E27FC236}">
                <a16:creationId xmlns:a16="http://schemas.microsoft.com/office/drawing/2014/main" id="{A67EB4F9-4966-A8B5-87FF-4CC72C85219D}"/>
              </a:ext>
            </a:extLst>
          </p:cNvPr>
          <p:cNvGraphicFramePr>
            <a:graphicFrameLocks noGrp="1"/>
          </p:cNvGraphicFramePr>
          <p:nvPr>
            <p:extLst>
              <p:ext uri="{D42A27DB-BD31-4B8C-83A1-F6EECF244321}">
                <p14:modId xmlns:p14="http://schemas.microsoft.com/office/powerpoint/2010/main" val="2778831128"/>
              </p:ext>
            </p:extLst>
          </p:nvPr>
        </p:nvGraphicFramePr>
        <p:xfrm>
          <a:off x="886668" y="1003622"/>
          <a:ext cx="10954812" cy="5794346"/>
        </p:xfrm>
        <a:graphic>
          <a:graphicData uri="http://schemas.openxmlformats.org/drawingml/2006/table">
            <a:tbl>
              <a:tblPr/>
              <a:tblGrid>
                <a:gridCol w="640380">
                  <a:extLst>
                    <a:ext uri="{9D8B030D-6E8A-4147-A177-3AD203B41FA5}">
                      <a16:colId xmlns:a16="http://schemas.microsoft.com/office/drawing/2014/main" val="1605589822"/>
                    </a:ext>
                  </a:extLst>
                </a:gridCol>
                <a:gridCol w="3044952">
                  <a:extLst>
                    <a:ext uri="{9D8B030D-6E8A-4147-A177-3AD203B41FA5}">
                      <a16:colId xmlns:a16="http://schemas.microsoft.com/office/drawing/2014/main" val="3919708836"/>
                    </a:ext>
                  </a:extLst>
                </a:gridCol>
                <a:gridCol w="7269480">
                  <a:extLst>
                    <a:ext uri="{9D8B030D-6E8A-4147-A177-3AD203B41FA5}">
                      <a16:colId xmlns:a16="http://schemas.microsoft.com/office/drawing/2014/main" val="3592988256"/>
                    </a:ext>
                  </a:extLst>
                </a:gridCol>
              </a:tblGrid>
              <a:tr h="288326">
                <a:tc>
                  <a:txBody>
                    <a:bodyPr/>
                    <a:lstStyle/>
                    <a:p>
                      <a:pPr algn="ctr" fontAlgn="b"/>
                      <a:r>
                        <a:rPr lang="en-IN" sz="1400" b="1" i="0" u="none" strike="noStrike" dirty="0">
                          <a:solidFill>
                            <a:srgbClr val="FFFFFF"/>
                          </a:solidFill>
                          <a:effectLst/>
                          <a:latin typeface="Aptos" panose="020B0004020202020204" pitchFamily="34" charset="0"/>
                        </a:rPr>
                        <a:t>Sr. No.</a:t>
                      </a:r>
                    </a:p>
                  </a:txBody>
                  <a:tcPr marL="3546" marR="3546"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dirty="0">
                          <a:solidFill>
                            <a:srgbClr val="FFFFFF"/>
                          </a:solidFill>
                          <a:effectLst/>
                          <a:latin typeface="Aptos" panose="020B0004020202020204" pitchFamily="34" charset="0"/>
                        </a:rPr>
                        <a:t>Analysis- Engine Components</a:t>
                      </a:r>
                    </a:p>
                  </a:txBody>
                  <a:tcPr marL="3546" marR="3546"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b"/>
                      <a:r>
                        <a:rPr lang="en-IN" sz="1400" b="1" i="0" u="none" strike="noStrike" dirty="0">
                          <a:solidFill>
                            <a:srgbClr val="FFFFFF"/>
                          </a:solidFill>
                          <a:effectLst/>
                          <a:latin typeface="Aptos" panose="020B0004020202020204" pitchFamily="34" charset="0"/>
                        </a:rPr>
                        <a:t>Details</a:t>
                      </a:r>
                    </a:p>
                  </a:txBody>
                  <a:tcPr marL="3546" marR="3546"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072086557"/>
                  </a:ext>
                </a:extLst>
              </a:tr>
              <a:tr h="663104">
                <a:tc>
                  <a:txBody>
                    <a:bodyPr/>
                    <a:lstStyle/>
                    <a:p>
                      <a:pPr algn="ctr" fontAlgn="b"/>
                      <a:r>
                        <a:rPr lang="en-IN" sz="1400" b="0" i="0" u="none" strike="noStrike" dirty="0">
                          <a:solidFill>
                            <a:srgbClr val="000000"/>
                          </a:solidFill>
                          <a:effectLst/>
                          <a:latin typeface="+mn-lt"/>
                        </a:rPr>
                        <a:t>1</a:t>
                      </a:r>
                    </a:p>
                  </a:txBody>
                  <a:tcPr marL="31916" marR="3546"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400" b="0" i="0" u="none" strike="noStrike" dirty="0">
                          <a:solidFill>
                            <a:srgbClr val="000000"/>
                          </a:solidFill>
                          <a:effectLst/>
                          <a:latin typeface="+mn-lt"/>
                        </a:rPr>
                        <a:t>RM Tool- Components</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marL="0" lvl="0" indent="0">
                        <a:lnSpc>
                          <a:spcPct val="100000"/>
                        </a:lnSpc>
                        <a:buFont typeface="+mj-lt"/>
                        <a:buNone/>
                      </a:pPr>
                      <a:r>
                        <a:rPr lang="en-US" sz="1400" dirty="0">
                          <a:solidFill>
                            <a:schemeClr val="bg2">
                              <a:lumMod val="25000"/>
                            </a:schemeClr>
                          </a:solidFill>
                          <a:latin typeface="+mn-lt"/>
                          <a:ea typeface="Aptos" panose="020B0004020202020204" pitchFamily="34" charset="0"/>
                        </a:rPr>
                        <a:t>RM Tool is divided into two main components: a user interface for inputting data and scheduling batches, and a Windows service responsible for executing the tasks and crawling data. The Windows service is exclusively configured for VB scripts only.</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216380993"/>
                  </a:ext>
                </a:extLst>
              </a:tr>
              <a:tr h="443287">
                <a:tc>
                  <a:txBody>
                    <a:bodyPr/>
                    <a:lstStyle/>
                    <a:p>
                      <a:pPr algn="ctr" fontAlgn="b"/>
                      <a:r>
                        <a:rPr lang="en-IN" sz="1400" b="0" i="0" u="none" strike="noStrike" dirty="0">
                          <a:solidFill>
                            <a:srgbClr val="000000"/>
                          </a:solidFill>
                          <a:effectLst/>
                          <a:latin typeface="+mn-lt"/>
                        </a:rPr>
                        <a:t> 2</a:t>
                      </a:r>
                    </a:p>
                  </a:txBody>
                  <a:tcPr marL="31916" marR="3546"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mn-lt"/>
                        </a:rPr>
                        <a:t>Windows Service in backend</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mn-lt"/>
                        </a:rPr>
                        <a:t>It is not python code where we can modify as per new platform script, it was developed long back as Windows Service which triggers the VBA Scripts</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050497"/>
                  </a:ext>
                </a:extLst>
              </a:tr>
              <a:tr h="443287">
                <a:tc>
                  <a:txBody>
                    <a:bodyPr/>
                    <a:lstStyle/>
                    <a:p>
                      <a:pPr algn="ctr" fontAlgn="b"/>
                      <a:r>
                        <a:rPr lang="en-IN" sz="1400" b="0" i="0" u="none" strike="noStrike" dirty="0">
                          <a:solidFill>
                            <a:srgbClr val="000000"/>
                          </a:solidFill>
                          <a:effectLst/>
                          <a:latin typeface="+mn-lt"/>
                        </a:rPr>
                        <a:t>3</a:t>
                      </a:r>
                    </a:p>
                  </a:txBody>
                  <a:tcPr marL="31916" marR="3546"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400" b="0" i="0" u="none" strike="noStrike" dirty="0">
                          <a:solidFill>
                            <a:srgbClr val="000000"/>
                          </a:solidFill>
                          <a:effectLst/>
                          <a:latin typeface="+mn-lt"/>
                        </a:rPr>
                        <a:t>Complex Design to execute the VBA Scripts</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400" b="0" i="0" u="none" strike="noStrike" dirty="0">
                          <a:solidFill>
                            <a:srgbClr val="000000"/>
                          </a:solidFill>
                          <a:effectLst/>
                          <a:latin typeface="+mn-lt"/>
                        </a:rPr>
                        <a:t> It takes input and converts in XML to pass VBA scripts, further generates the output in XML  to be consumed by database</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603865199"/>
                  </a:ext>
                </a:extLst>
              </a:tr>
              <a:tr h="443287">
                <a:tc>
                  <a:txBody>
                    <a:bodyPr/>
                    <a:lstStyle/>
                    <a:p>
                      <a:pPr algn="ctr" fontAlgn="b"/>
                      <a:r>
                        <a:rPr lang="en-IN" sz="1400" b="0" i="0" u="none" strike="noStrike" dirty="0">
                          <a:solidFill>
                            <a:srgbClr val="000000"/>
                          </a:solidFill>
                          <a:effectLst/>
                          <a:latin typeface="+mn-lt"/>
                        </a:rPr>
                        <a:t> 4</a:t>
                      </a:r>
                    </a:p>
                  </a:txBody>
                  <a:tcPr marL="31916" marR="3546"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mn-lt"/>
                        </a:rPr>
                        <a:t>Curser based insertion (1*1) to database </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mn-lt"/>
                        </a:rPr>
                        <a:t>It was designed for low volume requirement and insert 1*1 records in database which takes lot of time for low volume crawling as well</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7429468"/>
                  </a:ext>
                </a:extLst>
              </a:tr>
              <a:tr h="443287">
                <a:tc>
                  <a:txBody>
                    <a:bodyPr/>
                    <a:lstStyle/>
                    <a:p>
                      <a:pPr algn="ctr" fontAlgn="b"/>
                      <a:r>
                        <a:rPr lang="en-IN" sz="1400" b="0" i="0" u="none" strike="noStrike" dirty="0">
                          <a:solidFill>
                            <a:srgbClr val="000000"/>
                          </a:solidFill>
                          <a:effectLst/>
                          <a:latin typeface="+mn-lt"/>
                        </a:rPr>
                        <a:t>5</a:t>
                      </a:r>
                    </a:p>
                  </a:txBody>
                  <a:tcPr marL="31916" marR="3546"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400" b="0" i="0" u="none" strike="noStrike" dirty="0">
                          <a:solidFill>
                            <a:srgbClr val="000000"/>
                          </a:solidFill>
                          <a:effectLst/>
                          <a:latin typeface="+mn-lt"/>
                        </a:rPr>
                        <a:t>Execute DaaS compliance scripts</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400" b="0" i="0" u="none" strike="noStrike" dirty="0">
                          <a:solidFill>
                            <a:srgbClr val="000000"/>
                          </a:solidFill>
                          <a:effectLst/>
                          <a:latin typeface="+mn-lt"/>
                        </a:rPr>
                        <a:t>Need to develop fresh engine/workflow which will be scalable for any technology platform/scripts to be triggered </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99593225"/>
                  </a:ext>
                </a:extLst>
              </a:tr>
              <a:tr h="663104">
                <a:tc>
                  <a:txBody>
                    <a:bodyPr/>
                    <a:lstStyle/>
                    <a:p>
                      <a:pPr algn="ctr" fontAlgn="b"/>
                      <a:r>
                        <a:rPr lang="en-IN" sz="1400" b="0" i="0" u="none" strike="noStrike" dirty="0">
                          <a:solidFill>
                            <a:srgbClr val="000000"/>
                          </a:solidFill>
                          <a:effectLst/>
                          <a:latin typeface="+mn-lt"/>
                        </a:rPr>
                        <a:t>6 </a:t>
                      </a:r>
                    </a:p>
                  </a:txBody>
                  <a:tcPr marL="31916" marR="3546"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mn-lt"/>
                        </a:rPr>
                        <a:t>Sequential processing </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dirty="0">
                          <a:solidFill>
                            <a:schemeClr val="bg2">
                              <a:lumMod val="25000"/>
                            </a:schemeClr>
                          </a:solidFill>
                          <a:latin typeface="+mn-lt"/>
                          <a:ea typeface="Aptos" panose="020B0004020202020204" pitchFamily="34" charset="0"/>
                        </a:rPr>
                        <a:t>RM Tool, process requests/input sequentially which is coupled with XML-based input and output, results, which slow down the crawling and not fit for high volume like we have in DaaS. Need to design the workflow with multithreading processing of requests</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8340069"/>
                  </a:ext>
                </a:extLst>
              </a:tr>
              <a:tr h="443287">
                <a:tc>
                  <a:txBody>
                    <a:bodyPr/>
                    <a:lstStyle/>
                    <a:p>
                      <a:pPr algn="ctr" fontAlgn="b"/>
                      <a:r>
                        <a:rPr lang="en-IN" sz="1400" b="0" i="0" u="none" strike="noStrike" dirty="0">
                          <a:solidFill>
                            <a:srgbClr val="000000"/>
                          </a:solidFill>
                          <a:effectLst/>
                          <a:latin typeface="+mn-lt"/>
                        </a:rPr>
                        <a:t>7</a:t>
                      </a:r>
                    </a:p>
                  </a:txBody>
                  <a:tcPr marL="31916" marR="3546"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400" b="0" i="0" u="none" strike="noStrike" dirty="0">
                          <a:solidFill>
                            <a:srgbClr val="000000"/>
                          </a:solidFill>
                          <a:effectLst/>
                          <a:latin typeface="+mn-lt"/>
                        </a:rPr>
                        <a:t>Redesign the schedular and crawling engine </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400" b="0" i="0" u="none" strike="noStrike" dirty="0">
                          <a:solidFill>
                            <a:srgbClr val="000000"/>
                          </a:solidFill>
                          <a:effectLst/>
                          <a:latin typeface="+mn-lt"/>
                        </a:rPr>
                        <a:t>We need to revamp the existing module (UI + Engine ) with latest technology platform</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883312891"/>
                  </a:ext>
                </a:extLst>
              </a:tr>
              <a:tr h="663104">
                <a:tc>
                  <a:txBody>
                    <a:bodyPr/>
                    <a:lstStyle/>
                    <a:p>
                      <a:pPr algn="ctr" fontAlgn="b"/>
                      <a:r>
                        <a:rPr lang="en-IN" sz="1400" b="0" i="0" u="none" strike="noStrike" dirty="0">
                          <a:solidFill>
                            <a:srgbClr val="000000"/>
                          </a:solidFill>
                          <a:effectLst/>
                          <a:latin typeface="+mn-lt"/>
                        </a:rPr>
                        <a:t>8</a:t>
                      </a:r>
                    </a:p>
                  </a:txBody>
                  <a:tcPr marL="31916" marR="3546"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mn-lt"/>
                        </a:rPr>
                        <a:t>Consolidate the Database and scheduling logs for showing the queue progress on dashboard </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400" b="0" i="0" u="none" strike="noStrike" dirty="0">
                          <a:solidFill>
                            <a:srgbClr val="000000"/>
                          </a:solidFill>
                          <a:effectLst/>
                          <a:latin typeface="+mn-lt"/>
                        </a:rPr>
                        <a:t>We Need to develop the crawling / monitoring dashboard to track the progress of batches  </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6432845"/>
                  </a:ext>
                </a:extLst>
              </a:tr>
              <a:tr h="443287">
                <a:tc>
                  <a:txBody>
                    <a:bodyPr/>
                    <a:lstStyle/>
                    <a:p>
                      <a:pPr algn="ctr" fontAlgn="b"/>
                      <a:r>
                        <a:rPr lang="en-IN" sz="1400" b="0" i="0" u="none" strike="noStrike" dirty="0">
                          <a:solidFill>
                            <a:srgbClr val="000000"/>
                          </a:solidFill>
                          <a:effectLst/>
                          <a:latin typeface="+mn-lt"/>
                        </a:rPr>
                        <a:t>9</a:t>
                      </a:r>
                    </a:p>
                  </a:txBody>
                  <a:tcPr marL="31916" marR="3546"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400" b="0" i="0" u="none" strike="noStrike" dirty="0">
                          <a:solidFill>
                            <a:srgbClr val="000000"/>
                          </a:solidFill>
                          <a:effectLst/>
                          <a:latin typeface="+mn-lt"/>
                        </a:rPr>
                        <a:t>Search / Crawl mechanism </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400" b="0" i="0" u="none" strike="noStrike" dirty="0">
                          <a:solidFill>
                            <a:srgbClr val="000000"/>
                          </a:solidFill>
                          <a:effectLst/>
                          <a:latin typeface="+mn-lt"/>
                        </a:rPr>
                        <a:t>Old RM tool is </a:t>
                      </a:r>
                      <a:r>
                        <a:rPr lang="en-IN" sz="1400" b="1" i="0" u="none" strike="noStrike" dirty="0">
                          <a:solidFill>
                            <a:srgbClr val="000000"/>
                          </a:solidFill>
                          <a:effectLst/>
                          <a:latin typeface="+mn-lt"/>
                        </a:rPr>
                        <a:t>MPN based</a:t>
                      </a:r>
                      <a:r>
                        <a:rPr lang="en-IN" sz="1400" b="0" i="0" u="none" strike="noStrike" dirty="0">
                          <a:solidFill>
                            <a:srgbClr val="000000"/>
                          </a:solidFill>
                          <a:effectLst/>
                          <a:latin typeface="+mn-lt"/>
                        </a:rPr>
                        <a:t>, however for DataEdge360- need to have with </a:t>
                      </a:r>
                      <a:r>
                        <a:rPr lang="en-IN" sz="1400" b="1" i="0" u="none" strike="noStrike" dirty="0">
                          <a:solidFill>
                            <a:srgbClr val="000000"/>
                          </a:solidFill>
                          <a:effectLst/>
                          <a:latin typeface="+mn-lt"/>
                        </a:rPr>
                        <a:t>product URL </a:t>
                      </a:r>
                      <a:r>
                        <a:rPr lang="en-IN" sz="1400" b="0" i="0" u="none" strike="noStrike" dirty="0">
                          <a:solidFill>
                            <a:srgbClr val="000000"/>
                          </a:solidFill>
                          <a:effectLst/>
                          <a:latin typeface="+mn-lt"/>
                        </a:rPr>
                        <a:t>based input. </a:t>
                      </a:r>
                      <a:r>
                        <a:rPr lang="en-US" sz="1400" dirty="0">
                          <a:solidFill>
                            <a:schemeClr val="tx2">
                              <a:lumMod val="50000"/>
                            </a:schemeClr>
                          </a:solidFill>
                        </a:rPr>
                        <a:t>MPN-based crawling is slower than product URL-based crawling</a:t>
                      </a:r>
                      <a:endParaRPr lang="en-IN" sz="1400" b="0" i="0" u="none" strike="noStrike" dirty="0">
                        <a:solidFill>
                          <a:schemeClr val="tx2">
                            <a:lumMod val="50000"/>
                          </a:schemeClr>
                        </a:solidFill>
                        <a:effectLst/>
                        <a:latin typeface="+mn-lt"/>
                      </a:endParaRP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561940344"/>
                  </a:ext>
                </a:extLst>
              </a:tr>
              <a:tr h="663104">
                <a:tc>
                  <a:txBody>
                    <a:bodyPr/>
                    <a:lstStyle/>
                    <a:p>
                      <a:pPr algn="ctr" fontAlgn="b"/>
                      <a:r>
                        <a:rPr lang="en-IN" sz="1400" b="0" i="0" u="none" strike="noStrike" dirty="0">
                          <a:solidFill>
                            <a:srgbClr val="000000"/>
                          </a:solidFill>
                          <a:effectLst/>
                          <a:latin typeface="+mn-lt"/>
                        </a:rPr>
                        <a:t>10</a:t>
                      </a:r>
                    </a:p>
                  </a:txBody>
                  <a:tcPr marL="31916" marR="3546"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400" b="0" i="0" u="none" strike="noStrike" dirty="0">
                          <a:solidFill>
                            <a:srgbClr val="000000"/>
                          </a:solidFill>
                          <a:effectLst/>
                          <a:latin typeface="+mn-lt"/>
                        </a:rPr>
                        <a:t>Technology Dependency and New Proposal</a:t>
                      </a: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dirty="0">
                          <a:solidFill>
                            <a:schemeClr val="tx2">
                              <a:lumMod val="50000"/>
                            </a:schemeClr>
                          </a:solidFill>
                        </a:rPr>
                        <a:t>The RM Tool crawling engine is solely built for MPN-based VBA programs, whereas DaaS scripts are based on Python scripts using product URLs. In order for the DaaS scripts to be executed, the </a:t>
                      </a:r>
                      <a:r>
                        <a:rPr lang="en-US" sz="1400" b="1" dirty="0">
                          <a:solidFill>
                            <a:schemeClr val="tx2">
                              <a:lumMod val="50000"/>
                            </a:schemeClr>
                          </a:solidFill>
                        </a:rPr>
                        <a:t>existing workflow must be modified and the Python crawling engine should be integrated </a:t>
                      </a:r>
                      <a:r>
                        <a:rPr lang="en-US" sz="1400" dirty="0">
                          <a:solidFill>
                            <a:schemeClr val="tx2">
                              <a:lumMod val="50000"/>
                            </a:schemeClr>
                          </a:solidFill>
                        </a:rPr>
                        <a:t>with the RM tool.</a:t>
                      </a:r>
                      <a:endParaRPr lang="en-IN" sz="1400" b="0" i="0" u="none" strike="noStrike" dirty="0">
                        <a:solidFill>
                          <a:schemeClr val="tx2">
                            <a:lumMod val="50000"/>
                          </a:schemeClr>
                        </a:solidFill>
                        <a:effectLst/>
                        <a:latin typeface="+mn-lt"/>
                      </a:endParaRPr>
                    </a:p>
                  </a:txBody>
                  <a:tcPr marT="354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08316725"/>
                  </a:ext>
                </a:extLst>
              </a:tr>
            </a:tbl>
          </a:graphicData>
        </a:graphic>
      </p:graphicFrame>
    </p:spTree>
    <p:extLst>
      <p:ext uri="{BB962C8B-B14F-4D97-AF65-F5344CB8AC3E}">
        <p14:creationId xmlns:p14="http://schemas.microsoft.com/office/powerpoint/2010/main" val="149237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2FBFA7-DD72-BB30-C625-510EF2D4972E}"/>
              </a:ext>
            </a:extLst>
          </p:cNvPr>
          <p:cNvSpPr txBox="1"/>
          <p:nvPr/>
        </p:nvSpPr>
        <p:spPr>
          <a:xfrm>
            <a:off x="1513607" y="335255"/>
            <a:ext cx="6227859" cy="461665"/>
          </a:xfrm>
          <a:prstGeom prst="rect">
            <a:avLst/>
          </a:prstGeom>
          <a:noFill/>
        </p:spPr>
        <p:txBody>
          <a:bodyPr wrap="none" rtlCol="0">
            <a:spAutoFit/>
          </a:bodyPr>
          <a:lstStyle/>
          <a:p>
            <a:r>
              <a:rPr lang="en-IN" sz="2400" dirty="0">
                <a:solidFill>
                  <a:srgbClr val="005FC6"/>
                </a:solidFill>
                <a:latin typeface="Calibri" panose="020F0502020204030204" pitchFamily="34" charset="0"/>
                <a:ea typeface="+mj-ea"/>
                <a:cs typeface="+mj-cs"/>
              </a:rPr>
              <a:t> RM Tool – Existing and New Proposed Workflow</a:t>
            </a:r>
          </a:p>
        </p:txBody>
      </p:sp>
      <p:sp>
        <p:nvSpPr>
          <p:cNvPr id="3" name="TextBox 2">
            <a:extLst>
              <a:ext uri="{FF2B5EF4-FFF2-40B4-BE49-F238E27FC236}">
                <a16:creationId xmlns:a16="http://schemas.microsoft.com/office/drawing/2014/main" id="{1E760320-E2A4-41FD-E77D-ACB83465C865}"/>
              </a:ext>
            </a:extLst>
          </p:cNvPr>
          <p:cNvSpPr txBox="1"/>
          <p:nvPr/>
        </p:nvSpPr>
        <p:spPr>
          <a:xfrm>
            <a:off x="10393277" y="6604084"/>
            <a:ext cx="1798723" cy="253916"/>
          </a:xfrm>
          <a:prstGeom prst="rect">
            <a:avLst/>
          </a:prstGeom>
          <a:noFill/>
        </p:spPr>
        <p:txBody>
          <a:bodyPr wrap="square" rtlCol="0">
            <a:spAutoFit/>
          </a:bodyPr>
          <a:lstStyle/>
          <a:p>
            <a:r>
              <a:rPr lang="en-IN" sz="1000" b="1" dirty="0"/>
              <a:t>For Internal Circulation Only </a:t>
            </a:r>
          </a:p>
        </p:txBody>
      </p:sp>
      <p:cxnSp>
        <p:nvCxnSpPr>
          <p:cNvPr id="23" name="Straight Connector 22">
            <a:extLst>
              <a:ext uri="{FF2B5EF4-FFF2-40B4-BE49-F238E27FC236}">
                <a16:creationId xmlns:a16="http://schemas.microsoft.com/office/drawing/2014/main" id="{AB3B2731-DDCF-67F6-5895-3F0A3A0819F3}"/>
              </a:ext>
            </a:extLst>
          </p:cNvPr>
          <p:cNvCxnSpPr/>
          <p:nvPr/>
        </p:nvCxnSpPr>
        <p:spPr>
          <a:xfrm>
            <a:off x="1513607" y="839116"/>
            <a:ext cx="9602598" cy="0"/>
          </a:xfrm>
          <a:prstGeom prst="line">
            <a:avLst/>
          </a:prstGeom>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D71600AD-6404-349E-2099-3908513CD275}"/>
              </a:ext>
            </a:extLst>
          </p:cNvPr>
          <p:cNvPicPr>
            <a:picLocks noChangeAspect="1"/>
          </p:cNvPicPr>
          <p:nvPr/>
        </p:nvPicPr>
        <p:blipFill rotWithShape="1">
          <a:blip r:embed="rId2"/>
          <a:srcRect l="9347" t="10025" r="9679" b="11618"/>
          <a:stretch/>
        </p:blipFill>
        <p:spPr>
          <a:xfrm>
            <a:off x="886668" y="246077"/>
            <a:ext cx="728336" cy="531013"/>
          </a:xfrm>
          <a:prstGeom prst="rect">
            <a:avLst/>
          </a:prstGeom>
        </p:spPr>
      </p:pic>
      <p:pic>
        <p:nvPicPr>
          <p:cNvPr id="6" name="Picture 5" descr="A diagram of a software development&#10;&#10;Description automatically generated">
            <a:extLst>
              <a:ext uri="{FF2B5EF4-FFF2-40B4-BE49-F238E27FC236}">
                <a16:creationId xmlns:a16="http://schemas.microsoft.com/office/drawing/2014/main" id="{57C5ECC5-095F-4370-E281-B28C2165B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608" y="1061577"/>
            <a:ext cx="6588174" cy="5559569"/>
          </a:xfrm>
          <a:prstGeom prst="rect">
            <a:avLst/>
          </a:prstGeom>
        </p:spPr>
      </p:pic>
    </p:spTree>
    <p:extLst>
      <p:ext uri="{BB962C8B-B14F-4D97-AF65-F5344CB8AC3E}">
        <p14:creationId xmlns:p14="http://schemas.microsoft.com/office/powerpoint/2010/main" val="4009181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188EFF-CFD9-1D67-8581-ECD6AB116C7B}"/>
              </a:ext>
            </a:extLst>
          </p:cNvPr>
          <p:cNvSpPr txBox="1"/>
          <p:nvPr/>
        </p:nvSpPr>
        <p:spPr>
          <a:xfrm>
            <a:off x="10393277" y="6604084"/>
            <a:ext cx="1798723" cy="253916"/>
          </a:xfrm>
          <a:prstGeom prst="rect">
            <a:avLst/>
          </a:prstGeom>
          <a:noFill/>
        </p:spPr>
        <p:txBody>
          <a:bodyPr wrap="square" rtlCol="0">
            <a:spAutoFit/>
          </a:bodyPr>
          <a:lstStyle/>
          <a:p>
            <a:r>
              <a:rPr lang="en-IN" sz="1000" b="1" dirty="0"/>
              <a:t>For Internal Circulation Only </a:t>
            </a:r>
          </a:p>
        </p:txBody>
      </p:sp>
    </p:spTree>
    <p:extLst>
      <p:ext uri="{BB962C8B-B14F-4D97-AF65-F5344CB8AC3E}">
        <p14:creationId xmlns:p14="http://schemas.microsoft.com/office/powerpoint/2010/main" val="1776485176"/>
      </p:ext>
    </p:extLst>
  </p:cSld>
  <p:clrMapOvr>
    <a:masterClrMapping/>
  </p:clrMapOvr>
</p:sld>
</file>

<file path=ppt/theme/theme1.xml><?xml version="1.0" encoding="utf-8"?>
<a:theme xmlns:a="http://schemas.openxmlformats.org/drawingml/2006/main" name="eClerxMarkets-Template-Widescreen">
  <a:themeElements>
    <a:clrScheme name="Markets">
      <a:dk1>
        <a:srgbClr val="595959"/>
      </a:dk1>
      <a:lt1>
        <a:srgbClr val="FFFFFF"/>
      </a:lt1>
      <a:dk2>
        <a:srgbClr val="1473BF"/>
      </a:dk2>
      <a:lt2>
        <a:srgbClr val="A1C7E5"/>
      </a:lt2>
      <a:accent1>
        <a:srgbClr val="1473BF"/>
      </a:accent1>
      <a:accent2>
        <a:srgbClr val="002B53"/>
      </a:accent2>
      <a:accent3>
        <a:srgbClr val="A1C7E5"/>
      </a:accent3>
      <a:accent4>
        <a:srgbClr val="4CA480"/>
      </a:accent4>
      <a:accent5>
        <a:srgbClr val="6B6C6F"/>
      </a:accent5>
      <a:accent6>
        <a:srgbClr val="1B5574"/>
      </a:accent6>
      <a:hlink>
        <a:srgbClr val="7030A0"/>
      </a:hlink>
      <a:folHlink>
        <a:srgbClr val="70879A"/>
      </a:folHlink>
    </a:clrScheme>
    <a:fontScheme name="Markets">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a:noFill/>
        </a:ln>
      </a:spPr>
      <a:bodyPr vert="horz" wrap="square" lIns="42863" tIns="21431" rIns="42863" bIns="21431" numCol="1" anchor="t" anchorCtr="0" compatLnSpc="1">
        <a:prstTxWarp prst="textNoShape">
          <a:avLst/>
        </a:prstTxWarp>
      </a:bodyPr>
      <a:lstStyle>
        <a:defPPr>
          <a:defRPr dirty="0"/>
        </a:defPPr>
      </a:lstStyle>
    </a:spDef>
  </a:objectDefaults>
  <a:extraClrSchemeLst/>
  <a:extLst>
    <a:ext uri="{05A4C25C-085E-4340-85A3-A5531E510DB2}">
      <thm15:themeFamily xmlns:thm15="http://schemas.microsoft.com/office/thememl/2012/main" name="Presentation8" id="{3D565EF7-B6DB-4D4A-BA05-86911481E06A}" vid="{F017319D-D13C-4BE7-8C2E-2EFE4429DE7F}"/>
    </a:ext>
  </a:extLst>
</a:theme>
</file>

<file path=ppt/theme/theme2.xml><?xml version="1.0" encoding="utf-8"?>
<a:theme xmlns:a="http://schemas.openxmlformats.org/drawingml/2006/main" name="5_eClerxMarkets-Template-Widescreen">
  <a:themeElements>
    <a:clrScheme name="Custom 106">
      <a:dk1>
        <a:srgbClr val="595959"/>
      </a:dk1>
      <a:lt1>
        <a:srgbClr val="FFFFFF"/>
      </a:lt1>
      <a:dk2>
        <a:srgbClr val="1473BF"/>
      </a:dk2>
      <a:lt2>
        <a:srgbClr val="A1C7E5"/>
      </a:lt2>
      <a:accent1>
        <a:srgbClr val="1473BF"/>
      </a:accent1>
      <a:accent2>
        <a:srgbClr val="002B53"/>
      </a:accent2>
      <a:accent3>
        <a:srgbClr val="A1C7E5"/>
      </a:accent3>
      <a:accent4>
        <a:srgbClr val="6A6B6F"/>
      </a:accent4>
      <a:accent5>
        <a:srgbClr val="6B6C6F"/>
      </a:accent5>
      <a:accent6>
        <a:srgbClr val="D9D7D7"/>
      </a:accent6>
      <a:hlink>
        <a:srgbClr val="7030A0"/>
      </a:hlink>
      <a:folHlink>
        <a:srgbClr val="70879A"/>
      </a:folHlink>
    </a:clrScheme>
    <a:fontScheme name="Custom 29">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a:noFill/>
        </a:ln>
      </a:spPr>
      <a:bodyPr vert="horz" wrap="square" lIns="42863" tIns="21431" rIns="42863" bIns="21431" numCol="1" anchor="t" anchorCtr="0" compatLnSpc="1">
        <a:prstTxWarp prst="textNoShape">
          <a:avLst/>
        </a:prstTxWarp>
      </a:bodyPr>
      <a:lstStyle>
        <a:defPPr>
          <a:defRPr dirty="0"/>
        </a:defPPr>
      </a:lstStyle>
    </a:spDef>
  </a:objectDefaults>
  <a:extraClrSchemeLst/>
  <a:extLst>
    <a:ext uri="{05A4C25C-085E-4340-85A3-A5531E510DB2}">
      <thm15:themeFamily xmlns:thm15="http://schemas.microsoft.com/office/thememl/2012/main" name="Presentation8" id="{3D565EF7-B6DB-4D4A-BA05-86911481E06A}" vid="{F017319D-D13C-4BE7-8C2E-2EFE4429DE7F}"/>
    </a:ext>
  </a:extLst>
</a:theme>
</file>

<file path=ppt/theme/theme3.xml><?xml version="1.0" encoding="utf-8"?>
<a:theme xmlns:a="http://schemas.openxmlformats.org/drawingml/2006/main" name="1_ECLX_Tech_Theme">
  <a:themeElements>
    <a:clrScheme name="Tech 01">
      <a:dk1>
        <a:srgbClr val="878787"/>
      </a:dk1>
      <a:lt1>
        <a:srgbClr val="FFFFFF"/>
      </a:lt1>
      <a:dk2>
        <a:srgbClr val="44546A"/>
      </a:dk2>
      <a:lt2>
        <a:srgbClr val="E7E6E6"/>
      </a:lt2>
      <a:accent1>
        <a:srgbClr val="002E88"/>
      </a:accent1>
      <a:accent2>
        <a:srgbClr val="0F6BB5"/>
      </a:accent2>
      <a:accent3>
        <a:srgbClr val="00B0EF"/>
      </a:accent3>
      <a:accent4>
        <a:srgbClr val="71EBFE"/>
      </a:accent4>
      <a:accent5>
        <a:srgbClr val="9CC73A"/>
      </a:accent5>
      <a:accent6>
        <a:srgbClr val="DCDCDC"/>
      </a:accent6>
      <a:hlink>
        <a:srgbClr val="0F6BB5"/>
      </a:hlink>
      <a:folHlink>
        <a:srgbClr val="00B0E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CLX_Tech_Theme" id="{E2FA9C02-3667-4640-AADB-125AE0CB30AC}" vid="{D1549570-D78A-D346-AEDE-704996422B6E}"/>
    </a:ext>
  </a:extLst>
</a:theme>
</file>

<file path=ppt/theme/theme4.xml><?xml version="1.0" encoding="utf-8"?>
<a:theme xmlns:a="http://schemas.openxmlformats.org/drawingml/2006/main" name="2_ECLX_Tech_Theme">
  <a:themeElements>
    <a:clrScheme name="Tech 01">
      <a:dk1>
        <a:srgbClr val="878787"/>
      </a:dk1>
      <a:lt1>
        <a:srgbClr val="FFFFFF"/>
      </a:lt1>
      <a:dk2>
        <a:srgbClr val="44546A"/>
      </a:dk2>
      <a:lt2>
        <a:srgbClr val="E7E6E6"/>
      </a:lt2>
      <a:accent1>
        <a:srgbClr val="002E88"/>
      </a:accent1>
      <a:accent2>
        <a:srgbClr val="0F6BB5"/>
      </a:accent2>
      <a:accent3>
        <a:srgbClr val="00B0EF"/>
      </a:accent3>
      <a:accent4>
        <a:srgbClr val="71EBFE"/>
      </a:accent4>
      <a:accent5>
        <a:srgbClr val="9CC73A"/>
      </a:accent5>
      <a:accent6>
        <a:srgbClr val="DCDCDC"/>
      </a:accent6>
      <a:hlink>
        <a:srgbClr val="0F6BB5"/>
      </a:hlink>
      <a:folHlink>
        <a:srgbClr val="00B0E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CLX_Tech_Theme" id="{E2FA9C02-3667-4640-AADB-125AE0CB30AC}" vid="{D1549570-D78A-D346-AEDE-704996422B6E}"/>
    </a:ext>
  </a:extLst>
</a:theme>
</file>

<file path=ppt/theme/theme5.xml><?xml version="1.0" encoding="utf-8"?>
<a:theme xmlns:a="http://schemas.openxmlformats.org/drawingml/2006/main" name="1_eClerxMarkets-Template-Widescreen">
  <a:themeElements>
    <a:clrScheme name="Markets">
      <a:dk1>
        <a:srgbClr val="595959"/>
      </a:dk1>
      <a:lt1>
        <a:srgbClr val="FFFFFF"/>
      </a:lt1>
      <a:dk2>
        <a:srgbClr val="1473BF"/>
      </a:dk2>
      <a:lt2>
        <a:srgbClr val="A1C7E5"/>
      </a:lt2>
      <a:accent1>
        <a:srgbClr val="1473BF"/>
      </a:accent1>
      <a:accent2>
        <a:srgbClr val="002B53"/>
      </a:accent2>
      <a:accent3>
        <a:srgbClr val="A1C7E5"/>
      </a:accent3>
      <a:accent4>
        <a:srgbClr val="4CA480"/>
      </a:accent4>
      <a:accent5>
        <a:srgbClr val="6B6C6F"/>
      </a:accent5>
      <a:accent6>
        <a:srgbClr val="1B5574"/>
      </a:accent6>
      <a:hlink>
        <a:srgbClr val="7030A0"/>
      </a:hlink>
      <a:folHlink>
        <a:srgbClr val="70879A"/>
      </a:folHlink>
    </a:clrScheme>
    <a:fontScheme name="Custom 29">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tx2"/>
        </a:solidFill>
        <a:ln>
          <a:noFill/>
        </a:ln>
      </a:spPr>
      <a:bodyPr vert="horz" wrap="square" lIns="42863" tIns="21431" rIns="42863" bIns="21431" numCol="1" anchor="t" anchorCtr="0" compatLnSpc="1">
        <a:prstTxWarp prst="textNoShape">
          <a:avLst/>
        </a:prstTxWarp>
      </a:bodyPr>
      <a:lstStyle>
        <a:defPPr>
          <a:defRPr dirty="0"/>
        </a:defPPr>
      </a:lstStyle>
    </a:spDef>
  </a:objectDefaults>
  <a:extraClrSchemeLst/>
  <a:extLst>
    <a:ext uri="{05A4C25C-085E-4340-85A3-A5531E510DB2}">
      <thm15:themeFamily xmlns:thm15="http://schemas.microsoft.com/office/thememl/2012/main" name="Presentation8" id="{3D565EF7-B6DB-4D4A-BA05-86911481E06A}" vid="{F017319D-D13C-4BE7-8C2E-2EFE4429DE7F}"/>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6986</TotalTime>
  <Words>409</Words>
  <Application>Microsoft Office PowerPoint</Application>
  <PresentationFormat>Widescreen</PresentationFormat>
  <Paragraphs>40</Paragraphs>
  <Slides>4</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4</vt:i4>
      </vt:variant>
    </vt:vector>
  </HeadingPairs>
  <TitlesOfParts>
    <vt:vector size="18" baseType="lpstr">
      <vt:lpstr>Aptos</vt:lpstr>
      <vt:lpstr>Arial</vt:lpstr>
      <vt:lpstr>Calibri</vt:lpstr>
      <vt:lpstr>Calibri Light</vt:lpstr>
      <vt:lpstr>Courier New</vt:lpstr>
      <vt:lpstr>Gill Sans Light</vt:lpstr>
      <vt:lpstr>Lato</vt:lpstr>
      <vt:lpstr>Segoe UI</vt:lpstr>
      <vt:lpstr>Wingdings</vt:lpstr>
      <vt:lpstr>eClerxMarkets-Template-Widescreen</vt:lpstr>
      <vt:lpstr>5_eClerxMarkets-Template-Widescreen</vt:lpstr>
      <vt:lpstr>1_ECLX_Tech_Theme</vt:lpstr>
      <vt:lpstr>2_ECLX_Tech_Theme</vt:lpstr>
      <vt:lpstr>1_eClerxMarkets-Template-Widescreen</vt:lpstr>
      <vt:lpstr>AWS Proposed Architecture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[Corporate Action – NA &amp; EMEA]</dc:title>
  <dc:creator>Gokulraj Perumal</dc:creator>
  <cp:lastModifiedBy>Gaurav Singh Chandel</cp:lastModifiedBy>
  <cp:revision>173</cp:revision>
  <dcterms:created xsi:type="dcterms:W3CDTF">2023-10-13T07:36:05Z</dcterms:created>
  <dcterms:modified xsi:type="dcterms:W3CDTF">2024-12-13T09:40:02Z</dcterms:modified>
</cp:coreProperties>
</file>