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843" r:id="rId4"/>
  </p:sldMasterIdLst>
  <p:notesMasterIdLst>
    <p:notesMasterId r:id="rId11"/>
  </p:notesMasterIdLst>
  <p:sldIdLst>
    <p:sldId id="2147474809" r:id="rId5"/>
    <p:sldId id="1539" r:id="rId6"/>
    <p:sldId id="2147474811" r:id="rId7"/>
    <p:sldId id="2147474812" r:id="rId8"/>
    <p:sldId id="2147474814" r:id="rId9"/>
    <p:sldId id="1537"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BBFF59B-ABC1-731E-C38F-D5F9EE0CEE22}" name="Joakim Fernstad" initials="JF" userId="S::joakim.fernstad@qrtech.se::d822f530-d2df-4086-99ca-629311641d13" providerId="AD"/>
  <p188:author id="{8CF746AD-F3A4-1D63-FF73-0625CBCC8AEF}" name="Helena Reimeringer" initials="HR" userId="S::helena.reimeringer@qrtech.se::b3838fa9-5114-47b8-b819-e336b65b28b3" providerId="AD"/>
  <p188:author id="{ADAF32E7-B0AB-31B5-032C-0CDE4E9C265E}" name="Claes Pettersson" initials="CP" userId="S::claes.pettersson@qrtech.se::fe7a491e-6515-4b4f-ac30-1685957dcb9e" providerId="AD"/>
  <p188:author id="{8B5A42EF-7C39-51F6-704B-C553C37E45CC}" name="Daniel Röjnemark" initials="DR" userId="S::daniel.rojnemark@qrtech.se::4d07d2a3-7e21-4a1a-b10d-ae6c731ccb2e" providerId="AD"/>
  <p188:author id="{004B20FD-1C1E-4A3B-4ED3-B188F0788ACB}" name="Roger Kanstrup" initials="RK" userId="S::roger.kanstrup@qrtech.se::a527c825-d834-45fe-b730-c1148ea3b3c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ästanvändare" initials="Gä" lastIdx="10" clrIdx="0">
    <p:extLst>
      <p:ext uri="{19B8F6BF-5375-455C-9EA6-DF929625EA0E}">
        <p15:presenceInfo xmlns:p15="http://schemas.microsoft.com/office/powerpoint/2012/main" userId="S::urn:spo:anon#dcc84078aaadc26fdd36524dcedb50dc76203c7d3bdc62ba2de4a9a6011130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7BFF"/>
    <a:srgbClr val="0E1259"/>
    <a:srgbClr val="008765"/>
    <a:srgbClr val="FF9600"/>
    <a:srgbClr val="71007B"/>
    <a:srgbClr val="F7F5F2"/>
    <a:srgbClr val="8CC6FF"/>
    <a:srgbClr val="1E247E"/>
    <a:srgbClr val="550C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5606"/>
  </p:normalViewPr>
  <p:slideViewPr>
    <p:cSldViewPr snapToGrid="0">
      <p:cViewPr>
        <p:scale>
          <a:sx n="75" d="100"/>
          <a:sy n="75" d="100"/>
        </p:scale>
        <p:origin x="696" y="3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dirty="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10801-C68E-184B-8906-8B1CCDB8144B}" type="datetimeFigureOut">
              <a:rPr lang="sv-SE" smtClean="0"/>
              <a:t>2025-03-25</a:t>
            </a:fld>
            <a:endParaRPr lang="sv-SE" dirty="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dirty="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dirty="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3B1F2-A83B-F842-B009-520C5EFD50A4}" type="slidenum">
              <a:rPr lang="sv-SE" smtClean="0"/>
              <a:t>‹#›</a:t>
            </a:fld>
            <a:endParaRPr lang="sv-SE" dirty="0"/>
          </a:p>
        </p:txBody>
      </p:sp>
    </p:spTree>
    <p:extLst>
      <p:ext uri="{BB962C8B-B14F-4D97-AF65-F5344CB8AC3E}">
        <p14:creationId xmlns:p14="http://schemas.microsoft.com/office/powerpoint/2010/main" val="340812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image">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1317424"/>
            <a:ext cx="3508375" cy="1715143"/>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3345082"/>
            <a:ext cx="3508375" cy="1701479"/>
          </a:xfrm>
          <a:prstGeom prst="rect">
            <a:avLst/>
          </a:prstGeom>
        </p:spPr>
        <p:txBody>
          <a:bodyPr lIns="0" tIns="0" rIns="0" bIns="0"/>
          <a:lstStyle>
            <a:lvl1pPr marL="0" indent="0">
              <a:lnSpc>
                <a:spcPct val="110000"/>
              </a:lnSpc>
              <a:buFontTx/>
              <a:buNone/>
              <a:defRPr sz="2000">
                <a:solidFill>
                  <a:schemeClr val="accent1"/>
                </a:solidFill>
              </a:defRPr>
            </a:lvl1pPr>
            <a:lvl2pPr marL="457200" indent="0">
              <a:lnSpc>
                <a:spcPct val="110000"/>
              </a:lnSpc>
              <a:buFontTx/>
              <a:buNone/>
              <a:defRPr sz="2000">
                <a:solidFill>
                  <a:schemeClr val="accent1"/>
                </a:solidFill>
              </a:defRPr>
            </a:lvl2pPr>
            <a:lvl3pPr marL="914400" indent="0">
              <a:lnSpc>
                <a:spcPct val="110000"/>
              </a:lnSpc>
              <a:buFontTx/>
              <a:buNone/>
              <a:defRPr sz="2000">
                <a:solidFill>
                  <a:schemeClr val="accent1"/>
                </a:solidFill>
              </a:defRPr>
            </a:lvl3pPr>
            <a:lvl4pPr marL="1371600" indent="0">
              <a:lnSpc>
                <a:spcPct val="110000"/>
              </a:lnSpc>
              <a:buFontTx/>
              <a:buNone/>
              <a:defRPr sz="2000">
                <a:solidFill>
                  <a:schemeClr val="accent1"/>
                </a:solidFill>
              </a:defRPr>
            </a:lvl4pPr>
            <a:lvl5pPr marL="1828800" indent="0">
              <a:lnSpc>
                <a:spcPct val="110000"/>
              </a:lnSpc>
              <a:buFontTx/>
              <a:buNone/>
              <a:defRPr sz="20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Text Placeholder 6">
            <a:extLst>
              <a:ext uri="{FF2B5EF4-FFF2-40B4-BE49-F238E27FC236}">
                <a16:creationId xmlns:a16="http://schemas.microsoft.com/office/drawing/2014/main" id="{F650CA29-C8E6-0913-EA40-9CC87F904513}"/>
              </a:ext>
            </a:extLst>
          </p:cNvPr>
          <p:cNvSpPr>
            <a:spLocks noGrp="1"/>
          </p:cNvSpPr>
          <p:nvPr>
            <p:ph type="body" sz="quarter" idx="10" hasCustomPrompt="1"/>
          </p:nvPr>
        </p:nvSpPr>
        <p:spPr>
          <a:xfrm>
            <a:off x="355602" y="5362048"/>
            <a:ext cx="3508374"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5" name="Text Placeholder 6">
            <a:extLst>
              <a:ext uri="{FF2B5EF4-FFF2-40B4-BE49-F238E27FC236}">
                <a16:creationId xmlns:a16="http://schemas.microsoft.com/office/drawing/2014/main" id="{73CBF75A-98B9-4E6A-6A64-C5F743D8C9CA}"/>
              </a:ext>
            </a:extLst>
          </p:cNvPr>
          <p:cNvSpPr>
            <a:spLocks noGrp="1"/>
          </p:cNvSpPr>
          <p:nvPr>
            <p:ph type="body" sz="quarter" idx="11" hasCustomPrompt="1"/>
          </p:nvPr>
        </p:nvSpPr>
        <p:spPr>
          <a:xfrm>
            <a:off x="355602" y="5695681"/>
            <a:ext cx="3508374"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pic>
        <p:nvPicPr>
          <p:cNvPr id="3" name="Picture Placeholder 7" descr="A person with purple hair&#10;&#10;Description automatically generated with medium confidence">
            <a:extLst>
              <a:ext uri="{FF2B5EF4-FFF2-40B4-BE49-F238E27FC236}">
                <a16:creationId xmlns:a16="http://schemas.microsoft.com/office/drawing/2014/main" id="{0D459A75-FEC6-6142-2BB0-C5487B4BEB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4320096" y="185864"/>
            <a:ext cx="7667625" cy="6300788"/>
          </a:xfrm>
          <a:prstGeom prst="rect">
            <a:avLst/>
          </a:prstGeom>
        </p:spPr>
      </p:pic>
      <p:sp>
        <p:nvSpPr>
          <p:cNvPr id="8" name="Rectangle 7">
            <a:extLst>
              <a:ext uri="{FF2B5EF4-FFF2-40B4-BE49-F238E27FC236}">
                <a16:creationId xmlns:a16="http://schemas.microsoft.com/office/drawing/2014/main" id="{86B40C6D-BFEE-E1EA-F114-B4F1E5B2E54B}"/>
              </a:ext>
            </a:extLst>
          </p:cNvPr>
          <p:cNvSpPr/>
          <p:nvPr userDrawn="1"/>
        </p:nvSpPr>
        <p:spPr>
          <a:xfrm>
            <a:off x="10934949"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989DCB6-8C44-F07A-3238-9E6BB00F3A08}"/>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Lst>
          </a:blip>
          <a:stretch>
            <a:fillRect/>
          </a:stretch>
        </p:blipFill>
        <p:spPr>
          <a:xfrm>
            <a:off x="428045" y="378821"/>
            <a:ext cx="1741415" cy="475492"/>
          </a:xfrm>
          <a:prstGeom prst="rect">
            <a:avLst/>
          </a:prstGeom>
        </p:spPr>
      </p:pic>
      <p:sp>
        <p:nvSpPr>
          <p:cNvPr id="12" name="Rectangle 11">
            <a:extLst>
              <a:ext uri="{FF2B5EF4-FFF2-40B4-BE49-F238E27FC236}">
                <a16:creationId xmlns:a16="http://schemas.microsoft.com/office/drawing/2014/main" id="{B4DA63EE-5A91-9BAA-8209-0E2530527301}"/>
              </a:ext>
            </a:extLst>
          </p:cNvPr>
          <p:cNvSpPr/>
          <p:nvPr userDrawn="1"/>
        </p:nvSpPr>
        <p:spPr>
          <a:xfrm>
            <a:off x="0" y="6506308"/>
            <a:ext cx="1016000" cy="18235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908111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with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11464924" cy="1460500"/>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355600" y="2024062"/>
            <a:ext cx="11464924" cy="4316400"/>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202AEEB6-86F2-E203-4F90-F6BB2C100898}"/>
              </a:ext>
            </a:extLst>
          </p:cNvPr>
          <p:cNvSpPr>
            <a:spLocks noGrp="1"/>
          </p:cNvSpPr>
          <p:nvPr>
            <p:ph type="sldNum" sz="quarter" idx="12"/>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94856454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368301"/>
            <a:ext cx="11464925" cy="1094740"/>
          </a:xfrm>
          <a:prstGeom prst="rect">
            <a:avLst/>
          </a:prstGeom>
        </p:spPr>
        <p:txBody>
          <a:bodyPr lIns="0" tIns="0" rIns="0" bIns="0"/>
          <a:lstStyle>
            <a:lvl1pPr>
              <a:defRPr sz="2800" spc="-20" baseline="0">
                <a:solidFill>
                  <a:schemeClr val="tx1"/>
                </a:solidFill>
              </a:defRPr>
            </a:lvl1pPr>
          </a:lstStyle>
          <a:p>
            <a:r>
              <a:rPr lang="en-GB" noProof="0" dirty="0"/>
              <a:t>Executive summary</a:t>
            </a:r>
            <a:endParaRPr lang="en-US" noProof="0" dirty="0"/>
          </a:p>
        </p:txBody>
      </p:sp>
      <p:sp>
        <p:nvSpPr>
          <p:cNvPr id="4" name="Content Placeholder 3">
            <a:extLst>
              <a:ext uri="{FF2B5EF4-FFF2-40B4-BE49-F238E27FC236}">
                <a16:creationId xmlns:a16="http://schemas.microsoft.com/office/drawing/2014/main" id="{3E84E5E1-4793-6CBC-CB33-1B7598241F98}"/>
              </a:ext>
            </a:extLst>
          </p:cNvPr>
          <p:cNvSpPr>
            <a:spLocks noGrp="1"/>
          </p:cNvSpPr>
          <p:nvPr>
            <p:ph sz="quarter" idx="11"/>
          </p:nvPr>
        </p:nvSpPr>
        <p:spPr>
          <a:xfrm>
            <a:off x="355600"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a:extLst>
              <a:ext uri="{FF2B5EF4-FFF2-40B4-BE49-F238E27FC236}">
                <a16:creationId xmlns:a16="http://schemas.microsoft.com/office/drawing/2014/main" id="{F26F9712-478D-0B32-77E0-604B79CE8E15}"/>
              </a:ext>
            </a:extLst>
          </p:cNvPr>
          <p:cNvSpPr>
            <a:spLocks noGrp="1"/>
          </p:cNvSpPr>
          <p:nvPr>
            <p:ph type="body" sz="quarter" idx="12" hasCustomPrompt="1"/>
          </p:nvPr>
        </p:nvSpPr>
        <p:spPr>
          <a:xfrm>
            <a:off x="355599"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Goal of project</a:t>
            </a:r>
            <a:endParaRPr lang="en-US" dirty="0"/>
          </a:p>
        </p:txBody>
      </p:sp>
      <p:sp>
        <p:nvSpPr>
          <p:cNvPr id="7" name="Content Placeholder 3">
            <a:extLst>
              <a:ext uri="{FF2B5EF4-FFF2-40B4-BE49-F238E27FC236}">
                <a16:creationId xmlns:a16="http://schemas.microsoft.com/office/drawing/2014/main" id="{56F461C0-BC6F-5A4B-199E-3A51568E4F0E}"/>
              </a:ext>
            </a:extLst>
          </p:cNvPr>
          <p:cNvSpPr>
            <a:spLocks noGrp="1"/>
          </p:cNvSpPr>
          <p:nvPr>
            <p:ph sz="quarter" idx="13"/>
          </p:nvPr>
        </p:nvSpPr>
        <p:spPr>
          <a:xfrm>
            <a:off x="355600"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5">
            <a:extLst>
              <a:ext uri="{FF2B5EF4-FFF2-40B4-BE49-F238E27FC236}">
                <a16:creationId xmlns:a16="http://schemas.microsoft.com/office/drawing/2014/main" id="{1E5BFD72-2544-833D-13B1-36F93D49EA77}"/>
              </a:ext>
            </a:extLst>
          </p:cNvPr>
          <p:cNvSpPr>
            <a:spLocks noGrp="1"/>
          </p:cNvSpPr>
          <p:nvPr>
            <p:ph type="body" sz="quarter" idx="14" hasCustomPrompt="1"/>
          </p:nvPr>
        </p:nvSpPr>
        <p:spPr>
          <a:xfrm>
            <a:off x="355599"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methodology and approach</a:t>
            </a:r>
            <a:endParaRPr lang="en-US" dirty="0"/>
          </a:p>
        </p:txBody>
      </p:sp>
      <p:sp>
        <p:nvSpPr>
          <p:cNvPr id="12" name="Text Placeholder 5">
            <a:extLst>
              <a:ext uri="{FF2B5EF4-FFF2-40B4-BE49-F238E27FC236}">
                <a16:creationId xmlns:a16="http://schemas.microsoft.com/office/drawing/2014/main" id="{65000B35-A3B8-D601-8568-71FDEEA45DB6}"/>
              </a:ext>
            </a:extLst>
          </p:cNvPr>
          <p:cNvSpPr>
            <a:spLocks noGrp="1"/>
          </p:cNvSpPr>
          <p:nvPr>
            <p:ph type="body" sz="quarter" idx="16" hasCustomPrompt="1"/>
          </p:nvPr>
        </p:nvSpPr>
        <p:spPr>
          <a:xfrm>
            <a:off x="6348413" y="1628775"/>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Main deliverables</a:t>
            </a:r>
            <a:endParaRPr lang="en-US" dirty="0"/>
          </a:p>
        </p:txBody>
      </p:sp>
      <p:sp>
        <p:nvSpPr>
          <p:cNvPr id="13" name="Content Placeholder 3">
            <a:extLst>
              <a:ext uri="{FF2B5EF4-FFF2-40B4-BE49-F238E27FC236}">
                <a16:creationId xmlns:a16="http://schemas.microsoft.com/office/drawing/2014/main" id="{1A0F7F4C-E855-9971-55DD-335A56F6AE38}"/>
              </a:ext>
            </a:extLst>
          </p:cNvPr>
          <p:cNvSpPr>
            <a:spLocks noGrp="1"/>
          </p:cNvSpPr>
          <p:nvPr>
            <p:ph sz="quarter" idx="17"/>
          </p:nvPr>
        </p:nvSpPr>
        <p:spPr>
          <a:xfrm>
            <a:off x="6348414" y="4334126"/>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5">
            <a:extLst>
              <a:ext uri="{FF2B5EF4-FFF2-40B4-BE49-F238E27FC236}">
                <a16:creationId xmlns:a16="http://schemas.microsoft.com/office/drawing/2014/main" id="{94AD8337-0768-B5C4-A255-65E4A7891D39}"/>
              </a:ext>
            </a:extLst>
          </p:cNvPr>
          <p:cNvSpPr>
            <a:spLocks noGrp="1"/>
          </p:cNvSpPr>
          <p:nvPr>
            <p:ph type="body" sz="quarter" idx="18" hasCustomPrompt="1"/>
          </p:nvPr>
        </p:nvSpPr>
        <p:spPr>
          <a:xfrm>
            <a:off x="6348413" y="3938838"/>
            <a:ext cx="5487988" cy="594661"/>
          </a:xfrm>
          <a:prstGeom prst="rect">
            <a:avLst/>
          </a:prstGeom>
        </p:spPr>
        <p:txBody>
          <a:bodyPr lIns="0" tIns="0" rIns="0" bIns="0"/>
          <a:lstStyle>
            <a:lvl1pPr marL="0" indent="0">
              <a:buNone/>
              <a:defRPr sz="1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Scope and prerequisites</a:t>
            </a:r>
            <a:endParaRPr lang="en-US" dirty="0"/>
          </a:p>
        </p:txBody>
      </p:sp>
      <p:cxnSp>
        <p:nvCxnSpPr>
          <p:cNvPr id="16" name="Straight Connector 15">
            <a:extLst>
              <a:ext uri="{FF2B5EF4-FFF2-40B4-BE49-F238E27FC236}">
                <a16:creationId xmlns:a16="http://schemas.microsoft.com/office/drawing/2014/main" id="{298C9FDE-9B56-C06B-E8CC-7ABA180B65DE}"/>
              </a:ext>
            </a:extLst>
          </p:cNvPr>
          <p:cNvCxnSpPr/>
          <p:nvPr userDrawn="1"/>
        </p:nvCxnSpPr>
        <p:spPr>
          <a:xfrm>
            <a:off x="355600"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88080A-90A8-93D8-888C-36410436B564}"/>
              </a:ext>
            </a:extLst>
          </p:cNvPr>
          <p:cNvCxnSpPr>
            <a:cxnSpLocks/>
          </p:cNvCxnSpPr>
          <p:nvPr userDrawn="1"/>
        </p:nvCxnSpPr>
        <p:spPr>
          <a:xfrm>
            <a:off x="6348413" y="1628775"/>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E8315D-F2C6-1F7C-2219-2399A360CAD6}"/>
              </a:ext>
            </a:extLst>
          </p:cNvPr>
          <p:cNvCxnSpPr/>
          <p:nvPr userDrawn="1"/>
        </p:nvCxnSpPr>
        <p:spPr>
          <a:xfrm>
            <a:off x="355600"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C12A48-1856-86A9-2820-DF703F1C9533}"/>
              </a:ext>
            </a:extLst>
          </p:cNvPr>
          <p:cNvCxnSpPr>
            <a:cxnSpLocks/>
          </p:cNvCxnSpPr>
          <p:nvPr userDrawn="1"/>
        </p:nvCxnSpPr>
        <p:spPr>
          <a:xfrm>
            <a:off x="6348413" y="3933056"/>
            <a:ext cx="5487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3">
            <a:extLst>
              <a:ext uri="{FF2B5EF4-FFF2-40B4-BE49-F238E27FC236}">
                <a16:creationId xmlns:a16="http://schemas.microsoft.com/office/drawing/2014/main" id="{CED55140-0D5B-C43F-0E99-1D1EDCE94522}"/>
              </a:ext>
            </a:extLst>
          </p:cNvPr>
          <p:cNvSpPr>
            <a:spLocks noGrp="1"/>
          </p:cNvSpPr>
          <p:nvPr>
            <p:ph sz="quarter" idx="19"/>
          </p:nvPr>
        </p:nvSpPr>
        <p:spPr>
          <a:xfrm>
            <a:off x="6348413" y="2024063"/>
            <a:ext cx="5487988" cy="1643162"/>
          </a:xfrm>
          <a:prstGeom prst="rect">
            <a:avLst/>
          </a:prstGeom>
        </p:spPr>
        <p:txBody>
          <a:bodyPr lIns="0" tIns="0" rIns="0" bIns="0"/>
          <a:lstStyle>
            <a:lvl1pPr marL="144000" indent="-144000">
              <a:lnSpc>
                <a:spcPct val="110000"/>
              </a:lnSpc>
              <a:spcAft>
                <a:spcPts val="300"/>
              </a:spcAft>
              <a:buClr>
                <a:schemeClr val="accent1"/>
              </a:buClr>
              <a:defRPr sz="1100">
                <a:solidFill>
                  <a:schemeClr val="tx1"/>
                </a:solidFill>
              </a:defRPr>
            </a:lvl1pPr>
            <a:lvl2pPr marL="144000" indent="-144000">
              <a:lnSpc>
                <a:spcPct val="110000"/>
              </a:lnSpc>
              <a:spcAft>
                <a:spcPts val="300"/>
              </a:spcAft>
              <a:buClr>
                <a:schemeClr val="accent1"/>
              </a:buClr>
              <a:defRPr sz="1100">
                <a:solidFill>
                  <a:schemeClr val="tx1"/>
                </a:solidFill>
              </a:defRPr>
            </a:lvl2pPr>
            <a:lvl3pPr marL="144000" indent="-144000">
              <a:lnSpc>
                <a:spcPct val="110000"/>
              </a:lnSpc>
              <a:spcAft>
                <a:spcPts val="300"/>
              </a:spcAft>
              <a:buClr>
                <a:schemeClr val="accent1"/>
              </a:buClr>
              <a:defRPr sz="1100">
                <a:solidFill>
                  <a:schemeClr val="tx1"/>
                </a:solidFill>
              </a:defRPr>
            </a:lvl3pPr>
            <a:lvl4pPr marL="144000" indent="-144000">
              <a:lnSpc>
                <a:spcPct val="110000"/>
              </a:lnSpc>
              <a:spcAft>
                <a:spcPts val="300"/>
              </a:spcAft>
              <a:buClr>
                <a:schemeClr val="accent1"/>
              </a:buClr>
              <a:defRPr sz="1100">
                <a:solidFill>
                  <a:schemeClr val="tx1"/>
                </a:solidFill>
              </a:defRPr>
            </a:lvl4pPr>
            <a:lvl5pPr marL="144000" indent="-144000">
              <a:lnSpc>
                <a:spcPct val="110000"/>
              </a:lnSpc>
              <a:spcAft>
                <a:spcPts val="300"/>
              </a:spcAft>
              <a:buClr>
                <a:schemeClr val="accent1"/>
              </a:buCl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447524FE-EAF3-1B9D-8B66-AF035EFADD86}"/>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85004354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599" y="1025421"/>
            <a:ext cx="11464925" cy="755962"/>
          </a:xfrm>
          <a:prstGeom prst="rect">
            <a:avLst/>
          </a:prstGeom>
        </p:spPr>
        <p:txBody>
          <a:bodyPr lIns="0" tIns="0" rIns="0" bIns="0"/>
          <a:lstStyle>
            <a:lvl1pPr>
              <a:defRPr sz="2800" spc="-20" baseline="0">
                <a:solidFill>
                  <a:schemeClr val="accent1"/>
                </a:solidFill>
              </a:defRPr>
            </a:lvl1pPr>
          </a:lstStyle>
          <a:p>
            <a:r>
              <a:rPr lang="en-US" noProof="0" dirty="0"/>
              <a:t>Name of presentation</a:t>
            </a:r>
          </a:p>
        </p:txBody>
      </p:sp>
      <p:sp>
        <p:nvSpPr>
          <p:cNvPr id="6" name="Text Placeholder 5">
            <a:extLst>
              <a:ext uri="{FF2B5EF4-FFF2-40B4-BE49-F238E27FC236}">
                <a16:creationId xmlns:a16="http://schemas.microsoft.com/office/drawing/2014/main" id="{8CB7D466-6F42-A983-3F8D-2BBCC72326ED}"/>
              </a:ext>
            </a:extLst>
          </p:cNvPr>
          <p:cNvSpPr>
            <a:spLocks noGrp="1"/>
          </p:cNvSpPr>
          <p:nvPr>
            <p:ph type="body" sz="quarter" idx="10" hasCustomPrompt="1"/>
          </p:nvPr>
        </p:nvSpPr>
        <p:spPr>
          <a:xfrm>
            <a:off x="355600" y="368300"/>
            <a:ext cx="7972425" cy="853320"/>
          </a:xfrm>
          <a:prstGeom prst="rect">
            <a:avLst/>
          </a:prstGeom>
        </p:spPr>
        <p:txBody>
          <a:bodyPr lIns="0" tIns="0" rIns="0" bIns="0"/>
          <a:lstStyle>
            <a:lvl1pPr marL="0" indent="0">
              <a:lnSpc>
                <a:spcPct val="100000"/>
              </a:lnSpc>
              <a:buNone/>
              <a:defRPr sz="2800">
                <a:solidFill>
                  <a:schemeClr val="tx1"/>
                </a:solidFill>
              </a:defRPr>
            </a:lvl1pPr>
            <a:lvl2pPr marL="457200" indent="0">
              <a:lnSpc>
                <a:spcPct val="0"/>
              </a:lnSpc>
              <a:buNone/>
              <a:defRPr sz="4000"/>
            </a:lvl2pPr>
            <a:lvl3pPr marL="914400" indent="0">
              <a:lnSpc>
                <a:spcPct val="0"/>
              </a:lnSpc>
              <a:buNone/>
              <a:defRPr sz="4000"/>
            </a:lvl3pPr>
            <a:lvl4pPr marL="1371600" indent="0">
              <a:lnSpc>
                <a:spcPct val="0"/>
              </a:lnSpc>
              <a:buNone/>
              <a:defRPr sz="4000"/>
            </a:lvl4pPr>
            <a:lvl5pPr marL="1828800" indent="0">
              <a:lnSpc>
                <a:spcPct val="0"/>
              </a:lnSpc>
              <a:buNone/>
              <a:defRPr sz="4000"/>
            </a:lvl5pPr>
          </a:lstStyle>
          <a:p>
            <a:pPr lvl="0"/>
            <a:r>
              <a:rPr lang="en-SE" dirty="0"/>
              <a:t>Appendix</a:t>
            </a:r>
          </a:p>
        </p:txBody>
      </p:sp>
      <p:sp>
        <p:nvSpPr>
          <p:cNvPr id="2" name="Slide Number Placeholder 1">
            <a:extLst>
              <a:ext uri="{FF2B5EF4-FFF2-40B4-BE49-F238E27FC236}">
                <a16:creationId xmlns:a16="http://schemas.microsoft.com/office/drawing/2014/main" id="{4D02D20E-1DB9-485F-D676-38888F0F78A5}"/>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1039605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bar infographic">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7C109B3-A2F1-0D14-695A-39A70E946DB7}"/>
              </a:ext>
            </a:extLst>
          </p:cNvPr>
          <p:cNvSpPr/>
          <p:nvPr userDrawn="1"/>
        </p:nvSpPr>
        <p:spPr>
          <a:xfrm>
            <a:off x="3139440" y="516707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entagon 41">
            <a:extLst>
              <a:ext uri="{FF2B5EF4-FFF2-40B4-BE49-F238E27FC236}">
                <a16:creationId xmlns:a16="http://schemas.microsoft.com/office/drawing/2014/main" id="{4CFAD694-B4F7-1F43-42EB-419ECB0A8FB6}"/>
              </a:ext>
            </a:extLst>
          </p:cNvPr>
          <p:cNvSpPr/>
          <p:nvPr userDrawn="1"/>
        </p:nvSpPr>
        <p:spPr>
          <a:xfrm>
            <a:off x="425873" y="516707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A33DB9E-4254-41D9-10B3-C414E2856DCE}"/>
              </a:ext>
            </a:extLst>
          </p:cNvPr>
          <p:cNvSpPr/>
          <p:nvPr userDrawn="1"/>
        </p:nvSpPr>
        <p:spPr>
          <a:xfrm>
            <a:off x="3139440" y="428249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Pentagon 40">
            <a:extLst>
              <a:ext uri="{FF2B5EF4-FFF2-40B4-BE49-F238E27FC236}">
                <a16:creationId xmlns:a16="http://schemas.microsoft.com/office/drawing/2014/main" id="{6E3E3A11-3856-87D9-3DE2-686E0687651F}"/>
              </a:ext>
            </a:extLst>
          </p:cNvPr>
          <p:cNvSpPr/>
          <p:nvPr userDrawn="1"/>
        </p:nvSpPr>
        <p:spPr>
          <a:xfrm>
            <a:off x="425873" y="4282496"/>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343A4DE0-0B66-A47D-97CC-89C159969AFD}"/>
              </a:ext>
            </a:extLst>
          </p:cNvPr>
          <p:cNvSpPr/>
          <p:nvPr userDrawn="1"/>
        </p:nvSpPr>
        <p:spPr>
          <a:xfrm>
            <a:off x="3139440" y="3397922"/>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entagon 39">
            <a:extLst>
              <a:ext uri="{FF2B5EF4-FFF2-40B4-BE49-F238E27FC236}">
                <a16:creationId xmlns:a16="http://schemas.microsoft.com/office/drawing/2014/main" id="{19D4252C-0198-9D44-0426-5C7C0A4D8DC4}"/>
              </a:ext>
            </a:extLst>
          </p:cNvPr>
          <p:cNvSpPr/>
          <p:nvPr userDrawn="1"/>
        </p:nvSpPr>
        <p:spPr>
          <a:xfrm>
            <a:off x="425873" y="3397922"/>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F6CEE7-92FA-B601-655D-D9F12787A1DC}"/>
              </a:ext>
            </a:extLst>
          </p:cNvPr>
          <p:cNvSpPr/>
          <p:nvPr userDrawn="1"/>
        </p:nvSpPr>
        <p:spPr>
          <a:xfrm>
            <a:off x="3139440" y="2513348"/>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entagon 38">
            <a:extLst>
              <a:ext uri="{FF2B5EF4-FFF2-40B4-BE49-F238E27FC236}">
                <a16:creationId xmlns:a16="http://schemas.microsoft.com/office/drawing/2014/main" id="{984DCC72-5A25-9929-931E-81748844C4AE}"/>
              </a:ext>
            </a:extLst>
          </p:cNvPr>
          <p:cNvSpPr/>
          <p:nvPr userDrawn="1"/>
        </p:nvSpPr>
        <p:spPr>
          <a:xfrm>
            <a:off x="425873" y="2513348"/>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992C44-E9A6-ECE6-E943-D0D95D393C32}"/>
              </a:ext>
            </a:extLst>
          </p:cNvPr>
          <p:cNvSpPr/>
          <p:nvPr userDrawn="1"/>
        </p:nvSpPr>
        <p:spPr>
          <a:xfrm>
            <a:off x="3139440" y="1628776"/>
            <a:ext cx="8680535" cy="82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Pentagon 37">
            <a:extLst>
              <a:ext uri="{FF2B5EF4-FFF2-40B4-BE49-F238E27FC236}">
                <a16:creationId xmlns:a16="http://schemas.microsoft.com/office/drawing/2014/main" id="{CD8A181A-D2E4-3903-59AD-AD83363A8F71}"/>
              </a:ext>
            </a:extLst>
          </p:cNvPr>
          <p:cNvSpPr/>
          <p:nvPr userDrawn="1"/>
        </p:nvSpPr>
        <p:spPr>
          <a:xfrm>
            <a:off x="425873" y="1628774"/>
            <a:ext cx="3510000" cy="827999"/>
          </a:xfrm>
          <a:prstGeom prst="homePlate">
            <a:avLst>
              <a:gd name="adj" fmla="val 1686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887413"/>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3" name="Pentagon 2">
            <a:extLst>
              <a:ext uri="{FF2B5EF4-FFF2-40B4-BE49-F238E27FC236}">
                <a16:creationId xmlns:a16="http://schemas.microsoft.com/office/drawing/2014/main" id="{1E7A0C6D-4A6B-0B73-012F-D768C52DD21B}"/>
              </a:ext>
            </a:extLst>
          </p:cNvPr>
          <p:cNvSpPr/>
          <p:nvPr userDrawn="1"/>
        </p:nvSpPr>
        <p:spPr>
          <a:xfrm>
            <a:off x="355598" y="1628774"/>
            <a:ext cx="3510000" cy="827999"/>
          </a:xfrm>
          <a:prstGeom prst="homePlate">
            <a:avLst>
              <a:gd name="adj" fmla="val 1686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18BFFFD5-ADE1-B80E-32C5-13541464A18A}"/>
              </a:ext>
            </a:extLst>
          </p:cNvPr>
          <p:cNvSpPr>
            <a:spLocks noGrp="1"/>
          </p:cNvSpPr>
          <p:nvPr>
            <p:ph type="body" sz="quarter" idx="10" hasCustomPrompt="1"/>
          </p:nvPr>
        </p:nvSpPr>
        <p:spPr>
          <a:xfrm>
            <a:off x="451944" y="1707932"/>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1" name="Text Placeholder 19">
            <a:extLst>
              <a:ext uri="{FF2B5EF4-FFF2-40B4-BE49-F238E27FC236}">
                <a16:creationId xmlns:a16="http://schemas.microsoft.com/office/drawing/2014/main" id="{466BC050-8878-AFEF-39E7-F55EC889611C}"/>
              </a:ext>
            </a:extLst>
          </p:cNvPr>
          <p:cNvSpPr>
            <a:spLocks noGrp="1"/>
          </p:cNvSpPr>
          <p:nvPr>
            <p:ph type="body" sz="quarter" idx="11" hasCustomPrompt="1"/>
          </p:nvPr>
        </p:nvSpPr>
        <p:spPr>
          <a:xfrm>
            <a:off x="4065814" y="1707932"/>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3" name="Pentagon 22">
            <a:extLst>
              <a:ext uri="{FF2B5EF4-FFF2-40B4-BE49-F238E27FC236}">
                <a16:creationId xmlns:a16="http://schemas.microsoft.com/office/drawing/2014/main" id="{E4136209-1808-0372-6D44-480282115F05}"/>
              </a:ext>
            </a:extLst>
          </p:cNvPr>
          <p:cNvSpPr/>
          <p:nvPr userDrawn="1"/>
        </p:nvSpPr>
        <p:spPr>
          <a:xfrm>
            <a:off x="355598" y="2513348"/>
            <a:ext cx="3510000" cy="827999"/>
          </a:xfrm>
          <a:prstGeom prst="homePlate">
            <a:avLst>
              <a:gd name="adj" fmla="val 1686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19">
            <a:extLst>
              <a:ext uri="{FF2B5EF4-FFF2-40B4-BE49-F238E27FC236}">
                <a16:creationId xmlns:a16="http://schemas.microsoft.com/office/drawing/2014/main" id="{6881399A-DACB-0227-CEC0-456C7CA6EF9D}"/>
              </a:ext>
            </a:extLst>
          </p:cNvPr>
          <p:cNvSpPr>
            <a:spLocks noGrp="1"/>
          </p:cNvSpPr>
          <p:nvPr>
            <p:ph type="body" sz="quarter" idx="12" hasCustomPrompt="1"/>
          </p:nvPr>
        </p:nvSpPr>
        <p:spPr>
          <a:xfrm>
            <a:off x="451944" y="2607487"/>
            <a:ext cx="3179380" cy="630619"/>
          </a:xfrm>
          <a:prstGeom prst="rect">
            <a:avLst/>
          </a:prstGeom>
        </p:spPr>
        <p:txBody>
          <a:bodyPr lIns="0" tIns="0" rIns="0" bIns="0" anchor="ctr" anchorCtr="0"/>
          <a:lstStyle>
            <a:lvl1pPr marL="0" indent="0">
              <a:lnSpc>
                <a:spcPct val="110000"/>
              </a:lnSpc>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2</a:t>
            </a:r>
          </a:p>
        </p:txBody>
      </p:sp>
      <p:sp>
        <p:nvSpPr>
          <p:cNvPr id="25" name="Text Placeholder 19">
            <a:extLst>
              <a:ext uri="{FF2B5EF4-FFF2-40B4-BE49-F238E27FC236}">
                <a16:creationId xmlns:a16="http://schemas.microsoft.com/office/drawing/2014/main" id="{98E0DC1B-3D13-2A7B-CB05-CF2F1470A9BA}"/>
              </a:ext>
            </a:extLst>
          </p:cNvPr>
          <p:cNvSpPr>
            <a:spLocks noGrp="1"/>
          </p:cNvSpPr>
          <p:nvPr>
            <p:ph type="body" sz="quarter" idx="13" hasCustomPrompt="1"/>
          </p:nvPr>
        </p:nvSpPr>
        <p:spPr>
          <a:xfrm>
            <a:off x="4065814" y="2607487"/>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7" name="Pentagon 26">
            <a:extLst>
              <a:ext uri="{FF2B5EF4-FFF2-40B4-BE49-F238E27FC236}">
                <a16:creationId xmlns:a16="http://schemas.microsoft.com/office/drawing/2014/main" id="{C951C138-03A0-C20E-377B-8F8F1C88886A}"/>
              </a:ext>
            </a:extLst>
          </p:cNvPr>
          <p:cNvSpPr/>
          <p:nvPr userDrawn="1"/>
        </p:nvSpPr>
        <p:spPr>
          <a:xfrm>
            <a:off x="355598" y="3397922"/>
            <a:ext cx="3510000" cy="827999"/>
          </a:xfrm>
          <a:prstGeom prst="homePlate">
            <a:avLst>
              <a:gd name="adj" fmla="val 1686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9">
            <a:extLst>
              <a:ext uri="{FF2B5EF4-FFF2-40B4-BE49-F238E27FC236}">
                <a16:creationId xmlns:a16="http://schemas.microsoft.com/office/drawing/2014/main" id="{AE06709E-4901-3098-D4FC-F390D39F907C}"/>
              </a:ext>
            </a:extLst>
          </p:cNvPr>
          <p:cNvSpPr>
            <a:spLocks noGrp="1"/>
          </p:cNvSpPr>
          <p:nvPr>
            <p:ph type="body" sz="quarter" idx="14" hasCustomPrompt="1"/>
          </p:nvPr>
        </p:nvSpPr>
        <p:spPr>
          <a:xfrm>
            <a:off x="451944" y="3486213"/>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3</a:t>
            </a:r>
          </a:p>
        </p:txBody>
      </p:sp>
      <p:sp>
        <p:nvSpPr>
          <p:cNvPr id="29" name="Text Placeholder 19">
            <a:extLst>
              <a:ext uri="{FF2B5EF4-FFF2-40B4-BE49-F238E27FC236}">
                <a16:creationId xmlns:a16="http://schemas.microsoft.com/office/drawing/2014/main" id="{73297F45-2D45-BD04-9274-03B4A43D6211}"/>
              </a:ext>
            </a:extLst>
          </p:cNvPr>
          <p:cNvSpPr>
            <a:spLocks noGrp="1"/>
          </p:cNvSpPr>
          <p:nvPr>
            <p:ph type="body" sz="quarter" idx="15" hasCustomPrompt="1"/>
          </p:nvPr>
        </p:nvSpPr>
        <p:spPr>
          <a:xfrm>
            <a:off x="4065814" y="3486213"/>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1" name="Pentagon 30">
            <a:extLst>
              <a:ext uri="{FF2B5EF4-FFF2-40B4-BE49-F238E27FC236}">
                <a16:creationId xmlns:a16="http://schemas.microsoft.com/office/drawing/2014/main" id="{41DD82B9-F467-7E2F-D9CF-8E88B66E792D}"/>
              </a:ext>
            </a:extLst>
          </p:cNvPr>
          <p:cNvSpPr/>
          <p:nvPr userDrawn="1"/>
        </p:nvSpPr>
        <p:spPr>
          <a:xfrm>
            <a:off x="355598" y="4282496"/>
            <a:ext cx="3510000" cy="827999"/>
          </a:xfrm>
          <a:prstGeom prst="homePlate">
            <a:avLst>
              <a:gd name="adj" fmla="val 16869"/>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 Placeholder 19">
            <a:extLst>
              <a:ext uri="{FF2B5EF4-FFF2-40B4-BE49-F238E27FC236}">
                <a16:creationId xmlns:a16="http://schemas.microsoft.com/office/drawing/2014/main" id="{1C65E02A-82B9-7895-B95F-508E835FC488}"/>
              </a:ext>
            </a:extLst>
          </p:cNvPr>
          <p:cNvSpPr>
            <a:spLocks noGrp="1"/>
          </p:cNvSpPr>
          <p:nvPr>
            <p:ph type="body" sz="quarter" idx="16" hasCustomPrompt="1"/>
          </p:nvPr>
        </p:nvSpPr>
        <p:spPr>
          <a:xfrm>
            <a:off x="451944" y="4372254"/>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4</a:t>
            </a:r>
          </a:p>
        </p:txBody>
      </p:sp>
      <p:sp>
        <p:nvSpPr>
          <p:cNvPr id="33" name="Text Placeholder 19">
            <a:extLst>
              <a:ext uri="{FF2B5EF4-FFF2-40B4-BE49-F238E27FC236}">
                <a16:creationId xmlns:a16="http://schemas.microsoft.com/office/drawing/2014/main" id="{4B3DD3D4-67B1-1657-BED7-B6CB7304CA3D}"/>
              </a:ext>
            </a:extLst>
          </p:cNvPr>
          <p:cNvSpPr>
            <a:spLocks noGrp="1"/>
          </p:cNvSpPr>
          <p:nvPr>
            <p:ph type="body" sz="quarter" idx="17" hasCustomPrompt="1"/>
          </p:nvPr>
        </p:nvSpPr>
        <p:spPr>
          <a:xfrm>
            <a:off x="4065814" y="4372254"/>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35" name="Pentagon 34">
            <a:extLst>
              <a:ext uri="{FF2B5EF4-FFF2-40B4-BE49-F238E27FC236}">
                <a16:creationId xmlns:a16="http://schemas.microsoft.com/office/drawing/2014/main" id="{03C3428E-1637-FE00-FDD8-C0DC6776FC96}"/>
              </a:ext>
            </a:extLst>
          </p:cNvPr>
          <p:cNvSpPr/>
          <p:nvPr userDrawn="1"/>
        </p:nvSpPr>
        <p:spPr>
          <a:xfrm>
            <a:off x="355598" y="5167072"/>
            <a:ext cx="3510000" cy="827999"/>
          </a:xfrm>
          <a:prstGeom prst="homePlate">
            <a:avLst>
              <a:gd name="adj" fmla="val 16869"/>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19">
            <a:extLst>
              <a:ext uri="{FF2B5EF4-FFF2-40B4-BE49-F238E27FC236}">
                <a16:creationId xmlns:a16="http://schemas.microsoft.com/office/drawing/2014/main" id="{8DB7C856-3D5F-84B7-A047-6833CA8FC32C}"/>
              </a:ext>
            </a:extLst>
          </p:cNvPr>
          <p:cNvSpPr>
            <a:spLocks noGrp="1"/>
          </p:cNvSpPr>
          <p:nvPr>
            <p:ph type="body" sz="quarter" idx="18" hasCustomPrompt="1"/>
          </p:nvPr>
        </p:nvSpPr>
        <p:spPr>
          <a:xfrm>
            <a:off x="451944" y="5246230"/>
            <a:ext cx="3179380" cy="630619"/>
          </a:xfrm>
          <a:prstGeom prst="rect">
            <a:avLst/>
          </a:prstGeom>
        </p:spPr>
        <p:txBody>
          <a:bodyPr lIns="0" tIns="0" rIns="0" bIns="0" anchor="ctr" anchorCtr="0"/>
          <a:lstStyle>
            <a:lvl1pPr marL="0" indent="0">
              <a:lnSpc>
                <a:spcPct val="110000"/>
              </a:lnSpc>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5</a:t>
            </a:r>
          </a:p>
        </p:txBody>
      </p:sp>
      <p:sp>
        <p:nvSpPr>
          <p:cNvPr id="37" name="Text Placeholder 19">
            <a:extLst>
              <a:ext uri="{FF2B5EF4-FFF2-40B4-BE49-F238E27FC236}">
                <a16:creationId xmlns:a16="http://schemas.microsoft.com/office/drawing/2014/main" id="{E35564D4-39B8-13FA-9982-F39CF16EE840}"/>
              </a:ext>
            </a:extLst>
          </p:cNvPr>
          <p:cNvSpPr>
            <a:spLocks noGrp="1"/>
          </p:cNvSpPr>
          <p:nvPr>
            <p:ph type="body" sz="quarter" idx="19" hasCustomPrompt="1"/>
          </p:nvPr>
        </p:nvSpPr>
        <p:spPr>
          <a:xfrm>
            <a:off x="4065814" y="5246230"/>
            <a:ext cx="7576456" cy="630619"/>
          </a:xfrm>
          <a:prstGeom prst="rect">
            <a:avLst/>
          </a:prstGeom>
        </p:spPr>
        <p:txBody>
          <a:bodyPr lIns="0" tIns="0" rIns="0" bIns="0" anchor="ctr" anchorCtr="0"/>
          <a:lstStyle>
            <a:lvl1pPr marL="0" indent="0">
              <a:lnSpc>
                <a:spcPct val="110000"/>
              </a:lnSpc>
              <a:buNone/>
              <a:defRPr sz="1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Text 1</a:t>
            </a:r>
          </a:p>
        </p:txBody>
      </p:sp>
      <p:sp>
        <p:nvSpPr>
          <p:cNvPr id="2" name="Slide Number Placeholder 1">
            <a:extLst>
              <a:ext uri="{FF2B5EF4-FFF2-40B4-BE49-F238E27FC236}">
                <a16:creationId xmlns:a16="http://schemas.microsoft.com/office/drawing/2014/main" id="{548953FF-2FB0-9842-D791-84B4DED51567}"/>
              </a:ext>
            </a:extLst>
          </p:cNvPr>
          <p:cNvSpPr>
            <a:spLocks noGrp="1"/>
          </p:cNvSpPr>
          <p:nvPr>
            <p:ph type="sldNum" sz="quarter" idx="2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792769730"/>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Header-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2" y="368303"/>
            <a:ext cx="11464925" cy="1260475"/>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1" name="Rectangle 10">
            <a:extLst>
              <a:ext uri="{FF2B5EF4-FFF2-40B4-BE49-F238E27FC236}">
                <a16:creationId xmlns:a16="http://schemas.microsoft.com/office/drawing/2014/main" id="{D1C0802E-63C6-56F1-5FBF-CCDD943FAE9F}"/>
              </a:ext>
            </a:extLst>
          </p:cNvPr>
          <p:cNvSpPr/>
          <p:nvPr userDrawn="1"/>
        </p:nvSpPr>
        <p:spPr>
          <a:xfrm>
            <a:off x="3405493" y="1600200"/>
            <a:ext cx="5426040"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572FF0F1-D91D-FBF4-A535-D86C9DC7A0BF}"/>
              </a:ext>
            </a:extLst>
          </p:cNvPr>
          <p:cNvSpPr/>
          <p:nvPr userDrawn="1"/>
        </p:nvSpPr>
        <p:spPr>
          <a:xfrm>
            <a:off x="260302" y="1597152"/>
            <a:ext cx="2928395" cy="47902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53E47C81-E412-2A1D-F564-50EF04FA2026}"/>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4" name="TextBox 13">
            <a:extLst>
              <a:ext uri="{FF2B5EF4-FFF2-40B4-BE49-F238E27FC236}">
                <a16:creationId xmlns:a16="http://schemas.microsoft.com/office/drawing/2014/main" id="{2CA3FCDB-2D7D-0C30-04BC-1F5B9F79573D}"/>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15" name="Rectangle 14">
            <a:extLst>
              <a:ext uri="{FF2B5EF4-FFF2-40B4-BE49-F238E27FC236}">
                <a16:creationId xmlns:a16="http://schemas.microsoft.com/office/drawing/2014/main" id="{598EAF57-7D30-4375-1936-6FE6C04E9B57}"/>
              </a:ext>
            </a:extLst>
          </p:cNvPr>
          <p:cNvSpPr/>
          <p:nvPr userDrawn="1"/>
        </p:nvSpPr>
        <p:spPr>
          <a:xfrm>
            <a:off x="9048328" y="1600200"/>
            <a:ext cx="2928395" cy="48016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56492AF1-5BAF-8E4B-273B-E49C5E54A661}"/>
              </a:ext>
            </a:extLst>
          </p:cNvPr>
          <p:cNvSpPr txBox="1"/>
          <p:nvPr userDrawn="1"/>
        </p:nvSpPr>
        <p:spPr>
          <a:xfrm>
            <a:off x="9129202"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2" name="Slide Number Placeholder 1">
            <a:extLst>
              <a:ext uri="{FF2B5EF4-FFF2-40B4-BE49-F238E27FC236}">
                <a16:creationId xmlns:a16="http://schemas.microsoft.com/office/drawing/2014/main" id="{2CB618F2-0DE3-B0D0-4580-2E936A3A0338}"/>
              </a:ext>
            </a:extLst>
          </p:cNvPr>
          <p:cNvSpPr>
            <a:spLocks noGrp="1"/>
          </p:cNvSpPr>
          <p:nvPr>
            <p:ph type="sldNum" sz="quarter" idx="10"/>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46928750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with text">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1" y="368300"/>
            <a:ext cx="9679353" cy="2124075"/>
          </a:xfrm>
          <a:prstGeom prst="rect">
            <a:avLst/>
          </a:prstGeom>
        </p:spPr>
        <p:txBody>
          <a:bodyPr lIns="0" tIns="0" rIns="0" bIns="0"/>
          <a:lstStyle>
            <a:lvl1pPr>
              <a:defRPr sz="4800" spc="-40" baseline="0">
                <a:solidFill>
                  <a:schemeClr val="bg1"/>
                </a:solidFill>
              </a:defRPr>
            </a:lvl1pPr>
          </a:lstStyle>
          <a:p>
            <a:r>
              <a:rPr lang="en-US" noProof="0" dirty="0"/>
              <a:t>Click to edit Master title style</a:t>
            </a:r>
          </a:p>
        </p:txBody>
      </p:sp>
      <p:sp>
        <p:nvSpPr>
          <p:cNvPr id="7" name="Text Placeholder 6">
            <a:extLst>
              <a:ext uri="{FF2B5EF4-FFF2-40B4-BE49-F238E27FC236}">
                <a16:creationId xmlns:a16="http://schemas.microsoft.com/office/drawing/2014/main" id="{725A9BD5-0B8C-CFCE-DFB4-6333F21E8D19}"/>
              </a:ext>
            </a:extLst>
          </p:cNvPr>
          <p:cNvSpPr>
            <a:spLocks noGrp="1"/>
          </p:cNvSpPr>
          <p:nvPr>
            <p:ph type="body" sz="quarter" idx="10" hasCustomPrompt="1"/>
          </p:nvPr>
        </p:nvSpPr>
        <p:spPr>
          <a:xfrm>
            <a:off x="355601" y="4857955"/>
            <a:ext cx="5487987" cy="324363"/>
          </a:xfrm>
          <a:prstGeom prst="rect">
            <a:avLst/>
          </a:prstGeom>
        </p:spPr>
        <p:txBody>
          <a:bodyPr lIns="0" tIns="0" rIns="0" bIns="0"/>
          <a:lstStyle>
            <a:lvl1pPr marL="0" indent="0">
              <a:buClr>
                <a:schemeClr val="accent1"/>
              </a:buClr>
              <a:buNone/>
              <a:defRPr sz="20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Presenter Name and Surname</a:t>
            </a:r>
            <a:endParaRPr lang="en-US" dirty="0"/>
          </a:p>
        </p:txBody>
      </p:sp>
      <p:sp>
        <p:nvSpPr>
          <p:cNvPr id="8" name="Text Placeholder 6">
            <a:extLst>
              <a:ext uri="{FF2B5EF4-FFF2-40B4-BE49-F238E27FC236}">
                <a16:creationId xmlns:a16="http://schemas.microsoft.com/office/drawing/2014/main" id="{9DBBCDC4-83BB-942D-8965-7F0FDA82EAEB}"/>
              </a:ext>
            </a:extLst>
          </p:cNvPr>
          <p:cNvSpPr>
            <a:spLocks noGrp="1"/>
          </p:cNvSpPr>
          <p:nvPr>
            <p:ph type="body" sz="quarter" idx="11" hasCustomPrompt="1"/>
          </p:nvPr>
        </p:nvSpPr>
        <p:spPr>
          <a:xfrm>
            <a:off x="355601" y="5191588"/>
            <a:ext cx="5487987" cy="324363"/>
          </a:xfrm>
          <a:prstGeom prst="rect">
            <a:avLst/>
          </a:prstGeom>
        </p:spPr>
        <p:txBody>
          <a:bodyPr lIns="0" tIns="0" rIns="0" bIns="0"/>
          <a:lstStyle>
            <a:lvl1pPr marL="0" indent="0">
              <a:buClr>
                <a:schemeClr val="accent1"/>
              </a:buClr>
              <a:buNone/>
              <a:defRPr sz="20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Title of presenter</a:t>
            </a:r>
            <a:endParaRPr lang="en-US" dirty="0"/>
          </a:p>
        </p:txBody>
      </p:sp>
      <p:sp>
        <p:nvSpPr>
          <p:cNvPr id="5" name="Text Placeholder 4">
            <a:extLst>
              <a:ext uri="{FF2B5EF4-FFF2-40B4-BE49-F238E27FC236}">
                <a16:creationId xmlns:a16="http://schemas.microsoft.com/office/drawing/2014/main" id="{AF467BEF-CE97-6DA2-97CE-5C093227588C}"/>
              </a:ext>
            </a:extLst>
          </p:cNvPr>
          <p:cNvSpPr>
            <a:spLocks noGrp="1"/>
          </p:cNvSpPr>
          <p:nvPr>
            <p:ph type="body" sz="quarter" idx="12" hasCustomPrompt="1"/>
          </p:nvPr>
        </p:nvSpPr>
        <p:spPr>
          <a:xfrm>
            <a:off x="355600" y="2501645"/>
            <a:ext cx="9679353" cy="974004"/>
          </a:xfrm>
          <a:prstGeom prst="rect">
            <a:avLst/>
          </a:prstGeom>
        </p:spPr>
        <p:txBody>
          <a:bodyPr lIns="0" tIns="0" rIns="0" bIns="0"/>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edit sub header</a:t>
            </a:r>
            <a:endParaRPr lang="en-US" dirty="0"/>
          </a:p>
        </p:txBody>
      </p:sp>
      <p:sp>
        <p:nvSpPr>
          <p:cNvPr id="10" name="Platshållare för bildnummer 5">
            <a:extLst>
              <a:ext uri="{FF2B5EF4-FFF2-40B4-BE49-F238E27FC236}">
                <a16:creationId xmlns:a16="http://schemas.microsoft.com/office/drawing/2014/main" id="{CAF7F56E-847D-9CD9-C291-ADE3EECB5858}"/>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11" name="Text Placeholder 3">
            <a:extLst>
              <a:ext uri="{FF2B5EF4-FFF2-40B4-BE49-F238E27FC236}">
                <a16:creationId xmlns:a16="http://schemas.microsoft.com/office/drawing/2014/main" id="{7CD18CB7-779D-9A98-6AAC-F6350515AB63}"/>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2" name="Text Placeholder 3">
            <a:extLst>
              <a:ext uri="{FF2B5EF4-FFF2-40B4-BE49-F238E27FC236}">
                <a16:creationId xmlns:a16="http://schemas.microsoft.com/office/drawing/2014/main" id="{28C44521-DE6E-D7A3-8E00-F0075E46731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801157222"/>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DD2EC1-D7EA-CCB9-0B51-DB933EACF35F}"/>
              </a:ext>
            </a:extLst>
          </p:cNvPr>
          <p:cNvSpPr>
            <a:spLocks noGrp="1"/>
          </p:cNvSpPr>
          <p:nvPr>
            <p:ph sz="quarter" idx="10"/>
          </p:nvPr>
        </p:nvSpPr>
        <p:spPr>
          <a:xfrm>
            <a:off x="355600" y="368300"/>
            <a:ext cx="11464925" cy="5616574"/>
          </a:xfrm>
          <a:prstGeom prst="rect">
            <a:avLst/>
          </a:prstGeom>
        </p:spPr>
        <p:txBody>
          <a:bodyPr lIns="0" tIns="0" rIns="0" bIns="0"/>
          <a:lstStyle>
            <a:lvl1pPr marL="0" indent="0">
              <a:lnSpc>
                <a:spcPct val="90000"/>
              </a:lnSpc>
              <a:buClr>
                <a:schemeClr val="tx1"/>
              </a:buClr>
              <a:buNone/>
              <a:defRPr sz="4400" spc="-90" baseline="0">
                <a:solidFill>
                  <a:schemeClr val="bg1"/>
                </a:solidFill>
              </a:defRPr>
            </a:lvl1pPr>
            <a:lvl2pPr marL="457200" indent="0">
              <a:buClr>
                <a:schemeClr val="tx1"/>
              </a:buClr>
              <a:buNone/>
              <a:defRPr>
                <a:solidFill>
                  <a:schemeClr val="bg1"/>
                </a:solidFill>
              </a:defRPr>
            </a:lvl2pPr>
            <a:lvl3pPr marL="914400" indent="0">
              <a:buClr>
                <a:schemeClr val="tx1"/>
              </a:buClr>
              <a:buNone/>
              <a:defRPr>
                <a:solidFill>
                  <a:schemeClr val="bg1"/>
                </a:solidFill>
              </a:defRPr>
            </a:lvl3pPr>
            <a:lvl4pPr marL="1371600" indent="0">
              <a:buClr>
                <a:schemeClr val="tx1"/>
              </a:buClr>
              <a:buNone/>
              <a:defRPr>
                <a:solidFill>
                  <a:schemeClr val="bg1"/>
                </a:solidFill>
              </a:defRPr>
            </a:lvl4pPr>
            <a:lvl5pPr marL="1828800" indent="0">
              <a:buClr>
                <a:schemeClr val="tx1"/>
              </a:buClr>
              <a:buNone/>
              <a:defRPr>
                <a:solidFill>
                  <a:schemeClr val="bg1"/>
                </a:solidFill>
              </a:defRPr>
            </a:lvl5pPr>
          </a:lstStyle>
          <a:p>
            <a:pPr lvl="0"/>
            <a:r>
              <a:rPr lang="en-GB" dirty="0"/>
              <a:t>Click to edit Master text styles</a:t>
            </a:r>
          </a:p>
        </p:txBody>
      </p:sp>
      <p:sp>
        <p:nvSpPr>
          <p:cNvPr id="4" name="Platshållare för bildnummer 5">
            <a:extLst>
              <a:ext uri="{FF2B5EF4-FFF2-40B4-BE49-F238E27FC236}">
                <a16:creationId xmlns:a16="http://schemas.microsoft.com/office/drawing/2014/main" id="{D80637C1-3FA6-7B96-0BC7-8E2B66CEF507}"/>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6" name="Text Placeholder 3">
            <a:extLst>
              <a:ext uri="{FF2B5EF4-FFF2-40B4-BE49-F238E27FC236}">
                <a16:creationId xmlns:a16="http://schemas.microsoft.com/office/drawing/2014/main" id="{B8EFD667-27EB-6E98-401D-AC21EE49D20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3A7F991A-17A1-8BC8-BE9B-2E17BCDCD90D}"/>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86740951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graphic">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2" y="368301"/>
            <a:ext cx="3508374" cy="5616574"/>
          </a:xfrm>
          <a:prstGeom prst="rect">
            <a:avLst/>
          </a:prstGeom>
        </p:spPr>
        <p:txBody>
          <a:bodyPr lIns="0" tIns="0" rIns="0" bIns="0"/>
          <a:lstStyle>
            <a:lvl1pPr>
              <a:defRPr sz="3600" spc="-40" baseline="0">
                <a:solidFill>
                  <a:schemeClr val="bg1"/>
                </a:solidFill>
              </a:defRPr>
            </a:lvl1pPr>
          </a:lstStyle>
          <a:p>
            <a:r>
              <a:rPr lang="en-US" noProof="0" dirty="0"/>
              <a:t>Click to edit Master title style</a:t>
            </a:r>
          </a:p>
        </p:txBody>
      </p:sp>
      <p:sp>
        <p:nvSpPr>
          <p:cNvPr id="5" name="Picture Placeholder 4">
            <a:extLst>
              <a:ext uri="{FF2B5EF4-FFF2-40B4-BE49-F238E27FC236}">
                <a16:creationId xmlns:a16="http://schemas.microsoft.com/office/drawing/2014/main" id="{DFC7708F-135E-55ED-175A-2B346F546A61}"/>
              </a:ext>
            </a:extLst>
          </p:cNvPr>
          <p:cNvSpPr>
            <a:spLocks noGrp="1"/>
          </p:cNvSpPr>
          <p:nvPr>
            <p:ph type="pic" sz="quarter" idx="10"/>
          </p:nvPr>
        </p:nvSpPr>
        <p:spPr>
          <a:xfrm>
            <a:off x="4351338" y="188913"/>
            <a:ext cx="7648575" cy="6300786"/>
          </a:xfrm>
          <a:prstGeom prst="rect">
            <a:avLst/>
          </a:prstGeom>
          <a:solidFill>
            <a:schemeClr val="accent2"/>
          </a:solidFill>
        </p:spPr>
        <p:txBody>
          <a:bodyPr/>
          <a:lstStyle>
            <a:lvl1pPr>
              <a:buClr>
                <a:schemeClr val="tx1"/>
              </a:buClr>
              <a:defRPr/>
            </a:lvl1pPr>
          </a:lstStyle>
          <a:p>
            <a:endParaRPr lang="en-SE"/>
          </a:p>
        </p:txBody>
      </p:sp>
      <p:sp>
        <p:nvSpPr>
          <p:cNvPr id="4" name="Platshållare för bildnummer 5">
            <a:extLst>
              <a:ext uri="{FF2B5EF4-FFF2-40B4-BE49-F238E27FC236}">
                <a16:creationId xmlns:a16="http://schemas.microsoft.com/office/drawing/2014/main" id="{883AD955-EF03-0715-446E-715C5759051B}"/>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B34C88A0-30FB-2E06-A7F0-1F94B57DC2D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BC2EFAED-A518-1FFC-8075-8442025A6BC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574987504"/>
      </p:ext>
    </p:extLst>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ith image – Dark">
    <p:bg>
      <p:bgPr>
        <a:solidFill>
          <a:schemeClr val="tx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1D2A341-997A-FB60-76C7-D1724E6B96A2}"/>
              </a:ext>
            </a:extLst>
          </p:cNvPr>
          <p:cNvSpPr>
            <a:spLocks noGrp="1"/>
          </p:cNvSpPr>
          <p:nvPr>
            <p:ph type="pic" sz="quarter" idx="10"/>
          </p:nvPr>
        </p:nvSpPr>
        <p:spPr>
          <a:xfrm>
            <a:off x="355599" y="2024063"/>
            <a:ext cx="11464925" cy="4316400"/>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11480800" cy="1260475"/>
          </a:xfrm>
          <a:prstGeom prst="rect">
            <a:avLst/>
          </a:prstGeom>
        </p:spPr>
        <p:txBody>
          <a:bodyPr lIns="0" tIns="0" rIns="0" bIns="0"/>
          <a:lstStyle>
            <a:lvl1pPr>
              <a:defRPr sz="2800" spc="-100" baseline="0">
                <a:solidFill>
                  <a:schemeClr val="bg1"/>
                </a:solidFill>
              </a:defRPr>
            </a:lvl1pPr>
          </a:lstStyle>
          <a:p>
            <a:r>
              <a:rPr lang="en-US" noProof="0" dirty="0"/>
              <a:t>Click to edit Master title style</a:t>
            </a:r>
          </a:p>
        </p:txBody>
      </p:sp>
      <p:sp>
        <p:nvSpPr>
          <p:cNvPr id="5" name="Platshållare för bildnummer 5">
            <a:extLst>
              <a:ext uri="{FF2B5EF4-FFF2-40B4-BE49-F238E27FC236}">
                <a16:creationId xmlns:a16="http://schemas.microsoft.com/office/drawing/2014/main" id="{8028A36B-3A86-0DFA-8C7A-BED89346294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7" name="Text Placeholder 3">
            <a:extLst>
              <a:ext uri="{FF2B5EF4-FFF2-40B4-BE49-F238E27FC236}">
                <a16:creationId xmlns:a16="http://schemas.microsoft.com/office/drawing/2014/main" id="{E68658AF-1254-18D3-0178-B7582B9E053D}"/>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47822B7C-5638-A287-FEB4-28265F051AF7}"/>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966224400"/>
      </p:ext>
    </p:extLst>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ntent with large image, Dark">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94C047-0322-5B86-E388-650C64D72815}"/>
              </a:ext>
            </a:extLst>
          </p:cNvPr>
          <p:cNvSpPr>
            <a:spLocks noGrp="1"/>
          </p:cNvSpPr>
          <p:nvPr>
            <p:ph type="title"/>
          </p:nvPr>
        </p:nvSpPr>
        <p:spPr>
          <a:xfrm>
            <a:off x="355600" y="368300"/>
            <a:ext cx="3508375" cy="2124076"/>
          </a:xfrm>
          <a:prstGeom prst="rect">
            <a:avLst/>
          </a:prstGeom>
        </p:spPr>
        <p:txBody>
          <a:bodyPr lIns="0" tIns="0" rIns="0" bIns="0"/>
          <a:lstStyle>
            <a:lvl1pPr>
              <a:defRPr sz="3600">
                <a:solidFill>
                  <a:schemeClr val="bg1"/>
                </a:solidFill>
              </a:defRPr>
            </a:lvl1pPr>
          </a:lstStyle>
          <a:p>
            <a:r>
              <a:rPr lang="en-GB" dirty="0"/>
              <a:t>Click to edit Master title style</a:t>
            </a:r>
            <a:endParaRPr lang="en-SE" dirty="0"/>
          </a:p>
        </p:txBody>
      </p:sp>
      <p:sp>
        <p:nvSpPr>
          <p:cNvPr id="9" name="Picture Placeholder 3">
            <a:extLst>
              <a:ext uri="{FF2B5EF4-FFF2-40B4-BE49-F238E27FC236}">
                <a16:creationId xmlns:a16="http://schemas.microsoft.com/office/drawing/2014/main" id="{B0F1A822-CBCA-0B06-BFFB-92B3A7C245A2}"/>
              </a:ext>
            </a:extLst>
          </p:cNvPr>
          <p:cNvSpPr>
            <a:spLocks noGrp="1"/>
          </p:cNvSpPr>
          <p:nvPr>
            <p:ph type="pic" sz="quarter" idx="12"/>
          </p:nvPr>
        </p:nvSpPr>
        <p:spPr>
          <a:xfrm>
            <a:off x="4332288" y="188912"/>
            <a:ext cx="7667625" cy="6300788"/>
          </a:xfrm>
          <a:prstGeom prst="rect">
            <a:avLst/>
          </a:prstGeom>
          <a:solidFill>
            <a:schemeClr val="tx1">
              <a:lumMod val="75000"/>
            </a:schemeClr>
          </a:solidFill>
        </p:spPr>
        <p:txBody>
          <a:bodyPr/>
          <a:lstStyle>
            <a:lvl1pPr marL="0" indent="0">
              <a:buNone/>
              <a:defRPr>
                <a:solidFill>
                  <a:schemeClr val="bg1"/>
                </a:solidFill>
              </a:defRPr>
            </a:lvl1pPr>
          </a:lstStyle>
          <a:p>
            <a:endParaRPr lang="en-SE"/>
          </a:p>
        </p:txBody>
      </p:sp>
      <p:sp>
        <p:nvSpPr>
          <p:cNvPr id="7" name="Text Placeholder 6">
            <a:extLst>
              <a:ext uri="{FF2B5EF4-FFF2-40B4-BE49-F238E27FC236}">
                <a16:creationId xmlns:a16="http://schemas.microsoft.com/office/drawing/2014/main" id="{67DAF44A-99EC-0FDF-9B6B-F980E26CBF2C}"/>
              </a:ext>
            </a:extLst>
          </p:cNvPr>
          <p:cNvSpPr>
            <a:spLocks noGrp="1"/>
          </p:cNvSpPr>
          <p:nvPr>
            <p:ph type="body" sz="quarter" idx="13"/>
          </p:nvPr>
        </p:nvSpPr>
        <p:spPr>
          <a:xfrm>
            <a:off x="355600" y="2492375"/>
            <a:ext cx="3508375" cy="3492500"/>
          </a:xfrm>
          <a:prstGeom prst="rect">
            <a:avLst/>
          </a:prstGeom>
        </p:spPr>
        <p:txBody>
          <a:bodyPr lIns="0" tIns="0" rIns="0" bIns="0"/>
          <a:lstStyle>
            <a:lvl1pPr marL="0" indent="0">
              <a:lnSpc>
                <a:spcPct val="110000"/>
              </a:lnSpc>
              <a:buFontTx/>
              <a:buNone/>
              <a:defRPr sz="1600">
                <a:solidFill>
                  <a:schemeClr val="accent1"/>
                </a:solidFill>
              </a:defRPr>
            </a:lvl1pPr>
            <a:lvl2pPr marL="457200" indent="0">
              <a:lnSpc>
                <a:spcPct val="110000"/>
              </a:lnSpc>
              <a:buFontTx/>
              <a:buNone/>
              <a:defRPr sz="1600">
                <a:solidFill>
                  <a:schemeClr val="accent1"/>
                </a:solidFill>
              </a:defRPr>
            </a:lvl2pPr>
            <a:lvl3pPr marL="914400" indent="0">
              <a:lnSpc>
                <a:spcPct val="110000"/>
              </a:lnSpc>
              <a:buFontTx/>
              <a:buNone/>
              <a:defRPr sz="1600">
                <a:solidFill>
                  <a:schemeClr val="accent1"/>
                </a:solidFill>
              </a:defRPr>
            </a:lvl3pPr>
            <a:lvl4pPr marL="1371600" indent="0">
              <a:lnSpc>
                <a:spcPct val="110000"/>
              </a:lnSpc>
              <a:buFontTx/>
              <a:buNone/>
              <a:defRPr sz="1600">
                <a:solidFill>
                  <a:schemeClr val="accent1"/>
                </a:solidFill>
              </a:defRPr>
            </a:lvl4pPr>
            <a:lvl5pPr marL="1828800" indent="0">
              <a:lnSpc>
                <a:spcPct val="110000"/>
              </a:lnSpc>
              <a:buFontTx/>
              <a:buNone/>
              <a:defRPr sz="1600">
                <a:solidFill>
                  <a:schemeClr val="accent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SE" dirty="0"/>
          </a:p>
        </p:txBody>
      </p:sp>
      <p:sp>
        <p:nvSpPr>
          <p:cNvPr id="4" name="Platshållare för bildnummer 5">
            <a:extLst>
              <a:ext uri="{FF2B5EF4-FFF2-40B4-BE49-F238E27FC236}">
                <a16:creationId xmlns:a16="http://schemas.microsoft.com/office/drawing/2014/main" id="{D2AEB397-1E47-0D8A-3FA1-7E1E8E14E0F4}"/>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818629A8-F46A-A8AD-27B3-2FA1122FEC82}"/>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8" name="Text Placeholder 3">
            <a:extLst>
              <a:ext uri="{FF2B5EF4-FFF2-40B4-BE49-F238E27FC236}">
                <a16:creationId xmlns:a16="http://schemas.microsoft.com/office/drawing/2014/main" id="{94D63E75-EF75-4500-88BF-6E48F0E49F11}"/>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2687452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Platshållare för bildnummer 5">
            <a:extLst>
              <a:ext uri="{FF2B5EF4-FFF2-40B4-BE49-F238E27FC236}">
                <a16:creationId xmlns:a16="http://schemas.microsoft.com/office/drawing/2014/main" id="{21068CD0-1D2A-D6D6-9F0D-A69723B4CB9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rgbClr val="000000"/>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255078626"/>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9E452D-D83D-9CA1-39E0-A60F7DA4CDF6}"/>
              </a:ext>
            </a:extLst>
          </p:cNvPr>
          <p:cNvSpPr>
            <a:spLocks noGrp="1"/>
          </p:cNvSpPr>
          <p:nvPr>
            <p:ph type="body" sz="quarter" idx="10" hasCustomPrompt="1"/>
          </p:nvPr>
        </p:nvSpPr>
        <p:spPr>
          <a:xfrm>
            <a:off x="355599" y="1628775"/>
            <a:ext cx="11464924" cy="3125947"/>
          </a:xfrm>
          <a:prstGeom prst="rect">
            <a:avLst/>
          </a:prstGeom>
        </p:spPr>
        <p:txBody>
          <a:bodyPr lIns="0" tIns="0" rIns="0" bIns="0"/>
          <a:lstStyle>
            <a:lvl1pPr marL="0" indent="0" algn="l">
              <a:lnSpc>
                <a:spcPct val="110000"/>
              </a:lnSpc>
              <a:buFontTx/>
              <a:buNone/>
              <a:defRPr sz="280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en-GB" dirty="0"/>
              <a:t>“Click here to insert a relevant quote that aligns with the theme or message of your presentation. Choose a quote that resonates with your audience and reinforces the key takeaways you want them to remember.”</a:t>
            </a:r>
            <a:endParaRPr lang="en-US" dirty="0"/>
          </a:p>
        </p:txBody>
      </p:sp>
      <p:sp>
        <p:nvSpPr>
          <p:cNvPr id="7" name="Text Placeholder 6">
            <a:extLst>
              <a:ext uri="{FF2B5EF4-FFF2-40B4-BE49-F238E27FC236}">
                <a16:creationId xmlns:a16="http://schemas.microsoft.com/office/drawing/2014/main" id="{2407687E-1317-B0E7-E417-CE0DC505F4A2}"/>
              </a:ext>
            </a:extLst>
          </p:cNvPr>
          <p:cNvSpPr>
            <a:spLocks noGrp="1"/>
          </p:cNvSpPr>
          <p:nvPr>
            <p:ph type="body" sz="quarter" idx="11" hasCustomPrompt="1"/>
          </p:nvPr>
        </p:nvSpPr>
        <p:spPr>
          <a:xfrm>
            <a:off x="355600" y="5050210"/>
            <a:ext cx="11464925" cy="639177"/>
          </a:xfrm>
          <a:prstGeom prst="rect">
            <a:avLst/>
          </a:prstGeom>
        </p:spPr>
        <p:txBody>
          <a:bodyPr lIns="0" tIns="0" rIns="0" bIns="0" anchor="b" anchorCtr="0"/>
          <a:lstStyle>
            <a:lvl1pPr marL="0" indent="0">
              <a:buNone/>
              <a:defRPr sz="2800">
                <a:solidFill>
                  <a:schemeClr val="accent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Name Surname</a:t>
            </a:r>
            <a:endParaRPr lang="en-US" dirty="0"/>
          </a:p>
        </p:txBody>
      </p:sp>
      <p:sp>
        <p:nvSpPr>
          <p:cNvPr id="9" name="Text Placeholder 8">
            <a:extLst>
              <a:ext uri="{FF2B5EF4-FFF2-40B4-BE49-F238E27FC236}">
                <a16:creationId xmlns:a16="http://schemas.microsoft.com/office/drawing/2014/main" id="{9F227152-EECF-0D1F-5D73-665CD10D11D2}"/>
              </a:ext>
            </a:extLst>
          </p:cNvPr>
          <p:cNvSpPr>
            <a:spLocks noGrp="1"/>
          </p:cNvSpPr>
          <p:nvPr>
            <p:ph type="body" sz="quarter" idx="12" hasCustomPrompt="1"/>
          </p:nvPr>
        </p:nvSpPr>
        <p:spPr>
          <a:xfrm>
            <a:off x="371474" y="5602286"/>
            <a:ext cx="11464925" cy="382589"/>
          </a:xfrm>
          <a:prstGeom prst="rect">
            <a:avLst/>
          </a:prstGeom>
        </p:spPr>
        <p:txBody>
          <a:bodyPr lIns="0" tIns="0" rIns="0" bIns="0" anchor="b" anchorCtr="0"/>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Title/job description</a:t>
            </a:r>
            <a:endParaRPr lang="en-US" dirty="0"/>
          </a:p>
        </p:txBody>
      </p:sp>
      <p:sp>
        <p:nvSpPr>
          <p:cNvPr id="6" name="Text Placeholder 5">
            <a:extLst>
              <a:ext uri="{FF2B5EF4-FFF2-40B4-BE49-F238E27FC236}">
                <a16:creationId xmlns:a16="http://schemas.microsoft.com/office/drawing/2014/main" id="{9EA2D288-3D76-7EA2-7360-6F15FF060171}"/>
              </a:ext>
            </a:extLst>
          </p:cNvPr>
          <p:cNvSpPr>
            <a:spLocks noGrp="1"/>
          </p:cNvSpPr>
          <p:nvPr>
            <p:ph type="body" sz="quarter" idx="13" hasCustomPrompt="1"/>
          </p:nvPr>
        </p:nvSpPr>
        <p:spPr>
          <a:xfrm>
            <a:off x="371475" y="368299"/>
            <a:ext cx="11449048" cy="1260476"/>
          </a:xfrm>
          <a:prstGeom prst="rect">
            <a:avLst/>
          </a:prstGeom>
        </p:spPr>
        <p:txBody>
          <a:bodyPr lIns="0" tIns="0" rIns="0" bIns="0"/>
          <a:lstStyle>
            <a:lvl1pPr marL="0" indent="0">
              <a:buNone/>
              <a:defRPr sz="2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GB" dirty="0"/>
              <a:t>Click here to add headline</a:t>
            </a:r>
            <a:endParaRPr lang="en-US" dirty="0"/>
          </a:p>
        </p:txBody>
      </p:sp>
      <p:sp>
        <p:nvSpPr>
          <p:cNvPr id="3" name="Platshållare för bildnummer 5">
            <a:extLst>
              <a:ext uri="{FF2B5EF4-FFF2-40B4-BE49-F238E27FC236}">
                <a16:creationId xmlns:a16="http://schemas.microsoft.com/office/drawing/2014/main" id="{D91BA3FF-3083-B300-1DCA-19030A2C985A}"/>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4E76B0E2-56D0-B881-653D-68AE8EFF9CD0}"/>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10" name="Text Placeholder 3">
            <a:extLst>
              <a:ext uri="{FF2B5EF4-FFF2-40B4-BE49-F238E27FC236}">
                <a16:creationId xmlns:a16="http://schemas.microsoft.com/office/drawing/2014/main" id="{C0EE8072-D366-CA98-7784-072B4F6E8E6F}"/>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2990638554"/>
      </p:ext>
    </p:extLst>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s and contact">
    <p:bg>
      <p:bgPr>
        <a:solidFill>
          <a:schemeClr val="tx2"/>
        </a:solidFill>
        <a:effectLst/>
      </p:bgPr>
    </p:bg>
    <p:spTree>
      <p:nvGrpSpPr>
        <p:cNvPr id="1" name=""/>
        <p:cNvGrpSpPr/>
        <p:nvPr/>
      </p:nvGrpSpPr>
      <p:grpSpPr>
        <a:xfrm>
          <a:off x="0" y="0"/>
          <a:ext cx="0" cy="0"/>
          <a:chOff x="0" y="0"/>
          <a:chExt cx="0" cy="0"/>
        </a:xfrm>
      </p:grpSpPr>
      <p:pic>
        <p:nvPicPr>
          <p:cNvPr id="13" name="Picture 12" descr="A person wearing glasses&#10;&#10;Description automatically generated with low confidence">
            <a:extLst>
              <a:ext uri="{FF2B5EF4-FFF2-40B4-BE49-F238E27FC236}">
                <a16:creationId xmlns:a16="http://schemas.microsoft.com/office/drawing/2014/main" id="{5697B9FC-5667-3C3F-B0CE-AA919FDEFCFB}"/>
              </a:ext>
            </a:extLst>
          </p:cNvPr>
          <p:cNvPicPr>
            <a:picLocks noChangeAspect="1"/>
          </p:cNvPicPr>
          <p:nvPr userDrawn="1"/>
        </p:nvPicPr>
        <p:blipFill rotWithShape="1">
          <a:blip r:embed="rId2" cstate="screen">
            <a:alphaModFix amt="41000"/>
            <a:extLst>
              <a:ext uri="{28A0092B-C50C-407E-A947-70E740481C1C}">
                <a14:useLocalDpi xmlns:a14="http://schemas.microsoft.com/office/drawing/2010/main"/>
              </a:ext>
            </a:extLst>
          </a:blip>
          <a:srcRect/>
          <a:stretch/>
        </p:blipFill>
        <p:spPr>
          <a:xfrm>
            <a:off x="0" y="-1"/>
            <a:ext cx="12214225" cy="6858001"/>
          </a:xfrm>
          <a:prstGeom prst="rect">
            <a:avLst/>
          </a:prstGeom>
        </p:spPr>
      </p:pic>
      <p:sp>
        <p:nvSpPr>
          <p:cNvPr id="6" name="Title 5">
            <a:extLst>
              <a:ext uri="{FF2B5EF4-FFF2-40B4-BE49-F238E27FC236}">
                <a16:creationId xmlns:a16="http://schemas.microsoft.com/office/drawing/2014/main" id="{4E94C047-0322-5B86-E388-650C64D72815}"/>
              </a:ext>
            </a:extLst>
          </p:cNvPr>
          <p:cNvSpPr>
            <a:spLocks noGrp="1"/>
          </p:cNvSpPr>
          <p:nvPr>
            <p:ph type="title" hasCustomPrompt="1"/>
          </p:nvPr>
        </p:nvSpPr>
        <p:spPr>
          <a:xfrm>
            <a:off x="355601" y="1155026"/>
            <a:ext cx="11464924" cy="1337350"/>
          </a:xfrm>
          <a:prstGeom prst="rect">
            <a:avLst/>
          </a:prstGeom>
        </p:spPr>
        <p:txBody>
          <a:bodyPr lIns="0" tIns="0" rIns="0" bIns="0"/>
          <a:lstStyle>
            <a:lvl1pPr>
              <a:defRPr sz="4800" spc="-40" baseline="0">
                <a:solidFill>
                  <a:schemeClr val="bg1"/>
                </a:solidFill>
              </a:defRPr>
            </a:lvl1pPr>
          </a:lstStyle>
          <a:p>
            <a:r>
              <a:rPr lang="en-US" noProof="0" dirty="0"/>
              <a:t>Thank you message</a:t>
            </a:r>
          </a:p>
        </p:txBody>
      </p:sp>
      <p:sp>
        <p:nvSpPr>
          <p:cNvPr id="4" name="Title 5">
            <a:extLst>
              <a:ext uri="{FF2B5EF4-FFF2-40B4-BE49-F238E27FC236}">
                <a16:creationId xmlns:a16="http://schemas.microsoft.com/office/drawing/2014/main" id="{77EE7908-1DBE-0CCA-4D77-8B51FF1CCB5A}"/>
              </a:ext>
            </a:extLst>
          </p:cNvPr>
          <p:cNvSpPr txBox="1">
            <a:spLocks/>
          </p:cNvSpPr>
          <p:nvPr userDrawn="1"/>
        </p:nvSpPr>
        <p:spPr>
          <a:xfrm>
            <a:off x="339725" y="368300"/>
            <a:ext cx="11480800" cy="936625"/>
          </a:xfrm>
          <a:prstGeom prst="rect">
            <a:avLst/>
          </a:prstGeom>
        </p:spPr>
        <p:txBody>
          <a:bodyPr lIns="0" tIns="0" rIns="0" bIns="0"/>
          <a:lstStyle>
            <a:lvl1pPr algn="l" defTabSz="914400" rtl="0" eaLnBrk="1" latinLnBrk="0" hangingPunct="1">
              <a:lnSpc>
                <a:spcPct val="100000"/>
              </a:lnSpc>
              <a:spcBef>
                <a:spcPct val="0"/>
              </a:spcBef>
              <a:buNone/>
              <a:defRPr sz="4800" b="0" i="0" kern="1200" spc="0" baseline="0">
                <a:solidFill>
                  <a:schemeClr val="bg1"/>
                </a:solidFill>
                <a:latin typeface="Arial" panose="020B0604020202020204" pitchFamily="34" charset="0"/>
                <a:ea typeface="+mj-ea"/>
                <a:cs typeface="Arial" panose="020B0604020202020204" pitchFamily="34" charset="0"/>
              </a:defRPr>
            </a:lvl1pPr>
          </a:lstStyle>
          <a:p>
            <a:r>
              <a:rPr lang="en-US" spc="-40" baseline="0" dirty="0">
                <a:solidFill>
                  <a:schemeClr val="accent1"/>
                </a:solidFill>
              </a:rPr>
              <a:t>eClerx</a:t>
            </a:r>
          </a:p>
        </p:txBody>
      </p:sp>
      <p:sp>
        <p:nvSpPr>
          <p:cNvPr id="9" name="Text Placeholder 8">
            <a:extLst>
              <a:ext uri="{FF2B5EF4-FFF2-40B4-BE49-F238E27FC236}">
                <a16:creationId xmlns:a16="http://schemas.microsoft.com/office/drawing/2014/main" id="{34601C07-DD6C-C8EF-820A-3FBEA9C63909}"/>
              </a:ext>
            </a:extLst>
          </p:cNvPr>
          <p:cNvSpPr>
            <a:spLocks noGrp="1"/>
          </p:cNvSpPr>
          <p:nvPr>
            <p:ph type="body" sz="quarter" idx="10" hasCustomPrompt="1"/>
          </p:nvPr>
        </p:nvSpPr>
        <p:spPr>
          <a:xfrm>
            <a:off x="355602" y="2523995"/>
            <a:ext cx="3508374" cy="419723"/>
          </a:xfrm>
          <a:prstGeom prst="rect">
            <a:avLst/>
          </a:prstGeom>
        </p:spPr>
        <p:txBody>
          <a:bodyPr lIns="0" tIns="0" rIns="0" bIns="0"/>
          <a:lstStyle>
            <a:lvl1pPr marL="0" indent="0">
              <a:buClr>
                <a:schemeClr val="accent1"/>
              </a:buClr>
              <a:buNone/>
              <a:defRPr sz="1600">
                <a:solidFill>
                  <a:schemeClr val="accent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Contact information</a:t>
            </a:r>
          </a:p>
        </p:txBody>
      </p:sp>
      <p:sp>
        <p:nvSpPr>
          <p:cNvPr id="10" name="Text Placeholder 8">
            <a:extLst>
              <a:ext uri="{FF2B5EF4-FFF2-40B4-BE49-F238E27FC236}">
                <a16:creationId xmlns:a16="http://schemas.microsoft.com/office/drawing/2014/main" id="{B543CDE1-0608-48BB-140B-48F18140EEAB}"/>
              </a:ext>
            </a:extLst>
          </p:cNvPr>
          <p:cNvSpPr>
            <a:spLocks noGrp="1"/>
          </p:cNvSpPr>
          <p:nvPr>
            <p:ph type="body" sz="quarter" idx="11" hasCustomPrompt="1"/>
          </p:nvPr>
        </p:nvSpPr>
        <p:spPr>
          <a:xfrm>
            <a:off x="355602" y="3016565"/>
            <a:ext cx="3508374" cy="1528996"/>
          </a:xfrm>
          <a:prstGeom prst="rect">
            <a:avLst/>
          </a:prstGeom>
        </p:spPr>
        <p:txBody>
          <a:bodyPr lIns="0" tIns="0" rIns="0" bIns="0"/>
          <a:lstStyle>
            <a:lvl1pPr marL="0" indent="0">
              <a:buClr>
                <a:schemeClr val="accent1"/>
              </a:buClr>
              <a:buNone/>
              <a:defRPr sz="1600">
                <a:solidFill>
                  <a:schemeClr val="bg1"/>
                </a:solidFill>
              </a:defRPr>
            </a:lvl1pPr>
            <a:lvl2pPr marL="457200" indent="0">
              <a:buClr>
                <a:schemeClr val="accent1"/>
              </a:buClr>
              <a:buNone/>
              <a:defRPr>
                <a:solidFill>
                  <a:schemeClr val="bg1"/>
                </a:solidFill>
              </a:defRPr>
            </a:lvl2pPr>
            <a:lvl3pPr marL="914400" indent="0">
              <a:buClr>
                <a:schemeClr val="accent1"/>
              </a:buClr>
              <a:buNone/>
              <a:defRPr>
                <a:solidFill>
                  <a:schemeClr val="bg1"/>
                </a:solidFill>
              </a:defRPr>
            </a:lvl3pPr>
            <a:lvl4pPr marL="1371600" indent="0">
              <a:buClr>
                <a:schemeClr val="accent1"/>
              </a:buClr>
              <a:buNone/>
              <a:defRPr>
                <a:solidFill>
                  <a:schemeClr val="bg1"/>
                </a:solidFill>
              </a:defRPr>
            </a:lvl4pPr>
            <a:lvl5pPr marL="1828800" indent="0">
              <a:buClr>
                <a:schemeClr val="accent1"/>
              </a:buClr>
              <a:buNone/>
              <a:defRPr>
                <a:solidFill>
                  <a:schemeClr val="bg1"/>
                </a:solidFill>
              </a:defRPr>
            </a:lvl5pPr>
          </a:lstStyle>
          <a:p>
            <a:pPr lvl="0"/>
            <a:r>
              <a:rPr lang="en-GB" dirty="0"/>
              <a:t>Name Surname</a:t>
            </a:r>
          </a:p>
          <a:p>
            <a:pPr lvl="0"/>
            <a:r>
              <a:rPr lang="en-GB" dirty="0"/>
              <a:t>Phone</a:t>
            </a:r>
          </a:p>
          <a:p>
            <a:pPr lvl="0"/>
            <a:r>
              <a:rPr lang="en-GB" dirty="0"/>
              <a:t>email</a:t>
            </a:r>
            <a:endParaRPr lang="en-SE" dirty="0"/>
          </a:p>
        </p:txBody>
      </p:sp>
      <p:sp>
        <p:nvSpPr>
          <p:cNvPr id="3" name="Platshållare för bildnummer 5">
            <a:extLst>
              <a:ext uri="{FF2B5EF4-FFF2-40B4-BE49-F238E27FC236}">
                <a16:creationId xmlns:a16="http://schemas.microsoft.com/office/drawing/2014/main" id="{3860E6C4-2F2C-C2F4-96AE-C16C3DC9816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1"/>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5" name="Text Placeholder 3">
            <a:extLst>
              <a:ext uri="{FF2B5EF4-FFF2-40B4-BE49-F238E27FC236}">
                <a16:creationId xmlns:a16="http://schemas.microsoft.com/office/drawing/2014/main" id="{023B42AA-E6FD-FCB8-E950-38459E0B3238}"/>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1"/>
                </a:solidFill>
              </a:rPr>
              <a:t>© eClerx </a:t>
            </a:r>
          </a:p>
        </p:txBody>
      </p:sp>
      <p:sp>
        <p:nvSpPr>
          <p:cNvPr id="7" name="Text Placeholder 3">
            <a:extLst>
              <a:ext uri="{FF2B5EF4-FFF2-40B4-BE49-F238E27FC236}">
                <a16:creationId xmlns:a16="http://schemas.microsoft.com/office/drawing/2014/main" id="{F1DA7A90-9B1A-E024-FFA5-5A1A288914C4}"/>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1"/>
                </a:solidFill>
                <a:latin typeface="Edmondsans Regular" panose="02000000000000000000" pitchFamily="2" charset="77"/>
              </a:rPr>
              <a:t>eClerx </a:t>
            </a:r>
          </a:p>
        </p:txBody>
      </p:sp>
    </p:spTree>
    <p:extLst>
      <p:ext uri="{BB962C8B-B14F-4D97-AF65-F5344CB8AC3E}">
        <p14:creationId xmlns:p14="http://schemas.microsoft.com/office/powerpoint/2010/main" val="3725420549"/>
      </p:ext>
    </p:extLst>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3" name="Graphic 5">
            <a:extLst>
              <a:ext uri="{FF2B5EF4-FFF2-40B4-BE49-F238E27FC236}">
                <a16:creationId xmlns:a16="http://schemas.microsoft.com/office/drawing/2014/main" id="{7C7041E1-D285-433A-4FD4-4025842C9EAE}"/>
              </a:ext>
            </a:extLst>
          </p:cNvPr>
          <p:cNvPicPr>
            <a:picLocks noChangeAspect="1"/>
          </p:cNvPicPr>
          <p:nvPr userDrawn="1"/>
        </p:nvPicPr>
        <p:blipFill>
          <a:blip r:embed="rId2"/>
          <a:srcRect/>
          <a:stretch/>
        </p:blipFill>
        <p:spPr>
          <a:xfrm>
            <a:off x="4917635" y="2814200"/>
            <a:ext cx="2356731" cy="1229600"/>
          </a:xfrm>
          <a:prstGeom prst="rect">
            <a:avLst/>
          </a:prstGeom>
        </p:spPr>
      </p:pic>
    </p:spTree>
    <p:extLst>
      <p:ext uri="{BB962C8B-B14F-4D97-AF65-F5344CB8AC3E}">
        <p14:creationId xmlns:p14="http://schemas.microsoft.com/office/powerpoint/2010/main" val="339782205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Healdine only">
    <p:bg>
      <p:bgPr>
        <a:solidFill>
          <a:schemeClr val="tx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2798763"/>
            <a:ext cx="11464925" cy="1260475"/>
          </a:xfrm>
          <a:prstGeom prst="rect">
            <a:avLst/>
          </a:prstGeom>
        </p:spPr>
        <p:txBody>
          <a:bodyPr lIns="0" tIns="0" rIns="0" bIns="0" anchor="ctr"/>
          <a:lstStyle>
            <a:lvl1pPr algn="ctr">
              <a:defRPr sz="3600" spc="-20" baseline="0">
                <a:solidFill>
                  <a:schemeClr val="bg1"/>
                </a:solidFill>
              </a:defRPr>
            </a:lvl1pPr>
          </a:lstStyle>
          <a:p>
            <a:r>
              <a:rPr lang="en-US" noProof="0"/>
              <a:t>Click to edit Master title style</a:t>
            </a:r>
            <a:endParaRPr lang="en-US" noProof="0" dirty="0"/>
          </a:p>
        </p:txBody>
      </p:sp>
      <p:sp>
        <p:nvSpPr>
          <p:cNvPr id="3" name="Platshållare för bildnummer 5">
            <a:extLst>
              <a:ext uri="{FF2B5EF4-FFF2-40B4-BE49-F238E27FC236}">
                <a16:creationId xmlns:a16="http://schemas.microsoft.com/office/drawing/2014/main" id="{7DDCE3BF-25A7-A8F9-318C-94F8D7BD9A65}"/>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bg2"/>
                </a:solidFill>
                <a:latin typeface="Arial" panose="020B0604020202020204" pitchFamily="34" charset="0"/>
                <a:cs typeface="Arial" panose="020B0604020202020204" pitchFamily="34" charset="0"/>
              </a:defRPr>
            </a:lvl1pPr>
          </a:lstStyle>
          <a:p>
            <a:fld id="{2CC98B77-332E-004E-BD2A-A6DBBD4442FD}" type="slidenum">
              <a:rPr lang="sv-SE" smtClean="0"/>
              <a:pPr/>
              <a:t>‹#›</a:t>
            </a:fld>
            <a:endParaRPr lang="sv-SE" dirty="0"/>
          </a:p>
        </p:txBody>
      </p:sp>
      <p:sp>
        <p:nvSpPr>
          <p:cNvPr id="4" name="Text Placeholder 3">
            <a:extLst>
              <a:ext uri="{FF2B5EF4-FFF2-40B4-BE49-F238E27FC236}">
                <a16:creationId xmlns:a16="http://schemas.microsoft.com/office/drawing/2014/main" id="{039BCC9B-0ADA-8248-AF0E-BFEA913843C9}"/>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bg2"/>
                </a:solidFill>
              </a:rPr>
              <a:t>© eClerx </a:t>
            </a:r>
          </a:p>
        </p:txBody>
      </p:sp>
      <p:sp>
        <p:nvSpPr>
          <p:cNvPr id="6" name="Text Placeholder 3">
            <a:extLst>
              <a:ext uri="{FF2B5EF4-FFF2-40B4-BE49-F238E27FC236}">
                <a16:creationId xmlns:a16="http://schemas.microsoft.com/office/drawing/2014/main" id="{912D7192-B2BD-8617-A7FF-E14B678A09A3}"/>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bg2"/>
                </a:solidFill>
                <a:latin typeface="Edmondsans Regular" panose="02000000000000000000" pitchFamily="2" charset="77"/>
              </a:rPr>
              <a:t>eClerx </a:t>
            </a:r>
          </a:p>
        </p:txBody>
      </p:sp>
    </p:spTree>
    <p:extLst>
      <p:ext uri="{BB962C8B-B14F-4D97-AF65-F5344CB8AC3E}">
        <p14:creationId xmlns:p14="http://schemas.microsoft.com/office/powerpoint/2010/main" val="885260022"/>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ldine only">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599"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2" name="Rectangle 1">
            <a:extLst>
              <a:ext uri="{FF2B5EF4-FFF2-40B4-BE49-F238E27FC236}">
                <a16:creationId xmlns:a16="http://schemas.microsoft.com/office/drawing/2014/main" id="{A0D3872E-41EA-6A78-D1AE-D2F199A26D07}"/>
              </a:ext>
            </a:extLst>
          </p:cNvPr>
          <p:cNvSpPr/>
          <p:nvPr userDrawn="1"/>
        </p:nvSpPr>
        <p:spPr>
          <a:xfrm>
            <a:off x="3405493" y="1600200"/>
            <a:ext cx="8643072" cy="35903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09203DB1-0D8C-2CE1-40EE-C9DB58D46BC5}"/>
              </a:ext>
            </a:extLst>
          </p:cNvPr>
          <p:cNvSpPr/>
          <p:nvPr userDrawn="1"/>
        </p:nvSpPr>
        <p:spPr>
          <a:xfrm>
            <a:off x="260302" y="1597152"/>
            <a:ext cx="2928395" cy="48730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9D517C43-AD52-5454-741F-6A012023C6F8}"/>
              </a:ext>
            </a:extLst>
          </p:cNvPr>
          <p:cNvSpPr txBox="1"/>
          <p:nvPr userDrawn="1"/>
        </p:nvSpPr>
        <p:spPr>
          <a:xfrm>
            <a:off x="341176"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Client</a:t>
            </a:r>
          </a:p>
        </p:txBody>
      </p:sp>
      <p:sp>
        <p:nvSpPr>
          <p:cNvPr id="6" name="TextBox 5">
            <a:extLst>
              <a:ext uri="{FF2B5EF4-FFF2-40B4-BE49-F238E27FC236}">
                <a16:creationId xmlns:a16="http://schemas.microsoft.com/office/drawing/2014/main" id="{AC90B45C-25BC-F344-570C-D5F767669314}"/>
              </a:ext>
            </a:extLst>
          </p:cNvPr>
          <p:cNvSpPr txBox="1"/>
          <p:nvPr userDrawn="1"/>
        </p:nvSpPr>
        <p:spPr>
          <a:xfrm>
            <a:off x="3463554" y="1695635"/>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eClerx Solution</a:t>
            </a:r>
          </a:p>
        </p:txBody>
      </p:sp>
      <p:sp>
        <p:nvSpPr>
          <p:cNvPr id="7" name="Rectangle 6">
            <a:extLst>
              <a:ext uri="{FF2B5EF4-FFF2-40B4-BE49-F238E27FC236}">
                <a16:creationId xmlns:a16="http://schemas.microsoft.com/office/drawing/2014/main" id="{9D24D060-3467-4159-9DA1-5BC93BF521DE}"/>
              </a:ext>
            </a:extLst>
          </p:cNvPr>
          <p:cNvSpPr/>
          <p:nvPr userDrawn="1"/>
        </p:nvSpPr>
        <p:spPr>
          <a:xfrm>
            <a:off x="3391031" y="5289012"/>
            <a:ext cx="8646640" cy="11696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 name="TextBox 7">
            <a:extLst>
              <a:ext uri="{FF2B5EF4-FFF2-40B4-BE49-F238E27FC236}">
                <a16:creationId xmlns:a16="http://schemas.microsoft.com/office/drawing/2014/main" id="{7ABE1887-EE60-CB8C-A6A0-D67D76B5F3AE}"/>
              </a:ext>
            </a:extLst>
          </p:cNvPr>
          <p:cNvSpPr txBox="1"/>
          <p:nvPr userDrawn="1"/>
        </p:nvSpPr>
        <p:spPr>
          <a:xfrm>
            <a:off x="3529779" y="5581455"/>
            <a:ext cx="1401036" cy="338554"/>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Impact</a:t>
            </a:r>
          </a:p>
        </p:txBody>
      </p:sp>
      <p:sp>
        <p:nvSpPr>
          <p:cNvPr id="9" name="TextBox 8">
            <a:extLst>
              <a:ext uri="{FF2B5EF4-FFF2-40B4-BE49-F238E27FC236}">
                <a16:creationId xmlns:a16="http://schemas.microsoft.com/office/drawing/2014/main" id="{4E97B4ED-07DC-D443-3992-5D522D525C07}"/>
              </a:ext>
            </a:extLst>
          </p:cNvPr>
          <p:cNvSpPr txBox="1"/>
          <p:nvPr userDrawn="1"/>
        </p:nvSpPr>
        <p:spPr>
          <a:xfrm>
            <a:off x="341176" y="3505200"/>
            <a:ext cx="2689106" cy="33846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7BFF"/>
                </a:solidFill>
                <a:effectLst/>
                <a:uLnTx/>
                <a:uFillTx/>
                <a:latin typeface="Arial" panose="020B0604020202020204" pitchFamily="34" charset="0"/>
                <a:ea typeface="+mn-ea"/>
                <a:cs typeface="Arial" panose="020B0604020202020204" pitchFamily="34" charset="0"/>
              </a:rPr>
              <a:t>Challenge</a:t>
            </a:r>
          </a:p>
        </p:txBody>
      </p:sp>
      <p:sp>
        <p:nvSpPr>
          <p:cNvPr id="11" name="Slide Number Placeholder 1">
            <a:extLst>
              <a:ext uri="{FF2B5EF4-FFF2-40B4-BE49-F238E27FC236}">
                <a16:creationId xmlns:a16="http://schemas.microsoft.com/office/drawing/2014/main" id="{F2839D27-66CC-865C-7A30-E80C424CB654}"/>
              </a:ext>
            </a:extLst>
          </p:cNvPr>
          <p:cNvSpPr>
            <a:spLocks noGrp="1"/>
          </p:cNvSpPr>
          <p:nvPr>
            <p:ph type="sldNum" sz="quarter" idx="14"/>
          </p:nvPr>
        </p:nvSpPr>
        <p:spPr>
          <a:xfrm>
            <a:off x="11804968" y="6499225"/>
            <a:ext cx="305102" cy="169863"/>
          </a:xfrm>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554076954"/>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with two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6348413" y="2024063"/>
            <a:ext cx="5472111"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5472111" cy="4106913"/>
          </a:xfrm>
          <a:prstGeom prst="rect">
            <a:avLst/>
          </a:prstGeom>
        </p:spPr>
        <p:txBody>
          <a:bodyPr lIns="0" tIns="0" rIns="0" bIns="0"/>
          <a:lstStyle>
            <a:lvl1pPr>
              <a:lnSpc>
                <a:spcPct val="110000"/>
              </a:lnSpc>
              <a:spcAft>
                <a:spcPts val="900"/>
              </a:spcAft>
              <a:buClr>
                <a:schemeClr val="accent1"/>
              </a:buClr>
              <a:defRPr sz="1600">
                <a:solidFill>
                  <a:schemeClr val="tx1"/>
                </a:solidFill>
              </a:defRPr>
            </a:lvl1pPr>
            <a:lvl2pPr>
              <a:lnSpc>
                <a:spcPct val="110000"/>
              </a:lnSpc>
              <a:spcAft>
                <a:spcPts val="900"/>
              </a:spcAft>
              <a:buClr>
                <a:schemeClr val="accent1"/>
              </a:buClr>
              <a:defRPr sz="1600">
                <a:solidFill>
                  <a:schemeClr val="tx1"/>
                </a:solidFill>
              </a:defRPr>
            </a:lvl2pPr>
            <a:lvl3pPr>
              <a:lnSpc>
                <a:spcPct val="110000"/>
              </a:lnSpc>
              <a:spcAft>
                <a:spcPts val="900"/>
              </a:spcAft>
              <a:buClr>
                <a:schemeClr val="accent1"/>
              </a:buClr>
              <a:defRPr sz="1600">
                <a:solidFill>
                  <a:schemeClr val="tx1"/>
                </a:solidFill>
              </a:defRPr>
            </a:lvl3pPr>
            <a:lvl4pPr>
              <a:lnSpc>
                <a:spcPct val="110000"/>
              </a:lnSpc>
              <a:spcAft>
                <a:spcPts val="900"/>
              </a:spcAft>
              <a:buClr>
                <a:schemeClr val="accent1"/>
              </a:buClr>
              <a:defRPr sz="1600">
                <a:solidFill>
                  <a:schemeClr val="tx1"/>
                </a:solidFill>
              </a:defRPr>
            </a:lvl4pPr>
            <a:lvl5pPr>
              <a:lnSpc>
                <a:spcPct val="110000"/>
              </a:lnSpc>
              <a:spcAft>
                <a:spcPts val="900"/>
              </a:spcAft>
              <a:buClr>
                <a:schemeClr val="accent1"/>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cxnSp>
        <p:nvCxnSpPr>
          <p:cNvPr id="3" name="Straight Connector 2">
            <a:extLst>
              <a:ext uri="{FF2B5EF4-FFF2-40B4-BE49-F238E27FC236}">
                <a16:creationId xmlns:a16="http://schemas.microsoft.com/office/drawing/2014/main" id="{099F6387-BB37-28A5-9DDA-677F0ED701C8}"/>
              </a:ext>
            </a:extLst>
          </p:cNvPr>
          <p:cNvCxnSpPr>
            <a:cxnSpLocks/>
          </p:cNvCxnSpPr>
          <p:nvPr userDrawn="1"/>
        </p:nvCxnSpPr>
        <p:spPr>
          <a:xfrm>
            <a:off x="6096000"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88DDB97-FC67-4BBF-477F-604B1AF2C077}"/>
              </a:ext>
            </a:extLst>
          </p:cNvPr>
          <p:cNvSpPr>
            <a:spLocks noGrp="1"/>
          </p:cNvSpPr>
          <p:nvPr>
            <p:ph type="sldNum" sz="quarter" idx="14"/>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95891493"/>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with three columns">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67338" y="368300"/>
            <a:ext cx="11464925" cy="1260475"/>
          </a:xfrm>
          <a:prstGeom prst="rect">
            <a:avLst/>
          </a:prstGeom>
        </p:spPr>
        <p:txBody>
          <a:bodyPr lIns="0" tIns="0" rIns="0" bIns="0"/>
          <a:lstStyle>
            <a:lvl1pPr>
              <a:defRPr sz="2800" spc="-20" baseline="0">
                <a:solidFill>
                  <a:srgbClr val="000000"/>
                </a:solidFill>
              </a:defRPr>
            </a:lvl1pPr>
          </a:lstStyle>
          <a:p>
            <a:r>
              <a:rPr lang="en-US" noProof="0" dirty="0"/>
              <a:t>Click to edit Master title style</a:t>
            </a:r>
          </a:p>
        </p:txBody>
      </p:sp>
      <p:sp>
        <p:nvSpPr>
          <p:cNvPr id="6" name="Content Placeholder 5">
            <a:extLst>
              <a:ext uri="{FF2B5EF4-FFF2-40B4-BE49-F238E27FC236}">
                <a16:creationId xmlns:a16="http://schemas.microsoft.com/office/drawing/2014/main" id="{A02426D6-0C9C-9D41-7CB9-64F310CA758E}"/>
              </a:ext>
            </a:extLst>
          </p:cNvPr>
          <p:cNvSpPr>
            <a:spLocks noGrp="1"/>
          </p:cNvSpPr>
          <p:nvPr>
            <p:ph sz="quarter" idx="12"/>
          </p:nvPr>
        </p:nvSpPr>
        <p:spPr>
          <a:xfrm>
            <a:off x="4332289"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7" name="Content Placeholder 5">
            <a:extLst>
              <a:ext uri="{FF2B5EF4-FFF2-40B4-BE49-F238E27FC236}">
                <a16:creationId xmlns:a16="http://schemas.microsoft.com/office/drawing/2014/main" id="{B370772C-3D48-0A38-E64D-E927B1D3D456}"/>
              </a:ext>
            </a:extLst>
          </p:cNvPr>
          <p:cNvSpPr>
            <a:spLocks noGrp="1"/>
          </p:cNvSpPr>
          <p:nvPr>
            <p:ph sz="quarter" idx="13"/>
          </p:nvPr>
        </p:nvSpPr>
        <p:spPr>
          <a:xfrm>
            <a:off x="367338"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E" dirty="0"/>
          </a:p>
        </p:txBody>
      </p:sp>
      <p:sp>
        <p:nvSpPr>
          <p:cNvPr id="3" name="Content Placeholder 5">
            <a:extLst>
              <a:ext uri="{FF2B5EF4-FFF2-40B4-BE49-F238E27FC236}">
                <a16:creationId xmlns:a16="http://schemas.microsoft.com/office/drawing/2014/main" id="{A0549588-AE11-012D-501E-7C360552855E}"/>
              </a:ext>
            </a:extLst>
          </p:cNvPr>
          <p:cNvSpPr>
            <a:spLocks noGrp="1"/>
          </p:cNvSpPr>
          <p:nvPr>
            <p:ph sz="quarter" idx="14"/>
          </p:nvPr>
        </p:nvSpPr>
        <p:spPr>
          <a:xfrm>
            <a:off x="8334662" y="2024063"/>
            <a:ext cx="3496637" cy="4106913"/>
          </a:xfrm>
          <a:prstGeom prst="rect">
            <a:avLst/>
          </a:prstGeom>
        </p:spPr>
        <p:txBody>
          <a:bodyPr lIns="0" tIns="0" rIns="0" bIns="0"/>
          <a:lstStyle>
            <a:lvl1pPr>
              <a:lnSpc>
                <a:spcPct val="110000"/>
              </a:lnSpc>
              <a:spcAft>
                <a:spcPts val="900"/>
              </a:spcAft>
              <a:buClr>
                <a:schemeClr val="accent1"/>
              </a:buClr>
              <a:defRPr sz="1600">
                <a:solidFill>
                  <a:srgbClr val="000000"/>
                </a:solidFill>
              </a:defRPr>
            </a:lvl1pPr>
            <a:lvl2pPr>
              <a:lnSpc>
                <a:spcPct val="110000"/>
              </a:lnSpc>
              <a:spcAft>
                <a:spcPts val="900"/>
              </a:spcAft>
              <a:buClr>
                <a:schemeClr val="accent1"/>
              </a:buClr>
              <a:defRPr sz="1600">
                <a:solidFill>
                  <a:srgbClr val="000000"/>
                </a:solidFill>
              </a:defRPr>
            </a:lvl2pPr>
            <a:lvl3pPr>
              <a:lnSpc>
                <a:spcPct val="110000"/>
              </a:lnSpc>
              <a:spcAft>
                <a:spcPts val="900"/>
              </a:spcAft>
              <a:buClr>
                <a:schemeClr val="accent1"/>
              </a:buClr>
              <a:defRPr sz="1600">
                <a:solidFill>
                  <a:srgbClr val="000000"/>
                </a:solidFill>
              </a:defRPr>
            </a:lvl3pPr>
            <a:lvl4pPr>
              <a:lnSpc>
                <a:spcPct val="110000"/>
              </a:lnSpc>
              <a:spcAft>
                <a:spcPts val="900"/>
              </a:spcAft>
              <a:buClr>
                <a:schemeClr val="accent1"/>
              </a:buClr>
              <a:defRPr sz="1600">
                <a:solidFill>
                  <a:srgbClr val="000000"/>
                </a:solidFill>
              </a:defRPr>
            </a:lvl4pPr>
            <a:lvl5pPr>
              <a:lnSpc>
                <a:spcPct val="110000"/>
              </a:lnSpc>
              <a:spcAft>
                <a:spcPts val="900"/>
              </a:spcAft>
              <a:buClr>
                <a:schemeClr val="accent1"/>
              </a:buClr>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dirty="0"/>
          </a:p>
        </p:txBody>
      </p:sp>
      <p:cxnSp>
        <p:nvCxnSpPr>
          <p:cNvPr id="8" name="Straight Connector 7">
            <a:extLst>
              <a:ext uri="{FF2B5EF4-FFF2-40B4-BE49-F238E27FC236}">
                <a16:creationId xmlns:a16="http://schemas.microsoft.com/office/drawing/2014/main" id="{80EC612A-E59E-5272-2702-DF4BECF6D742}"/>
              </a:ext>
            </a:extLst>
          </p:cNvPr>
          <p:cNvCxnSpPr>
            <a:cxnSpLocks/>
          </p:cNvCxnSpPr>
          <p:nvPr userDrawn="1"/>
        </p:nvCxnSpPr>
        <p:spPr>
          <a:xfrm>
            <a:off x="4078454"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B22AC3-A5FC-9066-BF63-84D301CAC6EB}"/>
              </a:ext>
            </a:extLst>
          </p:cNvPr>
          <p:cNvCxnSpPr>
            <a:cxnSpLocks/>
          </p:cNvCxnSpPr>
          <p:nvPr userDrawn="1"/>
        </p:nvCxnSpPr>
        <p:spPr>
          <a:xfrm>
            <a:off x="8064046" y="2024063"/>
            <a:ext cx="0" cy="3950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69A8588-4A0A-B0CE-7375-93519ADCB23A}"/>
              </a:ext>
            </a:extLst>
          </p:cNvPr>
          <p:cNvSpPr>
            <a:spLocks noGrp="1"/>
          </p:cNvSpPr>
          <p:nvPr>
            <p:ph type="sldNum" sz="quarter" idx="15"/>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43579789"/>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08AB74-75D7-49BE-B9AC-653E7CF10BE0}"/>
              </a:ext>
            </a:extLst>
          </p:cNvPr>
          <p:cNvSpPr/>
          <p:nvPr userDrawn="1"/>
        </p:nvSpPr>
        <p:spPr>
          <a:xfrm>
            <a:off x="4332289" y="188913"/>
            <a:ext cx="7667624" cy="63103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506C1543-7649-7A48-798B-EE411B858D7D}"/>
              </a:ext>
            </a:extLst>
          </p:cNvPr>
          <p:cNvSpPr>
            <a:spLocks noGrp="1"/>
          </p:cNvSpPr>
          <p:nvPr>
            <p:ph type="title" hasCustomPrompt="1"/>
          </p:nvPr>
        </p:nvSpPr>
        <p:spPr>
          <a:xfrm>
            <a:off x="355600" y="1015873"/>
            <a:ext cx="3508376" cy="2689693"/>
          </a:xfrm>
          <a:prstGeom prst="rect">
            <a:avLst/>
          </a:prstGeom>
        </p:spPr>
        <p:txBody>
          <a:bodyPr lIns="0" tIns="0" rIns="0" bIns="0"/>
          <a:lstStyle>
            <a:lvl1pPr>
              <a:defRPr sz="4000" spc="-20" baseline="0"/>
            </a:lvl1pPr>
          </a:lstStyle>
          <a:p>
            <a:r>
              <a:rPr lang="en-US" noProof="0" dirty="0"/>
              <a:t>Agenda</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4630614" y="1628775"/>
            <a:ext cx="7189911" cy="4356100"/>
          </a:xfrm>
          <a:prstGeom prst="rect">
            <a:avLst/>
          </a:prstGeom>
        </p:spPr>
        <p:txBody>
          <a:bodyPr lIns="0" tIns="0" rIns="0" bIns="0"/>
          <a:lstStyle>
            <a:lvl1pPr>
              <a:lnSpc>
                <a:spcPct val="140000"/>
              </a:lnSpc>
              <a:buClr>
                <a:schemeClr val="accent1"/>
              </a:buClr>
              <a:defRPr sz="2400">
                <a:solidFill>
                  <a:srgbClr val="000000"/>
                </a:solidFill>
              </a:defRPr>
            </a:lvl1pPr>
            <a:lvl2pPr>
              <a:lnSpc>
                <a:spcPct val="140000"/>
              </a:lnSpc>
              <a:buClr>
                <a:schemeClr val="accent1"/>
              </a:buClr>
              <a:defRPr sz="2400">
                <a:solidFill>
                  <a:srgbClr val="000000"/>
                </a:solidFill>
              </a:defRPr>
            </a:lvl2pPr>
            <a:lvl3pPr>
              <a:lnSpc>
                <a:spcPct val="140000"/>
              </a:lnSpc>
              <a:buClr>
                <a:schemeClr val="accent1"/>
              </a:buClr>
              <a:defRPr sz="2400">
                <a:solidFill>
                  <a:srgbClr val="000000"/>
                </a:solidFill>
              </a:defRPr>
            </a:lvl3pPr>
            <a:lvl4pPr>
              <a:lnSpc>
                <a:spcPct val="140000"/>
              </a:lnSpc>
              <a:buClr>
                <a:schemeClr val="accent1"/>
              </a:buClr>
              <a:defRPr sz="2400">
                <a:solidFill>
                  <a:srgbClr val="000000"/>
                </a:solidFill>
              </a:defRPr>
            </a:lvl4pPr>
            <a:lvl5pPr>
              <a:lnSpc>
                <a:spcPct val="140000"/>
              </a:lnSpc>
              <a:buClr>
                <a:schemeClr val="accent1"/>
              </a:buClr>
              <a:defRPr sz="2400">
                <a:solidFill>
                  <a:srgbClr val="000000"/>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Text Placeholder 3">
            <a:extLst>
              <a:ext uri="{FF2B5EF4-FFF2-40B4-BE49-F238E27FC236}">
                <a16:creationId xmlns:a16="http://schemas.microsoft.com/office/drawing/2014/main" id="{4389BE4A-E45B-E543-9761-FB68FB5C27F2}"/>
              </a:ext>
            </a:extLst>
          </p:cNvPr>
          <p:cNvSpPr>
            <a:spLocks noGrp="1"/>
          </p:cNvSpPr>
          <p:nvPr>
            <p:ph type="body" sz="quarter" idx="11" hasCustomPrompt="1"/>
          </p:nvPr>
        </p:nvSpPr>
        <p:spPr>
          <a:xfrm>
            <a:off x="4630614" y="368300"/>
            <a:ext cx="7189911" cy="716450"/>
          </a:xfrm>
          <a:prstGeom prst="rect">
            <a:avLst/>
          </a:prstGeom>
        </p:spPr>
        <p:txBody>
          <a:bodyPr lIns="0" tIns="0" rIns="0" bIns="0"/>
          <a:lstStyle>
            <a:lvl1pPr marL="0" indent="0">
              <a:lnSpc>
                <a:spcPct val="100000"/>
              </a:lnSpc>
              <a:buNone/>
              <a:defRPr sz="24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January 1, 2024</a:t>
            </a:r>
            <a:endParaRPr lang="en-SE" dirty="0"/>
          </a:p>
        </p:txBody>
      </p:sp>
      <p:sp>
        <p:nvSpPr>
          <p:cNvPr id="8" name="Text Placeholder 3">
            <a:extLst>
              <a:ext uri="{FF2B5EF4-FFF2-40B4-BE49-F238E27FC236}">
                <a16:creationId xmlns:a16="http://schemas.microsoft.com/office/drawing/2014/main" id="{E9A73ED8-B5C0-5D3B-A3D8-37C1CE47DA84}"/>
              </a:ext>
            </a:extLst>
          </p:cNvPr>
          <p:cNvSpPr>
            <a:spLocks noGrp="1"/>
          </p:cNvSpPr>
          <p:nvPr>
            <p:ph type="body" sz="quarter" idx="12" hasCustomPrompt="1"/>
          </p:nvPr>
        </p:nvSpPr>
        <p:spPr>
          <a:xfrm>
            <a:off x="363955" y="368300"/>
            <a:ext cx="3508376" cy="887413"/>
          </a:xfrm>
          <a:prstGeom prst="rect">
            <a:avLst/>
          </a:prstGeom>
        </p:spPr>
        <p:txBody>
          <a:bodyPr lIns="0" tIns="0" rIns="0" bIns="0"/>
          <a:lstStyle>
            <a:lvl1pPr marL="0" indent="0">
              <a:lnSpc>
                <a:spcPct val="100000"/>
              </a:lnSpc>
              <a:buNone/>
              <a:defRPr sz="40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eClerx</a:t>
            </a:r>
            <a:endParaRPr lang="en-SE" dirty="0"/>
          </a:p>
        </p:txBody>
      </p:sp>
      <p:sp>
        <p:nvSpPr>
          <p:cNvPr id="2" name="Slide Number Placeholder 1">
            <a:extLst>
              <a:ext uri="{FF2B5EF4-FFF2-40B4-BE49-F238E27FC236}">
                <a16:creationId xmlns:a16="http://schemas.microsoft.com/office/drawing/2014/main" id="{FA62F0A6-A24D-421D-4954-BDC9CCB48986}"/>
              </a:ext>
            </a:extLst>
          </p:cNvPr>
          <p:cNvSpPr>
            <a:spLocks noGrp="1"/>
          </p:cNvSpPr>
          <p:nvPr>
            <p:ph type="sldNum" sz="quarter" idx="13"/>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192622428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only Large">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A0F692F-D5FF-F486-C448-F92EE38AB29E}"/>
              </a:ext>
            </a:extLst>
          </p:cNvPr>
          <p:cNvSpPr>
            <a:spLocks noGrp="1"/>
          </p:cNvSpPr>
          <p:nvPr>
            <p:ph sz="quarter" idx="10"/>
          </p:nvPr>
        </p:nvSpPr>
        <p:spPr>
          <a:xfrm>
            <a:off x="355600" y="368299"/>
            <a:ext cx="11464924" cy="5616575"/>
          </a:xfrm>
          <a:prstGeom prst="rect">
            <a:avLst/>
          </a:prstGeom>
        </p:spPr>
        <p:txBody>
          <a:bodyPr lIns="0" tIns="0" rIns="0" bIns="0"/>
          <a:lstStyle>
            <a:lvl1pPr marL="0" indent="0">
              <a:lnSpc>
                <a:spcPct val="90000"/>
              </a:lnSpc>
              <a:buClr>
                <a:schemeClr val="accent1"/>
              </a:buClr>
              <a:buNone/>
              <a:defRPr sz="2800" spc="-90" baseline="0">
                <a:solidFill>
                  <a:srgbClr val="000000"/>
                </a:solidFill>
              </a:defRPr>
            </a:lvl1pPr>
            <a:lvl2pPr marL="457200" indent="0">
              <a:buClr>
                <a:schemeClr val="accent1"/>
              </a:buClr>
              <a:buNone/>
              <a:defRPr>
                <a:solidFill>
                  <a:schemeClr val="tx1"/>
                </a:solidFill>
              </a:defRPr>
            </a:lvl2pPr>
            <a:lvl3pPr marL="914400" indent="0">
              <a:buClr>
                <a:schemeClr val="accent1"/>
              </a:buClr>
              <a:buNone/>
              <a:defRPr>
                <a:solidFill>
                  <a:schemeClr val="tx1"/>
                </a:solidFill>
              </a:defRPr>
            </a:lvl3pPr>
            <a:lvl4pPr marL="1371600" indent="0">
              <a:buClr>
                <a:schemeClr val="accent1"/>
              </a:buClr>
              <a:buNone/>
              <a:defRPr>
                <a:solidFill>
                  <a:schemeClr val="tx1"/>
                </a:solidFill>
              </a:defRPr>
            </a:lvl4pPr>
            <a:lvl5pPr marL="1828800" indent="0">
              <a:buClr>
                <a:schemeClr val="accent1"/>
              </a:buClr>
              <a:buNone/>
              <a:defRPr>
                <a:solidFill>
                  <a:schemeClr val="tx1"/>
                </a:solidFill>
              </a:defRPr>
            </a:lvl5pPr>
          </a:lstStyle>
          <a:p>
            <a:pPr lvl="0"/>
            <a:r>
              <a:rPr lang="en-US" dirty="0"/>
              <a:t>Click to edit Master text styles</a:t>
            </a:r>
          </a:p>
        </p:txBody>
      </p:sp>
      <p:sp>
        <p:nvSpPr>
          <p:cNvPr id="2" name="Slide Number Placeholder 1">
            <a:extLst>
              <a:ext uri="{FF2B5EF4-FFF2-40B4-BE49-F238E27FC236}">
                <a16:creationId xmlns:a16="http://schemas.microsoft.com/office/drawing/2014/main" id="{522E60BC-21AD-D8CB-013C-996736339390}"/>
              </a:ext>
            </a:extLst>
          </p:cNvPr>
          <p:cNvSpPr>
            <a:spLocks noGrp="1"/>
          </p:cNvSpPr>
          <p:nvPr>
            <p:ph type="sldNum" sz="quarter" idx="11"/>
          </p:nvPr>
        </p:nvSpPr>
        <p:spPr/>
        <p:txBody>
          <a:body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3254874208"/>
      </p:ext>
    </p:extLst>
  </p:cSld>
  <p:clrMapOvr>
    <a:masterClrMapping/>
  </p:clrMapOvr>
  <p:transition spd="med">
    <p:pull/>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text and image">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06C1543-7649-7A48-798B-EE411B858D7D}"/>
              </a:ext>
            </a:extLst>
          </p:cNvPr>
          <p:cNvSpPr>
            <a:spLocks noGrp="1"/>
          </p:cNvSpPr>
          <p:nvPr>
            <p:ph type="title"/>
          </p:nvPr>
        </p:nvSpPr>
        <p:spPr>
          <a:xfrm>
            <a:off x="355600" y="368300"/>
            <a:ext cx="3508375" cy="1922439"/>
          </a:xfrm>
          <a:prstGeom prst="rect">
            <a:avLst/>
          </a:prstGeom>
        </p:spPr>
        <p:txBody>
          <a:bodyPr lIns="0" tIns="0" rIns="0" bIns="0"/>
          <a:lstStyle>
            <a:lvl1pPr>
              <a:defRPr sz="2800" spc="-20" baseline="0">
                <a:solidFill>
                  <a:schemeClr val="tx1"/>
                </a:solidFill>
              </a:defRPr>
            </a:lvl1pPr>
          </a:lstStyle>
          <a:p>
            <a:r>
              <a:rPr lang="en-US" noProof="0" dirty="0"/>
              <a:t>Click to edit Master title style</a:t>
            </a:r>
          </a:p>
        </p:txBody>
      </p:sp>
      <p:sp>
        <p:nvSpPr>
          <p:cNvPr id="12" name="Text Placeholder 11">
            <a:extLst>
              <a:ext uri="{FF2B5EF4-FFF2-40B4-BE49-F238E27FC236}">
                <a16:creationId xmlns:a16="http://schemas.microsoft.com/office/drawing/2014/main" id="{FB96A7B8-50E1-E324-F5B3-96BE2F605770}"/>
              </a:ext>
            </a:extLst>
          </p:cNvPr>
          <p:cNvSpPr>
            <a:spLocks noGrp="1"/>
          </p:cNvSpPr>
          <p:nvPr>
            <p:ph type="body" sz="quarter" idx="10"/>
          </p:nvPr>
        </p:nvSpPr>
        <p:spPr>
          <a:xfrm>
            <a:off x="355600" y="2492374"/>
            <a:ext cx="3508375" cy="3795691"/>
          </a:xfrm>
          <a:prstGeom prst="rect">
            <a:avLst/>
          </a:prstGeom>
        </p:spPr>
        <p:txBody>
          <a:bodyPr lIns="0" tIns="0" rIns="0" bIns="0"/>
          <a:lstStyle>
            <a:lvl1pPr>
              <a:lnSpc>
                <a:spcPct val="110000"/>
              </a:lnSpc>
              <a:buClr>
                <a:schemeClr val="accent1"/>
              </a:buClr>
              <a:defRPr sz="1600">
                <a:solidFill>
                  <a:schemeClr val="tx1"/>
                </a:solidFill>
              </a:defRPr>
            </a:lvl1pPr>
            <a:lvl2pPr>
              <a:lnSpc>
                <a:spcPct val="110000"/>
              </a:lnSpc>
              <a:buClr>
                <a:schemeClr val="accent1"/>
              </a:buClr>
              <a:defRPr sz="1600">
                <a:solidFill>
                  <a:schemeClr val="tx1"/>
                </a:solidFill>
              </a:defRPr>
            </a:lvl2pPr>
            <a:lvl3pPr>
              <a:lnSpc>
                <a:spcPct val="110000"/>
              </a:lnSpc>
              <a:buClr>
                <a:schemeClr val="accent1"/>
              </a:buClr>
              <a:defRPr sz="1600">
                <a:solidFill>
                  <a:schemeClr val="tx1"/>
                </a:solidFill>
              </a:defRPr>
            </a:lvl3pPr>
            <a:lvl4pPr>
              <a:lnSpc>
                <a:spcPct val="110000"/>
              </a:lnSpc>
              <a:buClr>
                <a:schemeClr val="accent1"/>
              </a:buClr>
              <a:defRPr sz="1600">
                <a:solidFill>
                  <a:schemeClr val="tx1"/>
                </a:solidFill>
              </a:defRPr>
            </a:lvl4pPr>
            <a:lvl5pPr>
              <a:lnSpc>
                <a:spcPct val="110000"/>
              </a:lnSpc>
              <a:buClr>
                <a:schemeClr val="accent1"/>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Picture Placeholder 3">
            <a:extLst>
              <a:ext uri="{FF2B5EF4-FFF2-40B4-BE49-F238E27FC236}">
                <a16:creationId xmlns:a16="http://schemas.microsoft.com/office/drawing/2014/main" id="{A86EAD00-DD4D-87AC-1AD3-2CFF026934C6}"/>
              </a:ext>
            </a:extLst>
          </p:cNvPr>
          <p:cNvSpPr>
            <a:spLocks noGrp="1"/>
          </p:cNvSpPr>
          <p:nvPr>
            <p:ph type="pic" sz="quarter" idx="11"/>
          </p:nvPr>
        </p:nvSpPr>
        <p:spPr>
          <a:xfrm>
            <a:off x="4332287" y="188913"/>
            <a:ext cx="7667625" cy="6300787"/>
          </a:xfrm>
          <a:prstGeom prst="rect">
            <a:avLst/>
          </a:prstGeom>
          <a:solidFill>
            <a:schemeClr val="bg2"/>
          </a:solidFill>
        </p:spPr>
        <p:txBody>
          <a:bodyPr/>
          <a:lstStyle>
            <a:lvl1pPr marL="0" indent="0">
              <a:buNone/>
              <a:defRPr/>
            </a:lvl1pPr>
          </a:lstStyle>
          <a:p>
            <a:r>
              <a:rPr lang="en-US" dirty="0"/>
              <a:t>Click icon to add picture</a:t>
            </a:r>
            <a:endParaRPr lang="en-SE"/>
          </a:p>
        </p:txBody>
      </p:sp>
      <p:sp>
        <p:nvSpPr>
          <p:cNvPr id="2" name="Slide Number Placeholder 1">
            <a:extLst>
              <a:ext uri="{FF2B5EF4-FFF2-40B4-BE49-F238E27FC236}">
                <a16:creationId xmlns:a16="http://schemas.microsoft.com/office/drawing/2014/main" id="{7FC7A55C-EEF1-7B96-C7C6-EDFB26803C8A}"/>
              </a:ext>
            </a:extLst>
          </p:cNvPr>
          <p:cNvSpPr>
            <a:spLocks noGrp="1"/>
          </p:cNvSpPr>
          <p:nvPr>
            <p:ph type="sldNum" sz="quarter" idx="12"/>
          </p:nvPr>
        </p:nvSpPr>
        <p:spPr/>
        <p:txBody>
          <a:bodyPr/>
          <a:lstStyle>
            <a:lvl1pPr>
              <a:defRPr>
                <a:solidFill>
                  <a:schemeClr val="tx2"/>
                </a:solidFill>
              </a:defRPr>
            </a:lvl1pPr>
          </a:lstStyle>
          <a:p>
            <a:fld id="{2CC98B77-332E-004E-BD2A-A6DBBD4442FD}" type="slidenum">
              <a:rPr lang="sv-SE" smtClean="0"/>
              <a:pPr/>
              <a:t>‹#›</a:t>
            </a:fld>
            <a:endParaRPr lang="sv-SE" dirty="0"/>
          </a:p>
        </p:txBody>
      </p:sp>
    </p:spTree>
    <p:extLst>
      <p:ext uri="{BB962C8B-B14F-4D97-AF65-F5344CB8AC3E}">
        <p14:creationId xmlns:p14="http://schemas.microsoft.com/office/powerpoint/2010/main" val="2399636746"/>
      </p:ext>
    </p:extLst>
  </p:cSld>
  <p:clrMapOvr>
    <a:masterClrMapping/>
  </p:clrMapOvr>
  <p:transition spd="med">
    <p:pull/>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70BA994-9AA1-2442-9E40-6DDEEF7D1983}"/>
              </a:ext>
            </a:extLst>
          </p:cNvPr>
          <p:cNvSpPr>
            <a:spLocks noGrp="1"/>
          </p:cNvSpPr>
          <p:nvPr>
            <p:ph type="sldNum" sz="quarter" idx="4"/>
          </p:nvPr>
        </p:nvSpPr>
        <p:spPr>
          <a:xfrm>
            <a:off x="11804968" y="6499225"/>
            <a:ext cx="305102" cy="169863"/>
          </a:xfrm>
          <a:prstGeom prst="rect">
            <a:avLst/>
          </a:prstGeom>
        </p:spPr>
        <p:txBody>
          <a:bodyPr vert="horz" lIns="0" tIns="0" rIns="0" bIns="0" rtlCol="0" anchor="b" anchorCtr="0"/>
          <a:lstStyle>
            <a:lvl1pPr algn="l">
              <a:defRPr sz="800" b="0" i="0">
                <a:solidFill>
                  <a:schemeClr val="tx2"/>
                </a:solidFill>
                <a:latin typeface="Arial" panose="020B0604020202020204" pitchFamily="34" charset="0"/>
                <a:cs typeface="Arial" panose="020B0604020202020204" pitchFamily="34" charset="0"/>
              </a:defRPr>
            </a:lvl1pPr>
          </a:lstStyle>
          <a:p>
            <a:fld id="{2EFB222E-9F42-1743-96B9-B4398B4D272C}" type="slidenum">
              <a:rPr lang="sv-SE" smtClean="0"/>
              <a:pPr/>
              <a:t>‹#›</a:t>
            </a:fld>
            <a:endParaRPr lang="sv-SE" dirty="0"/>
          </a:p>
        </p:txBody>
      </p:sp>
      <p:sp>
        <p:nvSpPr>
          <p:cNvPr id="2" name="Text Placeholder 3">
            <a:extLst>
              <a:ext uri="{FF2B5EF4-FFF2-40B4-BE49-F238E27FC236}">
                <a16:creationId xmlns:a16="http://schemas.microsoft.com/office/drawing/2014/main" id="{B417906B-46F9-4B70-8992-65AF7030CA14}"/>
              </a:ext>
            </a:extLst>
          </p:cNvPr>
          <p:cNvSpPr txBox="1">
            <a:spLocks/>
          </p:cNvSpPr>
          <p:nvPr userDrawn="1"/>
        </p:nvSpPr>
        <p:spPr>
          <a:xfrm>
            <a:off x="10347896" y="6499224"/>
            <a:ext cx="1295400" cy="169864"/>
          </a:xfrm>
          <a:prstGeom prst="rect">
            <a:avLst/>
          </a:prstGeom>
        </p:spPr>
        <p:txBody>
          <a:bodyPr vert="horz" lIns="0" tIns="0" rIns="0" bIns="0" rtlCol="0" anchor="b" anchorCtr="0">
            <a:normAutofit/>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800" dirty="0">
                <a:solidFill>
                  <a:schemeClr val="tx1"/>
                </a:solidFill>
              </a:rPr>
              <a:t>© eClerx </a:t>
            </a:r>
          </a:p>
        </p:txBody>
      </p:sp>
      <p:sp>
        <p:nvSpPr>
          <p:cNvPr id="3" name="Text Placeholder 3">
            <a:extLst>
              <a:ext uri="{FF2B5EF4-FFF2-40B4-BE49-F238E27FC236}">
                <a16:creationId xmlns:a16="http://schemas.microsoft.com/office/drawing/2014/main" id="{9A7718AD-EF1C-9E00-CEC0-72886D3DDB28}"/>
              </a:ext>
            </a:extLst>
          </p:cNvPr>
          <p:cNvSpPr txBox="1">
            <a:spLocks/>
          </p:cNvSpPr>
          <p:nvPr userDrawn="1"/>
        </p:nvSpPr>
        <p:spPr>
          <a:xfrm>
            <a:off x="-647700" y="6499224"/>
            <a:ext cx="1295400" cy="169864"/>
          </a:xfrm>
          <a:prstGeom prst="rect">
            <a:avLst/>
          </a:prstGeom>
        </p:spPr>
        <p:txBody>
          <a:bodyPr vert="horz" lIns="0" tIns="0" rIns="0" bIns="0" rtlCol="0" anchor="b" anchorCtr="0">
            <a:normAutofit fontScale="92500" lnSpcReduction="10000"/>
          </a:bodyPr>
          <a:lstStyle>
            <a:lvl1pPr marL="2286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0"/>
              </a:spcBef>
              <a:buClr>
                <a:srgbClr val="C1002B"/>
              </a:buClr>
              <a:buFont typeface="Wingdings" pitchFamily="2" charset="2"/>
              <a:buChar char="§"/>
              <a:defRPr sz="1400" b="0" i="0" kern="1200">
                <a:solidFill>
                  <a:srgbClr val="04080A"/>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Aft>
                <a:spcPts val="900"/>
              </a:spcAft>
              <a:buFont typeface="Wingdings" pitchFamily="2" charset="2"/>
              <a:buNone/>
            </a:pPr>
            <a:r>
              <a:rPr lang="en-GB" sz="1100" dirty="0">
                <a:solidFill>
                  <a:schemeClr val="tx1"/>
                </a:solidFill>
                <a:latin typeface="Edmondsans Regular" panose="02000000000000000000" pitchFamily="2" charset="77"/>
              </a:rPr>
              <a:t>eClerx </a:t>
            </a:r>
          </a:p>
        </p:txBody>
      </p:sp>
    </p:spTree>
    <p:extLst>
      <p:ext uri="{BB962C8B-B14F-4D97-AF65-F5344CB8AC3E}">
        <p14:creationId xmlns:p14="http://schemas.microsoft.com/office/powerpoint/2010/main" val="2419869162"/>
      </p:ext>
    </p:extLst>
  </p:cSld>
  <p:clrMap bg1="lt1" tx1="dk1" bg2="lt2" tx2="dk2" accent1="accent1" accent2="accent2" accent3="accent3" accent4="accent4" accent5="accent5" accent6="accent6" hlink="hlink" folHlink="folHlink"/>
  <p:sldLayoutIdLst>
    <p:sldLayoutId id="2147483913" r:id="rId1"/>
    <p:sldLayoutId id="2147483918" r:id="rId2"/>
    <p:sldLayoutId id="2147483924" r:id="rId3"/>
    <p:sldLayoutId id="2147483922" r:id="rId4"/>
    <p:sldLayoutId id="2147483909" r:id="rId5"/>
    <p:sldLayoutId id="2147483910" r:id="rId6"/>
    <p:sldLayoutId id="2147483908" r:id="rId7"/>
    <p:sldLayoutId id="2147483906" r:id="rId8"/>
    <p:sldLayoutId id="2147483881" r:id="rId9"/>
    <p:sldLayoutId id="2147483907" r:id="rId10"/>
    <p:sldLayoutId id="2147483915" r:id="rId11"/>
    <p:sldLayoutId id="2147483911" r:id="rId12"/>
    <p:sldLayoutId id="2147483920" r:id="rId13"/>
    <p:sldLayoutId id="2147483923" r:id="rId14"/>
    <p:sldLayoutId id="2147483903" r:id="rId15"/>
    <p:sldLayoutId id="2147483904" r:id="rId16"/>
    <p:sldLayoutId id="2147483905" r:id="rId17"/>
    <p:sldLayoutId id="2147483892" r:id="rId18"/>
    <p:sldLayoutId id="2147483890" r:id="rId19"/>
    <p:sldLayoutId id="2147483916" r:id="rId20"/>
    <p:sldLayoutId id="2147483912" r:id="rId21"/>
    <p:sldLayoutId id="2147483901" r:id="rId22"/>
  </p:sldLayoutIdLst>
  <p:transition spd="med">
    <p:pull/>
  </p:transition>
  <p:hf hdr="0" ftr="0" dt="0"/>
  <p:txStyles>
    <p:titleStyle>
      <a:lvl1pPr algn="l" defTabSz="914400" rtl="0" eaLnBrk="1" latinLnBrk="0" hangingPunct="1">
        <a:lnSpc>
          <a:spcPct val="100000"/>
        </a:lnSpc>
        <a:spcBef>
          <a:spcPct val="0"/>
        </a:spcBef>
        <a:buNone/>
        <a:defRPr sz="2400" b="0" i="0" kern="1200" spc="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30000"/>
        </a:lnSpc>
        <a:spcBef>
          <a:spcPts val="0"/>
        </a:spcBef>
        <a:buClr>
          <a:srgbClr val="C1002B"/>
        </a:buClr>
        <a:buFont typeface="Wingdings" pitchFamily="2" charset="2"/>
        <a:buChar char="§"/>
        <a:defRPr sz="1200" b="0" i="0" kern="1200">
          <a:solidFill>
            <a:schemeClr val="bg1">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1570">
          <p15:clr>
            <a:srgbClr val="F26B43"/>
          </p15:clr>
        </p15:guide>
        <p15:guide id="16" orient="horz" pos="232" userDrawn="1">
          <p15:clr>
            <a:srgbClr val="F26B43"/>
          </p15:clr>
        </p15:guide>
        <p15:guide id="18" orient="horz" pos="3770">
          <p15:clr>
            <a:srgbClr val="F26B43"/>
          </p15:clr>
        </p15:guide>
        <p15:guide id="20" pos="224">
          <p15:clr>
            <a:srgbClr val="F26B43"/>
          </p15:clr>
        </p15:guide>
        <p15:guide id="21" orient="horz" pos="791">
          <p15:clr>
            <a:srgbClr val="F26B43"/>
          </p15:clr>
        </p15:guide>
        <p15:guide id="22" pos="7446">
          <p15:clr>
            <a:srgbClr val="F26B43"/>
          </p15:clr>
        </p15:guide>
        <p15:guide id="23" orient="horz" pos="4088" userDrawn="1">
          <p15:clr>
            <a:srgbClr val="F26B43"/>
          </p15:clr>
        </p15:guide>
        <p15:guide id="24" pos="121">
          <p15:clr>
            <a:srgbClr val="F26B43"/>
          </p15:clr>
        </p15:guide>
        <p15:guide id="25" orient="horz" pos="119">
          <p15:clr>
            <a:srgbClr val="F26B43"/>
          </p15:clr>
        </p15:guide>
        <p15:guide id="26" pos="7559">
          <p15:clr>
            <a:srgbClr val="F26B43"/>
          </p15:clr>
        </p15:guide>
        <p15:guide id="27" orient="horz" pos="4201">
          <p15:clr>
            <a:srgbClr val="F26B43"/>
          </p15:clr>
        </p15:guide>
        <p15:guide id="32" orient="horz" pos="1026" userDrawn="1">
          <p15:clr>
            <a:srgbClr val="F26B43"/>
          </p15:clr>
        </p15:guide>
        <p15:guide id="35" pos="4929" userDrawn="1">
          <p15:clr>
            <a:srgbClr val="F26B43"/>
          </p15:clr>
        </p15:guide>
        <p15:guide id="36" pos="5246" userDrawn="1">
          <p15:clr>
            <a:srgbClr val="F26B43"/>
          </p15:clr>
        </p15:guide>
        <p15:guide id="38" pos="2729" userDrawn="1">
          <p15:clr>
            <a:srgbClr val="F26B43"/>
          </p15:clr>
        </p15:guide>
        <p15:guide id="39" pos="2434" userDrawn="1">
          <p15:clr>
            <a:srgbClr val="F26B43"/>
          </p15:clr>
        </p15:guide>
        <p15:guide id="41" pos="3681" userDrawn="1">
          <p15:clr>
            <a:srgbClr val="F26B43"/>
          </p15:clr>
        </p15:guide>
        <p15:guide id="42" pos="3999" userDrawn="1">
          <p15:clr>
            <a:srgbClr val="F26B43"/>
          </p15:clr>
        </p15:guide>
        <p15:guide id="43" orient="horz" pos="127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FE1E-82AE-1A58-8DD9-0ED69D0CA47F}"/>
              </a:ext>
            </a:extLst>
          </p:cNvPr>
          <p:cNvSpPr>
            <a:spLocks noGrp="1"/>
          </p:cNvSpPr>
          <p:nvPr>
            <p:ph type="title"/>
          </p:nvPr>
        </p:nvSpPr>
        <p:spPr>
          <a:xfrm>
            <a:off x="174445" y="1308798"/>
            <a:ext cx="4026619" cy="1715143"/>
          </a:xfrm>
        </p:spPr>
        <p:txBody>
          <a:bodyPr/>
          <a:lstStyle/>
          <a:p>
            <a:pPr algn="ctr"/>
            <a:r>
              <a:rPr lang="en-US" dirty="0" smtClean="0"/>
              <a:t>Adobe Framework &amp;</a:t>
            </a:r>
            <a:br>
              <a:rPr lang="en-US" dirty="0" smtClean="0"/>
            </a:br>
            <a:r>
              <a:rPr lang="en-US" dirty="0" smtClean="0"/>
              <a:t>AWS Cost</a:t>
            </a:r>
            <a:r>
              <a:rPr lang="en-US" dirty="0"/>
              <a:t/>
            </a:r>
            <a:br>
              <a:rPr lang="en-US" dirty="0"/>
            </a:br>
            <a:endParaRPr lang="en-US" dirty="0"/>
          </a:p>
        </p:txBody>
      </p:sp>
      <p:sp>
        <p:nvSpPr>
          <p:cNvPr id="4" name="Text Placeholder 3">
            <a:extLst>
              <a:ext uri="{FF2B5EF4-FFF2-40B4-BE49-F238E27FC236}">
                <a16:creationId xmlns:a16="http://schemas.microsoft.com/office/drawing/2014/main" id="{91656D57-43D8-5D99-A033-CD6FC1AFAC73}"/>
              </a:ext>
            </a:extLst>
          </p:cNvPr>
          <p:cNvSpPr>
            <a:spLocks noGrp="1"/>
          </p:cNvSpPr>
          <p:nvPr>
            <p:ph type="body" sz="quarter" idx="13"/>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59061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72533" y="1244601"/>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smtClean="0"/>
              <a:t>Adobe Old Framework</a:t>
            </a:r>
            <a:endParaRPr lang="en-US"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3</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11333" y="124460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sp>
        <p:nvSpPr>
          <p:cNvPr id="8" name="TextBox 7">
            <a:extLst>
              <a:ext uri="{FF2B5EF4-FFF2-40B4-BE49-F238E27FC236}">
                <a16:creationId xmlns:a16="http://schemas.microsoft.com/office/drawing/2014/main" id="{11FC599C-9CC0-178F-4799-EFD38ECBF1C9}"/>
              </a:ext>
            </a:extLst>
          </p:cNvPr>
          <p:cNvSpPr txBox="1"/>
          <p:nvPr/>
        </p:nvSpPr>
        <p:spPr>
          <a:xfrm>
            <a:off x="372533" y="1132490"/>
            <a:ext cx="5354620" cy="5125383"/>
          </a:xfrm>
          <a:prstGeom prst="rect">
            <a:avLst/>
          </a:prstGeom>
          <a:noFill/>
        </p:spPr>
        <p:txBody>
          <a:bodyPr wrap="square" lIns="182880" anchor="ctr">
            <a:noAutofit/>
          </a:bodyPr>
          <a:lstStyle/>
          <a:p>
            <a:pPr marL="342900" indent="-342900">
              <a:spcBef>
                <a:spcPts val="600"/>
              </a:spcBef>
              <a:spcAft>
                <a:spcPts val="800"/>
              </a:spcAft>
              <a:buClr>
                <a:schemeClr val="bg2"/>
              </a:buClr>
              <a:buFont typeface="+mj-lt"/>
              <a:buAutoNum type="arabicPeriod"/>
            </a:pPr>
            <a:r>
              <a:rPr lang="en-US" sz="1200" dirty="0" err="1" smtClean="0">
                <a:solidFill>
                  <a:schemeClr val="bg2">
                    <a:lumMod val="10000"/>
                  </a:schemeClr>
                </a:solidFill>
                <a:effectLst/>
                <a:ea typeface="Calibri" panose="020F0502020204030204" pitchFamily="34" charset="0"/>
                <a:cs typeface="Calibri" panose="020F0502020204030204" pitchFamily="34" charset="0"/>
              </a:rPr>
              <a:t>CloudWatch</a:t>
            </a:r>
            <a:r>
              <a:rPr lang="en-US" sz="1200" dirty="0" smtClean="0">
                <a:solidFill>
                  <a:schemeClr val="bg2">
                    <a:lumMod val="10000"/>
                  </a:schemeClr>
                </a:solidFill>
                <a:effectLst/>
                <a:ea typeface="Calibri" panose="020F0502020204030204" pitchFamily="34" charset="0"/>
                <a:cs typeface="Calibri" panose="020F0502020204030204" pitchFamily="34" charset="0"/>
              </a:rPr>
              <a:t> </a:t>
            </a:r>
            <a:r>
              <a:rPr lang="en-US" sz="1200" dirty="0">
                <a:solidFill>
                  <a:schemeClr val="bg2">
                    <a:lumMod val="10000"/>
                  </a:schemeClr>
                </a:solidFill>
                <a:effectLst/>
                <a:ea typeface="Calibri" panose="020F0502020204030204" pitchFamily="34" charset="0"/>
                <a:cs typeface="Calibri" panose="020F0502020204030204" pitchFamily="34" charset="0"/>
              </a:rPr>
              <a:t>triggers the </a:t>
            </a:r>
            <a:r>
              <a:rPr lang="en-US" sz="1200" dirty="0" smtClean="0">
                <a:solidFill>
                  <a:schemeClr val="bg2">
                    <a:lumMod val="10000"/>
                  </a:schemeClr>
                </a:solidFill>
                <a:effectLst/>
                <a:ea typeface="Calibri" panose="020F0502020204030204" pitchFamily="34" charset="0"/>
                <a:cs typeface="Calibri" panose="020F0502020204030204" pitchFamily="34" charset="0"/>
              </a:rPr>
              <a:t>Lambda based </a:t>
            </a:r>
            <a:r>
              <a:rPr lang="en-US" sz="1200" dirty="0">
                <a:solidFill>
                  <a:schemeClr val="bg2">
                    <a:lumMod val="10000"/>
                  </a:schemeClr>
                </a:solidFill>
                <a:effectLst/>
                <a:ea typeface="Calibri" panose="020F0502020204030204" pitchFamily="34" charset="0"/>
                <a:cs typeface="Calibri" panose="020F0502020204030204" pitchFamily="34" charset="0"/>
              </a:rPr>
              <a:t>on the scheduled time</a:t>
            </a: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Lambda gets Process IDs from </a:t>
            </a:r>
            <a:r>
              <a:rPr lang="en-US" sz="1200" dirty="0" err="1" smtClean="0">
                <a:solidFill>
                  <a:schemeClr val="bg2">
                    <a:lumMod val="10000"/>
                  </a:schemeClr>
                </a:solidFill>
                <a:effectLst/>
                <a:ea typeface="Calibri" panose="020F0502020204030204" pitchFamily="34" charset="0"/>
                <a:cs typeface="Calibri" panose="020F0502020204030204" pitchFamily="34" charset="0"/>
              </a:rPr>
              <a:t>Config</a:t>
            </a:r>
            <a:r>
              <a:rPr lang="en-US" sz="1200" dirty="0" smtClean="0">
                <a:solidFill>
                  <a:schemeClr val="bg2">
                    <a:lumMod val="10000"/>
                  </a:schemeClr>
                </a:solidFill>
                <a:effectLst/>
                <a:ea typeface="Calibri" panose="020F0502020204030204" pitchFamily="34" charset="0"/>
                <a:cs typeface="Calibri" panose="020F0502020204030204" pitchFamily="34" charset="0"/>
              </a:rPr>
              <a:t> table &amp; Triggers the Glue job</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Glue job hits the Adobe through API calls &amp; load </a:t>
            </a:r>
            <a:r>
              <a:rPr lang="en-US" sz="1200" dirty="0" err="1" smtClean="0">
                <a:solidFill>
                  <a:schemeClr val="bg2">
                    <a:lumMod val="10000"/>
                  </a:schemeClr>
                </a:solidFill>
                <a:effectLst/>
                <a:ea typeface="Calibri" panose="020F0502020204030204" pitchFamily="34" charset="0"/>
                <a:cs typeface="Calibri" panose="020F0502020204030204" pitchFamily="34" charset="0"/>
              </a:rPr>
              <a:t>JOBID_DATE.Done</a:t>
            </a:r>
            <a:r>
              <a:rPr lang="en-US" sz="1200" dirty="0" smtClean="0">
                <a:solidFill>
                  <a:schemeClr val="bg2">
                    <a:lumMod val="10000"/>
                  </a:schemeClr>
                </a:solidFill>
                <a:effectLst/>
                <a:ea typeface="Calibri" panose="020F0502020204030204" pitchFamily="34" charset="0"/>
                <a:cs typeface="Calibri" panose="020F0502020204030204" pitchFamily="34" charset="0"/>
              </a:rPr>
              <a:t> File into s3</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Glue job adding entries as </a:t>
            </a:r>
            <a:r>
              <a:rPr lang="en-US" sz="1200" dirty="0" smtClean="0">
                <a:solidFill>
                  <a:schemeClr val="bg2">
                    <a:lumMod val="10000"/>
                  </a:schemeClr>
                </a:solidFill>
                <a:ea typeface="Calibri" panose="020F0502020204030204" pitchFamily="34" charset="0"/>
                <a:cs typeface="Calibri" panose="020F0502020204030204" pitchFamily="34" charset="0"/>
              </a:rPr>
              <a:t>In progress</a:t>
            </a:r>
            <a:r>
              <a:rPr lang="en-US" sz="1200" dirty="0" smtClean="0">
                <a:solidFill>
                  <a:schemeClr val="bg2">
                    <a:lumMod val="10000"/>
                  </a:schemeClr>
                </a:solidFill>
                <a:effectLst/>
                <a:ea typeface="Calibri" panose="020F0502020204030204" pitchFamily="34" charset="0"/>
                <a:cs typeface="Calibri" panose="020F0502020204030204" pitchFamily="34" charset="0"/>
              </a:rPr>
              <a:t>, </a:t>
            </a:r>
            <a:r>
              <a:rPr lang="en-US" sz="1200" dirty="0" smtClean="0">
                <a:solidFill>
                  <a:schemeClr val="bg2">
                    <a:lumMod val="10000"/>
                  </a:schemeClr>
                </a:solidFill>
                <a:effectLst/>
                <a:ea typeface="Calibri" panose="020F0502020204030204" pitchFamily="34" charset="0"/>
                <a:cs typeface="Calibri" panose="020F0502020204030204" pitchFamily="34" charset="0"/>
              </a:rPr>
              <a:t>Succeed, Failed in audit log table &amp; </a:t>
            </a:r>
            <a:r>
              <a:rPr lang="en-US" sz="1200" dirty="0" err="1" smtClean="0">
                <a:solidFill>
                  <a:schemeClr val="bg2">
                    <a:lumMod val="10000"/>
                  </a:schemeClr>
                </a:solidFill>
                <a:effectLst/>
                <a:ea typeface="Calibri" panose="020F0502020204030204" pitchFamily="34" charset="0"/>
                <a:cs typeface="Calibri" panose="020F0502020204030204" pitchFamily="34" charset="0"/>
              </a:rPr>
              <a:t>config</a:t>
            </a:r>
            <a:r>
              <a:rPr lang="en-US" sz="1200" dirty="0" smtClean="0">
                <a:solidFill>
                  <a:schemeClr val="bg2">
                    <a:lumMod val="10000"/>
                  </a:schemeClr>
                </a:solidFill>
                <a:effectLst/>
                <a:ea typeface="Calibri" panose="020F0502020204030204" pitchFamily="34" charset="0"/>
                <a:cs typeface="Calibri" panose="020F0502020204030204" pitchFamily="34" charset="0"/>
              </a:rPr>
              <a:t> table</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The Glue job fetches data from the source S3 path based on the queries executed in Athena</a:t>
            </a: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Another Lambda gets the </a:t>
            </a:r>
            <a:r>
              <a:rPr lang="en-US" sz="1200" dirty="0" err="1" smtClean="0">
                <a:solidFill>
                  <a:schemeClr val="bg2">
                    <a:lumMod val="10000"/>
                  </a:schemeClr>
                </a:solidFill>
                <a:effectLst/>
                <a:ea typeface="Calibri" panose="020F0502020204030204" pitchFamily="34" charset="0"/>
                <a:cs typeface="Calibri" panose="020F0502020204030204" pitchFamily="34" charset="0"/>
              </a:rPr>
              <a:t>Job_ID</a:t>
            </a:r>
            <a:r>
              <a:rPr lang="en-US" sz="1200" dirty="0" smtClean="0">
                <a:solidFill>
                  <a:schemeClr val="bg2">
                    <a:lumMod val="10000"/>
                  </a:schemeClr>
                </a:solidFill>
                <a:effectLst/>
                <a:ea typeface="Calibri" panose="020F0502020204030204" pitchFamily="34" charset="0"/>
                <a:cs typeface="Calibri" panose="020F0502020204030204" pitchFamily="34" charset="0"/>
              </a:rPr>
              <a:t> from </a:t>
            </a:r>
            <a:r>
              <a:rPr lang="en-US" sz="1200" dirty="0" err="1" smtClean="0">
                <a:solidFill>
                  <a:schemeClr val="bg2">
                    <a:lumMod val="10000"/>
                  </a:schemeClr>
                </a:solidFill>
                <a:effectLst/>
                <a:ea typeface="Calibri" panose="020F0502020204030204" pitchFamily="34" charset="0"/>
                <a:cs typeface="Calibri" panose="020F0502020204030204" pitchFamily="34" charset="0"/>
              </a:rPr>
              <a:t>config</a:t>
            </a:r>
            <a:r>
              <a:rPr lang="en-US" sz="1200" dirty="0" smtClean="0">
                <a:solidFill>
                  <a:schemeClr val="bg2">
                    <a:lumMod val="10000"/>
                  </a:schemeClr>
                </a:solidFill>
                <a:effectLst/>
                <a:ea typeface="Calibri" panose="020F0502020204030204" pitchFamily="34" charset="0"/>
                <a:cs typeface="Calibri" panose="020F0502020204030204" pitchFamily="34" charset="0"/>
              </a:rPr>
              <a:t> table &amp; triggers the next glue job</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The 2</a:t>
            </a:r>
            <a:r>
              <a:rPr lang="en-US" sz="1200" baseline="30000" dirty="0" smtClean="0">
                <a:solidFill>
                  <a:schemeClr val="bg2">
                    <a:lumMod val="10000"/>
                  </a:schemeClr>
                </a:solidFill>
                <a:effectLst/>
                <a:ea typeface="Calibri" panose="020F0502020204030204" pitchFamily="34" charset="0"/>
                <a:cs typeface="Calibri" panose="020F0502020204030204" pitchFamily="34" charset="0"/>
              </a:rPr>
              <a:t>nd</a:t>
            </a:r>
            <a:r>
              <a:rPr lang="en-US" sz="1200" dirty="0" smtClean="0">
                <a:solidFill>
                  <a:schemeClr val="bg2">
                    <a:lumMod val="10000"/>
                  </a:schemeClr>
                </a:solidFill>
                <a:effectLst/>
                <a:ea typeface="Calibri" panose="020F0502020204030204" pitchFamily="34" charset="0"/>
                <a:cs typeface="Calibri" panose="020F0502020204030204" pitchFamily="34" charset="0"/>
              </a:rPr>
              <a:t> Glue job will do the transformations and write into target tables</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API endpoints &amp; credentials are store in secret manager.</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smtClean="0">
                <a:solidFill>
                  <a:schemeClr val="bg2">
                    <a:lumMod val="10000"/>
                  </a:schemeClr>
                </a:solidFill>
                <a:effectLst/>
                <a:ea typeface="Calibri" panose="020F0502020204030204" pitchFamily="34" charset="0"/>
                <a:cs typeface="Calibri" panose="020F0502020204030204" pitchFamily="34" charset="0"/>
              </a:rPr>
              <a:t>Failed jobs will send email to respective </a:t>
            </a:r>
            <a:r>
              <a:rPr lang="en-US" sz="1200" dirty="0" smtClean="0">
                <a:solidFill>
                  <a:schemeClr val="bg2">
                    <a:lumMod val="10000"/>
                  </a:schemeClr>
                </a:solidFill>
                <a:effectLst/>
                <a:ea typeface="Calibri" panose="020F0502020204030204" pitchFamily="34" charset="0"/>
                <a:cs typeface="Calibri" panose="020F0502020204030204" pitchFamily="34" charset="0"/>
              </a:rPr>
              <a:t>team through </a:t>
            </a:r>
            <a:r>
              <a:rPr lang="en-US" sz="1200" dirty="0" smtClean="0">
                <a:solidFill>
                  <a:schemeClr val="bg2">
                    <a:lumMod val="10000"/>
                  </a:schemeClr>
                </a:solidFill>
                <a:effectLst/>
                <a:ea typeface="Calibri" panose="020F0502020204030204" pitchFamily="34" charset="0"/>
                <a:cs typeface="Calibri" panose="020F0502020204030204" pitchFamily="34" charset="0"/>
              </a:rPr>
              <a:t>SNS</a:t>
            </a:r>
            <a:endParaRPr lang="en-US" sz="1200" dirty="0">
              <a:solidFill>
                <a:schemeClr val="bg2">
                  <a:lumMod val="10000"/>
                </a:schemeClr>
              </a:solidFill>
              <a:effectLst/>
              <a:ea typeface="Calibri" panose="020F0502020204030204" pitchFamily="34" charset="0"/>
              <a:cs typeface="Calibri" panose="020F0502020204030204" pitchFamily="34" charset="0"/>
            </a:endParaRPr>
          </a:p>
          <a:p>
            <a:pPr marL="342900" indent="-342900">
              <a:spcBef>
                <a:spcPts val="600"/>
              </a:spcBef>
              <a:spcAft>
                <a:spcPts val="800"/>
              </a:spcAft>
              <a:buClr>
                <a:schemeClr val="bg2"/>
              </a:buClr>
              <a:buFont typeface="+mj-lt"/>
              <a:buAutoNum type="arabicPeriod"/>
            </a:pPr>
            <a:r>
              <a:rPr lang="en-US" sz="1200" dirty="0">
                <a:solidFill>
                  <a:schemeClr val="bg2">
                    <a:lumMod val="10000"/>
                  </a:schemeClr>
                </a:solidFill>
                <a:effectLst/>
                <a:ea typeface="Calibri" panose="020F0502020204030204" pitchFamily="34" charset="0"/>
                <a:cs typeface="Calibri" panose="020F0502020204030204" pitchFamily="34" charset="0"/>
              </a:rPr>
              <a:t>CloudWatch stores logs for both the Glue jobs and the </a:t>
            </a:r>
            <a:r>
              <a:rPr lang="en-US" sz="1200" dirty="0" smtClean="0">
                <a:solidFill>
                  <a:schemeClr val="bg2">
                    <a:lumMod val="10000"/>
                  </a:schemeClr>
                </a:solidFill>
                <a:effectLst/>
                <a:ea typeface="Calibri" panose="020F0502020204030204" pitchFamily="34" charset="0"/>
                <a:cs typeface="Calibri" panose="020F0502020204030204" pitchFamily="34" charset="0"/>
              </a:rPr>
              <a:t>lambda functions.</a:t>
            </a:r>
            <a:endParaRPr lang="en-US" sz="1200" dirty="0">
              <a:solidFill>
                <a:schemeClr val="bg2">
                  <a:lumMod val="10000"/>
                </a:schemeClr>
              </a:solidFill>
              <a:effectLst/>
              <a:ea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4FED6F10-5F77-D95F-837A-C5DAEFC5F07D}"/>
              </a:ext>
            </a:extLst>
          </p:cNvPr>
          <p:cNvSpPr/>
          <p:nvPr/>
        </p:nvSpPr>
        <p:spPr>
          <a:xfrm>
            <a:off x="491066" y="1416517"/>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491066" y="1772119"/>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491066" y="2161585"/>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491066" y="2694985"/>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491066" y="3258248"/>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491066" y="3769314"/>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491066" y="4324469"/>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491066" y="4877152"/>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19" name="Oval 18">
            <a:extLst>
              <a:ext uri="{FF2B5EF4-FFF2-40B4-BE49-F238E27FC236}">
                <a16:creationId xmlns:a16="http://schemas.microsoft.com/office/drawing/2014/main" id="{E839FBAD-F61F-BBDF-D45F-C6705916FE37}"/>
              </a:ext>
            </a:extLst>
          </p:cNvPr>
          <p:cNvSpPr/>
          <p:nvPr/>
        </p:nvSpPr>
        <p:spPr>
          <a:xfrm>
            <a:off x="491066" y="5441483"/>
            <a:ext cx="262468" cy="262468"/>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8061" y="1903353"/>
            <a:ext cx="5913515" cy="3583658"/>
          </a:xfrm>
          <a:prstGeom prst="rect">
            <a:avLst/>
          </a:prstGeom>
        </p:spPr>
      </p:pic>
    </p:spTree>
    <p:extLst>
      <p:ext uri="{BB962C8B-B14F-4D97-AF65-F5344CB8AC3E}">
        <p14:creationId xmlns:p14="http://schemas.microsoft.com/office/powerpoint/2010/main" val="3997275253"/>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55599" y="1408892"/>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55599" y="368301"/>
            <a:ext cx="11464925" cy="492312"/>
          </a:xfrm>
        </p:spPr>
        <p:txBody>
          <a:bodyPr lIns="0"/>
          <a:lstStyle/>
          <a:p>
            <a:r>
              <a:rPr lang="en-US" dirty="0" smtClean="0"/>
              <a:t>Adobe New Framework</a:t>
            </a:r>
            <a:endParaRPr lang="en-US"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4</a:t>
            </a:fld>
            <a:endParaRPr lang="sv-SE" dirty="0"/>
          </a:p>
        </p:txBody>
      </p:sp>
      <p:sp>
        <p:nvSpPr>
          <p:cNvPr id="6" name="Rectangle: Rounded Corners 52">
            <a:extLst>
              <a:ext uri="{FF2B5EF4-FFF2-40B4-BE49-F238E27FC236}">
                <a16:creationId xmlns:a16="http://schemas.microsoft.com/office/drawing/2014/main" id="{3EADF4DD-3A38-16FC-5262-D9481081CA66}"/>
              </a:ext>
            </a:extLst>
          </p:cNvPr>
          <p:cNvSpPr/>
          <p:nvPr/>
        </p:nvSpPr>
        <p:spPr>
          <a:xfrm>
            <a:off x="6035688" y="675051"/>
            <a:ext cx="5936226" cy="5125384"/>
          </a:xfrm>
          <a:prstGeom prst="rect">
            <a:avLst/>
          </a:prstGeom>
          <a:solidFill>
            <a:srgbClr val="FFFFFF"/>
          </a:solidFill>
          <a:ln w="19050">
            <a:noFill/>
          </a:ln>
          <a:effectLst>
            <a:outerShdw blurRad="711200" dist="63500" dir="10800000" algn="r"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en-US" dirty="0">
              <a:solidFill>
                <a:srgbClr val="878787"/>
              </a:solidFill>
            </a:endParaRPr>
          </a:p>
        </p:txBody>
      </p:sp>
      <p:sp>
        <p:nvSpPr>
          <p:cNvPr id="8" name="TextBox 7">
            <a:extLst>
              <a:ext uri="{FF2B5EF4-FFF2-40B4-BE49-F238E27FC236}">
                <a16:creationId xmlns:a16="http://schemas.microsoft.com/office/drawing/2014/main" id="{11FC599C-9CC0-178F-4799-EFD38ECBF1C9}"/>
              </a:ext>
            </a:extLst>
          </p:cNvPr>
          <p:cNvSpPr txBox="1"/>
          <p:nvPr/>
        </p:nvSpPr>
        <p:spPr>
          <a:xfrm>
            <a:off x="355599" y="1022399"/>
            <a:ext cx="5530851" cy="4430689"/>
          </a:xfrm>
          <a:prstGeom prst="rect">
            <a:avLst/>
          </a:prstGeom>
          <a:noFill/>
        </p:spPr>
        <p:txBody>
          <a:bodyPr wrap="square" lIns="182880" anchor="ctr">
            <a:noAutofit/>
          </a:bodyPr>
          <a:lstStyle/>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Historical job is designed &amp; run based on </a:t>
            </a:r>
            <a:r>
              <a:rPr lang="en-US" sz="1200" dirty="0" err="1" smtClean="0">
                <a:solidFill>
                  <a:schemeClr val="bg2">
                    <a:lumMod val="10000"/>
                  </a:schemeClr>
                </a:solidFill>
                <a:cs typeface="Calibri" panose="020F0502020204030204" pitchFamily="34" charset="0"/>
              </a:rPr>
              <a:t>On</a:t>
            </a:r>
            <a:r>
              <a:rPr lang="en-US" sz="1200" dirty="0" smtClean="0">
                <a:solidFill>
                  <a:schemeClr val="bg2">
                    <a:lumMod val="10000"/>
                  </a:schemeClr>
                </a:solidFill>
                <a:cs typeface="Calibri" panose="020F0502020204030204" pitchFamily="34" charset="0"/>
              </a:rPr>
              <a:t> demand trigger</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Incremental job is designed &amp; run based on scheduled time</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Both the jobs has a </a:t>
            </a:r>
            <a:r>
              <a:rPr lang="en-US" sz="1200" dirty="0" err="1" smtClean="0">
                <a:solidFill>
                  <a:schemeClr val="bg2">
                    <a:lumMod val="10000"/>
                  </a:schemeClr>
                </a:solidFill>
                <a:cs typeface="Calibri" panose="020F0502020204030204" pitchFamily="34" charset="0"/>
              </a:rPr>
              <a:t>config</a:t>
            </a:r>
            <a:r>
              <a:rPr lang="en-US" sz="1200" dirty="0" smtClean="0">
                <a:solidFill>
                  <a:schemeClr val="bg2">
                    <a:lumMod val="10000"/>
                  </a:schemeClr>
                </a:solidFill>
                <a:cs typeface="Calibri" panose="020F0502020204030204" pitchFamily="34" charset="0"/>
              </a:rPr>
              <a:t> file, it has written some lists of items to pass while calling Adobe API.</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Python module used to make Adobe API connection, get date &amp; write data to s3</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Both the Glue jobs calling the API by passing the parameters used in </a:t>
            </a:r>
            <a:r>
              <a:rPr lang="en-US" sz="1200" dirty="0" err="1" smtClean="0">
                <a:solidFill>
                  <a:schemeClr val="bg2">
                    <a:lumMod val="10000"/>
                  </a:schemeClr>
                </a:solidFill>
                <a:cs typeface="Calibri" panose="020F0502020204030204" pitchFamily="34" charset="0"/>
              </a:rPr>
              <a:t>config</a:t>
            </a:r>
            <a:r>
              <a:rPr lang="en-US" sz="1200" dirty="0" smtClean="0">
                <a:solidFill>
                  <a:schemeClr val="bg2">
                    <a:lumMod val="10000"/>
                  </a:schemeClr>
                </a:solidFill>
                <a:cs typeface="Calibri" panose="020F0502020204030204" pitchFamily="34" charset="0"/>
              </a:rPr>
              <a:t> file</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Retrieving </a:t>
            </a:r>
            <a:r>
              <a:rPr lang="en-US" sz="1200" dirty="0" smtClean="0">
                <a:solidFill>
                  <a:schemeClr val="bg2">
                    <a:lumMod val="10000"/>
                  </a:schemeClr>
                </a:solidFill>
                <a:cs typeface="Calibri" panose="020F0502020204030204" pitchFamily="34" charset="0"/>
              </a:rPr>
              <a:t>the Adobe data by applying various transformations .</a:t>
            </a:r>
            <a:endParaRPr lang="en-US" sz="1200" dirty="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r>
              <a:rPr lang="en-US" sz="1200" dirty="0" smtClean="0">
                <a:solidFill>
                  <a:schemeClr val="bg2">
                    <a:lumMod val="10000"/>
                  </a:schemeClr>
                </a:solidFill>
                <a:cs typeface="Calibri" panose="020F0502020204030204" pitchFamily="34" charset="0"/>
              </a:rPr>
              <a:t>Transformed data is written to target s3 path &amp; created Hive table directly in </a:t>
            </a:r>
            <a:r>
              <a:rPr lang="en-US" sz="1200" dirty="0" err="1" smtClean="0">
                <a:solidFill>
                  <a:schemeClr val="bg2">
                    <a:lumMod val="10000"/>
                  </a:schemeClr>
                </a:solidFill>
                <a:cs typeface="Calibri" panose="020F0502020204030204" pitchFamily="34" charset="0"/>
              </a:rPr>
              <a:t>athena</a:t>
            </a:r>
            <a:r>
              <a:rPr lang="en-US" sz="1200" dirty="0" smtClean="0">
                <a:solidFill>
                  <a:schemeClr val="bg2">
                    <a:lumMod val="10000"/>
                  </a:schemeClr>
                </a:solidFill>
                <a:cs typeface="Calibri" panose="020F0502020204030204" pitchFamily="34" charset="0"/>
              </a:rPr>
              <a:t>.</a:t>
            </a:r>
          </a:p>
          <a:p>
            <a:pPr marL="342900" indent="-342900">
              <a:spcAft>
                <a:spcPts val="900"/>
              </a:spcAft>
              <a:buClr>
                <a:schemeClr val="bg2"/>
              </a:buClr>
              <a:buFont typeface="+mj-lt"/>
              <a:buAutoNum type="arabicPeriod"/>
            </a:pPr>
            <a:r>
              <a:rPr lang="en-US" sz="1200" dirty="0" smtClean="0">
                <a:solidFill>
                  <a:schemeClr val="bg2">
                    <a:lumMod val="10000"/>
                  </a:schemeClr>
                </a:solidFill>
                <a:ea typeface="Calibri" panose="020F0502020204030204" pitchFamily="34" charset="0"/>
                <a:cs typeface="Calibri" panose="020F0502020204030204" pitchFamily="34" charset="0"/>
              </a:rPr>
              <a:t>Cloud Watch </a:t>
            </a:r>
            <a:r>
              <a:rPr lang="en-US" sz="1200" dirty="0">
                <a:solidFill>
                  <a:schemeClr val="bg2">
                    <a:lumMod val="10000"/>
                  </a:schemeClr>
                </a:solidFill>
                <a:ea typeface="Calibri" panose="020F0502020204030204" pitchFamily="34" charset="0"/>
                <a:cs typeface="Calibri" panose="020F0502020204030204" pitchFamily="34" charset="0"/>
              </a:rPr>
              <a:t>stores logs for both the Glue jobs and the lambda functions.</a:t>
            </a:r>
          </a:p>
          <a:p>
            <a:pPr marL="342900" indent="-342900">
              <a:spcAft>
                <a:spcPts val="900"/>
              </a:spcAft>
              <a:buClr>
                <a:schemeClr val="bg2"/>
              </a:buClr>
              <a:buFont typeface="+mj-lt"/>
              <a:buAutoNum type="arabicPeriod"/>
            </a:pPr>
            <a:endParaRPr lang="en-US" sz="1200" dirty="0" smtClean="0">
              <a:solidFill>
                <a:schemeClr val="bg2">
                  <a:lumMod val="10000"/>
                </a:schemeClr>
              </a:solidFill>
              <a:cs typeface="Calibri" panose="020F0502020204030204" pitchFamily="34" charset="0"/>
            </a:endParaRPr>
          </a:p>
          <a:p>
            <a:pPr marL="342900" indent="-342900">
              <a:spcAft>
                <a:spcPts val="900"/>
              </a:spcAft>
              <a:buClr>
                <a:schemeClr val="bg2"/>
              </a:buClr>
              <a:buFont typeface="+mj-lt"/>
              <a:buAutoNum type="arabicPeriod"/>
            </a:pPr>
            <a:endParaRPr lang="en-US" sz="1200" dirty="0">
              <a:solidFill>
                <a:schemeClr val="bg2">
                  <a:lumMod val="10000"/>
                </a:schemeClr>
              </a:solidFill>
              <a:cs typeface="Calibri" panose="020F0502020204030204" pitchFamily="34" charset="0"/>
            </a:endParaRPr>
          </a:p>
        </p:txBody>
      </p:sp>
      <p:sp>
        <p:nvSpPr>
          <p:cNvPr id="11" name="Oval 10">
            <a:extLst>
              <a:ext uri="{FF2B5EF4-FFF2-40B4-BE49-F238E27FC236}">
                <a16:creationId xmlns:a16="http://schemas.microsoft.com/office/drawing/2014/main" id="{4FED6F10-5F77-D95F-837A-C5DAEFC5F07D}"/>
              </a:ext>
            </a:extLst>
          </p:cNvPr>
          <p:cNvSpPr/>
          <p:nvPr/>
        </p:nvSpPr>
        <p:spPr>
          <a:xfrm>
            <a:off x="506990" y="143244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506990" y="180633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506990" y="210712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506990" y="2550383"/>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506990" y="294643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506990" y="3416143"/>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506989" y="3740963"/>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513337" y="411551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8</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30" y="1866342"/>
            <a:ext cx="5689832" cy="3637546"/>
          </a:xfrm>
          <a:prstGeom prst="rect">
            <a:avLst/>
          </a:prstGeom>
        </p:spPr>
      </p:pic>
    </p:spTree>
    <p:extLst>
      <p:ext uri="{BB962C8B-B14F-4D97-AF65-F5344CB8AC3E}">
        <p14:creationId xmlns:p14="http://schemas.microsoft.com/office/powerpoint/2010/main" val="123259029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17A83-F568-231B-4222-2F69A1532A91}"/>
              </a:ext>
            </a:extLst>
          </p:cNvPr>
          <p:cNvSpPr/>
          <p:nvPr/>
        </p:nvSpPr>
        <p:spPr>
          <a:xfrm>
            <a:off x="372533" y="1244601"/>
            <a:ext cx="3268133" cy="5125383"/>
          </a:xfrm>
          <a:prstGeom prst="rect">
            <a:avLst/>
          </a:prstGeom>
          <a:gradFill flip="none" rotWithShape="1">
            <a:gsLst>
              <a:gs pos="0">
                <a:schemeClr val="bg2"/>
              </a:gs>
              <a:gs pos="100000">
                <a:schemeClr val="bg1">
                  <a:alpha val="45352"/>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D9AD5-468E-A2A0-18F0-878C6F7FA420}"/>
              </a:ext>
            </a:extLst>
          </p:cNvPr>
          <p:cNvSpPr>
            <a:spLocks noGrp="1"/>
          </p:cNvSpPr>
          <p:nvPr>
            <p:ph type="title"/>
          </p:nvPr>
        </p:nvSpPr>
        <p:spPr>
          <a:xfrm>
            <a:off x="340043" y="361325"/>
            <a:ext cx="11464925" cy="492312"/>
          </a:xfrm>
        </p:spPr>
        <p:txBody>
          <a:bodyPr lIns="0"/>
          <a:lstStyle/>
          <a:p>
            <a:r>
              <a:rPr lang="en-US" dirty="0" smtClean="0"/>
              <a:t>Observations in Both Framework</a:t>
            </a:r>
            <a:endParaRPr lang="en-US" dirty="0"/>
          </a:p>
        </p:txBody>
      </p:sp>
      <p:sp>
        <p:nvSpPr>
          <p:cNvPr id="4" name="Slide Number Placeholder 3">
            <a:extLst>
              <a:ext uri="{FF2B5EF4-FFF2-40B4-BE49-F238E27FC236}">
                <a16:creationId xmlns:a16="http://schemas.microsoft.com/office/drawing/2014/main" id="{D373C05D-928F-CDA1-227F-5CA1EBB0EF63}"/>
              </a:ext>
            </a:extLst>
          </p:cNvPr>
          <p:cNvSpPr>
            <a:spLocks noGrp="1"/>
          </p:cNvSpPr>
          <p:nvPr>
            <p:ph type="sldNum" sz="quarter" idx="4"/>
          </p:nvPr>
        </p:nvSpPr>
        <p:spPr/>
        <p:txBody>
          <a:bodyPr/>
          <a:lstStyle/>
          <a:p>
            <a:fld id="{2CC98B77-332E-004E-BD2A-A6DBBD4442FD}" type="slidenum">
              <a:rPr lang="sv-SE" smtClean="0"/>
              <a:pPr/>
              <a:t>5</a:t>
            </a:fld>
            <a:endParaRPr lang="sv-SE" dirty="0"/>
          </a:p>
        </p:txBody>
      </p:sp>
      <p:sp>
        <p:nvSpPr>
          <p:cNvPr id="8" name="TextBox 7">
            <a:extLst>
              <a:ext uri="{FF2B5EF4-FFF2-40B4-BE49-F238E27FC236}">
                <a16:creationId xmlns:a16="http://schemas.microsoft.com/office/drawing/2014/main" id="{11FC599C-9CC0-178F-4799-EFD38ECBF1C9}"/>
              </a:ext>
            </a:extLst>
          </p:cNvPr>
          <p:cNvSpPr txBox="1"/>
          <p:nvPr/>
        </p:nvSpPr>
        <p:spPr>
          <a:xfrm>
            <a:off x="340043" y="855766"/>
            <a:ext cx="11770027" cy="5372756"/>
          </a:xfrm>
          <a:prstGeom prst="rect">
            <a:avLst/>
          </a:prstGeom>
          <a:noFill/>
        </p:spPr>
        <p:txBody>
          <a:bodyPr wrap="square" lIns="182880" anchor="ctr">
            <a:noAutofit/>
          </a:bodyPr>
          <a:lstStyle/>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Existing Adobe Framework has </a:t>
            </a:r>
            <a:r>
              <a:rPr lang="en-US" sz="1600" dirty="0" err="1" smtClean="0">
                <a:solidFill>
                  <a:schemeClr val="bg2">
                    <a:lumMod val="10000"/>
                  </a:schemeClr>
                </a:solidFill>
                <a:cs typeface="Calibri" panose="020F0502020204030204" pitchFamily="34" charset="0"/>
              </a:rPr>
              <a:t>Config</a:t>
            </a:r>
            <a:r>
              <a:rPr lang="en-US" sz="1600" dirty="0" smtClean="0">
                <a:solidFill>
                  <a:schemeClr val="bg2">
                    <a:lumMod val="10000"/>
                  </a:schemeClr>
                </a:solidFill>
                <a:cs typeface="Calibri" panose="020F0502020204030204" pitchFamily="34" charset="0"/>
              </a:rPr>
              <a:t> tables, Audit tables to read Process IDs &amp; adding entries of job status</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Existing Adobe Framework run completely based on scheduled time given in cloud watch</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a:solidFill>
                  <a:schemeClr val="bg2">
                    <a:lumMod val="10000"/>
                  </a:schemeClr>
                </a:solidFill>
                <a:cs typeface="Calibri" panose="020F0502020204030204" pitchFamily="34" charset="0"/>
              </a:rPr>
              <a:t>Existing </a:t>
            </a:r>
            <a:r>
              <a:rPr lang="en-US" sz="1600" dirty="0" smtClean="0">
                <a:solidFill>
                  <a:schemeClr val="bg2">
                    <a:lumMod val="10000"/>
                  </a:schemeClr>
                </a:solidFill>
                <a:cs typeface="Calibri" panose="020F0502020204030204" pitchFamily="34" charset="0"/>
              </a:rPr>
              <a:t> </a:t>
            </a:r>
            <a:r>
              <a:rPr lang="en-US" sz="1600" dirty="0">
                <a:solidFill>
                  <a:schemeClr val="bg2">
                    <a:lumMod val="10000"/>
                  </a:schemeClr>
                </a:solidFill>
                <a:cs typeface="Calibri" panose="020F0502020204030204" pitchFamily="34" charset="0"/>
              </a:rPr>
              <a:t>Adobe Framework </a:t>
            </a:r>
            <a:r>
              <a:rPr lang="en-US" sz="1600" dirty="0" smtClean="0">
                <a:solidFill>
                  <a:schemeClr val="bg2">
                    <a:lumMod val="10000"/>
                  </a:schemeClr>
                </a:solidFill>
                <a:cs typeface="Calibri" panose="020F0502020204030204" pitchFamily="34" charset="0"/>
              </a:rPr>
              <a:t>has used 2 lambda functions &amp; 2 glue jobs to read the adobe API in one job, transform and process it in another job</a:t>
            </a: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Crawlers has been used in Existing Adobe framework to create tables.</a:t>
            </a: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SNS has been used to send the failure notifications to respective team in Existing Adobe Framework</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Secret Managers has been used to store the API endpoints &amp; credentials in Existing Adobe Framework</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Two jobs has been created Historical load &amp; Incremental Load in New Adobe Framework</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Historical load job run based on ON-Demand Trigger, Incremental Load job run based on Scheduled basis</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err="1" smtClean="0">
                <a:solidFill>
                  <a:schemeClr val="bg2">
                    <a:lumMod val="10000"/>
                  </a:schemeClr>
                </a:solidFill>
                <a:cs typeface="Calibri" panose="020F0502020204030204" pitchFamily="34" charset="0"/>
              </a:rPr>
              <a:t>Config</a:t>
            </a:r>
            <a:r>
              <a:rPr lang="en-US" sz="1600" dirty="0" smtClean="0">
                <a:solidFill>
                  <a:schemeClr val="bg2">
                    <a:lumMod val="10000"/>
                  </a:schemeClr>
                </a:solidFill>
                <a:cs typeface="Calibri" panose="020F0502020204030204" pitchFamily="34" charset="0"/>
              </a:rPr>
              <a:t> file has been used to store &amp; pass the parameters while calling Adobe API</a:t>
            </a:r>
            <a:endParaRPr lang="en-US" sz="1600" dirty="0">
              <a:solidFill>
                <a:schemeClr val="bg2">
                  <a:lumMod val="10000"/>
                </a:schemeClr>
              </a:solidFill>
              <a:cs typeface="Calibri" panose="020F0502020204030204" pitchFamily="34" charset="0"/>
            </a:endParaRP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Historical load &amp; Incremental load date information has been added in the </a:t>
            </a:r>
            <a:r>
              <a:rPr lang="en-US" sz="1600" dirty="0" err="1" smtClean="0">
                <a:solidFill>
                  <a:schemeClr val="bg2">
                    <a:lumMod val="10000"/>
                  </a:schemeClr>
                </a:solidFill>
                <a:cs typeface="Calibri" panose="020F0502020204030204" pitchFamily="34" charset="0"/>
              </a:rPr>
              <a:t>config</a:t>
            </a:r>
            <a:r>
              <a:rPr lang="en-US" sz="1600" dirty="0" smtClean="0">
                <a:solidFill>
                  <a:schemeClr val="bg2">
                    <a:lumMod val="10000"/>
                  </a:schemeClr>
                </a:solidFill>
                <a:cs typeface="Calibri" panose="020F0502020204030204" pitchFamily="34" charset="0"/>
              </a:rPr>
              <a:t> file</a:t>
            </a:r>
          </a:p>
          <a:p>
            <a:pPr marL="342900" indent="-342900">
              <a:spcAft>
                <a:spcPts val="1200"/>
              </a:spcAft>
              <a:buClr>
                <a:schemeClr val="bg2"/>
              </a:buClr>
              <a:buFont typeface="+mj-lt"/>
              <a:buAutoNum type="arabicPeriod"/>
            </a:pPr>
            <a:r>
              <a:rPr lang="en-US" sz="1600" dirty="0" smtClean="0">
                <a:solidFill>
                  <a:schemeClr val="bg2">
                    <a:lumMod val="10000"/>
                  </a:schemeClr>
                </a:solidFill>
                <a:cs typeface="Calibri" panose="020F0502020204030204" pitchFamily="34" charset="0"/>
              </a:rPr>
              <a:t>Without using crawler, the Athena table has been created by using query in the job itself</a:t>
            </a:r>
          </a:p>
        </p:txBody>
      </p:sp>
      <p:sp>
        <p:nvSpPr>
          <p:cNvPr id="11" name="Oval 10">
            <a:extLst>
              <a:ext uri="{FF2B5EF4-FFF2-40B4-BE49-F238E27FC236}">
                <a16:creationId xmlns:a16="http://schemas.microsoft.com/office/drawing/2014/main" id="{4FED6F10-5F77-D95F-837A-C5DAEFC5F07D}"/>
              </a:ext>
            </a:extLst>
          </p:cNvPr>
          <p:cNvSpPr/>
          <p:nvPr/>
        </p:nvSpPr>
        <p:spPr>
          <a:xfrm>
            <a:off x="506990" y="1432441"/>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1</a:t>
            </a:r>
          </a:p>
        </p:txBody>
      </p:sp>
      <p:sp>
        <p:nvSpPr>
          <p:cNvPr id="12" name="Oval 11">
            <a:extLst>
              <a:ext uri="{FF2B5EF4-FFF2-40B4-BE49-F238E27FC236}">
                <a16:creationId xmlns:a16="http://schemas.microsoft.com/office/drawing/2014/main" id="{93BE0E28-4742-BE0E-54A5-914C857E83DD}"/>
              </a:ext>
            </a:extLst>
          </p:cNvPr>
          <p:cNvSpPr/>
          <p:nvPr/>
        </p:nvSpPr>
        <p:spPr>
          <a:xfrm>
            <a:off x="506990" y="187406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2</a:t>
            </a:r>
          </a:p>
        </p:txBody>
      </p:sp>
      <p:sp>
        <p:nvSpPr>
          <p:cNvPr id="13" name="Oval 12">
            <a:extLst>
              <a:ext uri="{FF2B5EF4-FFF2-40B4-BE49-F238E27FC236}">
                <a16:creationId xmlns:a16="http://schemas.microsoft.com/office/drawing/2014/main" id="{8F235C6A-302D-D4A3-2A27-2F2FEA30AEF2}"/>
              </a:ext>
            </a:extLst>
          </p:cNvPr>
          <p:cNvSpPr/>
          <p:nvPr/>
        </p:nvSpPr>
        <p:spPr>
          <a:xfrm>
            <a:off x="506990" y="2208729"/>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3</a:t>
            </a:r>
          </a:p>
        </p:txBody>
      </p:sp>
      <p:sp>
        <p:nvSpPr>
          <p:cNvPr id="14" name="Oval 13">
            <a:extLst>
              <a:ext uri="{FF2B5EF4-FFF2-40B4-BE49-F238E27FC236}">
                <a16:creationId xmlns:a16="http://schemas.microsoft.com/office/drawing/2014/main" id="{F2EB1171-CC07-E7CE-D92D-C3D797F3DD96}"/>
              </a:ext>
            </a:extLst>
          </p:cNvPr>
          <p:cNvSpPr/>
          <p:nvPr/>
        </p:nvSpPr>
        <p:spPr>
          <a:xfrm>
            <a:off x="506990" y="2668920"/>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4</a:t>
            </a:r>
          </a:p>
        </p:txBody>
      </p:sp>
      <p:sp>
        <p:nvSpPr>
          <p:cNvPr id="15" name="Oval 14">
            <a:extLst>
              <a:ext uri="{FF2B5EF4-FFF2-40B4-BE49-F238E27FC236}">
                <a16:creationId xmlns:a16="http://schemas.microsoft.com/office/drawing/2014/main" id="{15625305-179B-835A-9C1B-93AAB750BB9B}"/>
              </a:ext>
            </a:extLst>
          </p:cNvPr>
          <p:cNvSpPr/>
          <p:nvPr/>
        </p:nvSpPr>
        <p:spPr>
          <a:xfrm>
            <a:off x="506990" y="3098836"/>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5</a:t>
            </a:r>
          </a:p>
        </p:txBody>
      </p:sp>
      <p:sp>
        <p:nvSpPr>
          <p:cNvPr id="16" name="Oval 15">
            <a:extLst>
              <a:ext uri="{FF2B5EF4-FFF2-40B4-BE49-F238E27FC236}">
                <a16:creationId xmlns:a16="http://schemas.microsoft.com/office/drawing/2014/main" id="{F6F77454-FA6E-4E68-D79F-8B191CAFE70B}"/>
              </a:ext>
            </a:extLst>
          </p:cNvPr>
          <p:cNvSpPr/>
          <p:nvPr/>
        </p:nvSpPr>
        <p:spPr>
          <a:xfrm>
            <a:off x="506990" y="3426834"/>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6</a:t>
            </a:r>
          </a:p>
        </p:txBody>
      </p:sp>
      <p:sp>
        <p:nvSpPr>
          <p:cNvPr id="17" name="Oval 16">
            <a:extLst>
              <a:ext uri="{FF2B5EF4-FFF2-40B4-BE49-F238E27FC236}">
                <a16:creationId xmlns:a16="http://schemas.microsoft.com/office/drawing/2014/main" id="{12E3FDB3-4D2F-A9DC-93F2-1CD9DC0C1574}"/>
              </a:ext>
            </a:extLst>
          </p:cNvPr>
          <p:cNvSpPr/>
          <p:nvPr/>
        </p:nvSpPr>
        <p:spPr>
          <a:xfrm>
            <a:off x="506990" y="387985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7</a:t>
            </a:r>
          </a:p>
        </p:txBody>
      </p:sp>
      <p:sp>
        <p:nvSpPr>
          <p:cNvPr id="18" name="Oval 17">
            <a:extLst>
              <a:ext uri="{FF2B5EF4-FFF2-40B4-BE49-F238E27FC236}">
                <a16:creationId xmlns:a16="http://schemas.microsoft.com/office/drawing/2014/main" id="{750B20C1-9D4B-5770-F72F-0DDF3D1ADE90}"/>
              </a:ext>
            </a:extLst>
          </p:cNvPr>
          <p:cNvSpPr/>
          <p:nvPr/>
        </p:nvSpPr>
        <p:spPr>
          <a:xfrm>
            <a:off x="506990" y="4327092"/>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8</a:t>
            </a:r>
          </a:p>
        </p:txBody>
      </p:sp>
      <p:sp>
        <p:nvSpPr>
          <p:cNvPr id="19" name="Oval 18">
            <a:extLst>
              <a:ext uri="{FF2B5EF4-FFF2-40B4-BE49-F238E27FC236}">
                <a16:creationId xmlns:a16="http://schemas.microsoft.com/office/drawing/2014/main" id="{E839FBAD-F61F-BBDF-D45F-C6705916FE37}"/>
              </a:ext>
            </a:extLst>
          </p:cNvPr>
          <p:cNvSpPr/>
          <p:nvPr/>
        </p:nvSpPr>
        <p:spPr>
          <a:xfrm>
            <a:off x="506990" y="4626228"/>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9</a:t>
            </a:r>
          </a:p>
        </p:txBody>
      </p:sp>
      <p:sp>
        <p:nvSpPr>
          <p:cNvPr id="20" name="Oval 19">
            <a:extLst>
              <a:ext uri="{FF2B5EF4-FFF2-40B4-BE49-F238E27FC236}">
                <a16:creationId xmlns:a16="http://schemas.microsoft.com/office/drawing/2014/main" id="{4B59C0DD-2F09-41BA-7E76-92A948493735}"/>
              </a:ext>
            </a:extLst>
          </p:cNvPr>
          <p:cNvSpPr/>
          <p:nvPr/>
        </p:nvSpPr>
        <p:spPr>
          <a:xfrm>
            <a:off x="506990" y="4960625"/>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10</a:t>
            </a:r>
          </a:p>
        </p:txBody>
      </p:sp>
      <p:sp>
        <p:nvSpPr>
          <p:cNvPr id="10" name="Oval 9">
            <a:extLst>
              <a:ext uri="{FF2B5EF4-FFF2-40B4-BE49-F238E27FC236}">
                <a16:creationId xmlns:a16="http://schemas.microsoft.com/office/drawing/2014/main" id="{0EC9F5D3-DB4A-C859-AF03-CE8370700DA1}"/>
              </a:ext>
            </a:extLst>
          </p:cNvPr>
          <p:cNvSpPr/>
          <p:nvPr/>
        </p:nvSpPr>
        <p:spPr>
          <a:xfrm>
            <a:off x="506990" y="5407770"/>
            <a:ext cx="230621" cy="230621"/>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000" b="1" dirty="0"/>
              <a:t>11</a:t>
            </a:r>
          </a:p>
        </p:txBody>
      </p:sp>
    </p:spTree>
    <p:extLst>
      <p:ext uri="{BB962C8B-B14F-4D97-AF65-F5344CB8AC3E}">
        <p14:creationId xmlns:p14="http://schemas.microsoft.com/office/powerpoint/2010/main" val="200999914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28252-75AB-18AD-49EF-696061D90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DEDFD-EEA9-E3BC-E510-BBA44C26F9D4}"/>
              </a:ext>
            </a:extLst>
          </p:cNvPr>
          <p:cNvSpPr>
            <a:spLocks noGrp="1"/>
          </p:cNvSpPr>
          <p:nvPr>
            <p:ph type="title"/>
          </p:nvPr>
        </p:nvSpPr>
        <p:spPr>
          <a:xfrm>
            <a:off x="252082" y="187146"/>
            <a:ext cx="11464925" cy="492312"/>
          </a:xfrm>
        </p:spPr>
        <p:txBody>
          <a:bodyPr lIns="0"/>
          <a:lstStyle/>
          <a:p>
            <a:r>
              <a:rPr lang="en-US" dirty="0" smtClean="0"/>
              <a:t>AWS Cost Summary – EDS Account</a:t>
            </a:r>
            <a:endParaRPr lang="en-US" dirty="0"/>
          </a:p>
        </p:txBody>
      </p:sp>
      <p:sp>
        <p:nvSpPr>
          <p:cNvPr id="4" name="Slide Number Placeholder 3">
            <a:extLst>
              <a:ext uri="{FF2B5EF4-FFF2-40B4-BE49-F238E27FC236}">
                <a16:creationId xmlns:a16="http://schemas.microsoft.com/office/drawing/2014/main" id="{E08593C4-6239-19B6-8282-177BBD692CDA}"/>
              </a:ext>
            </a:extLst>
          </p:cNvPr>
          <p:cNvSpPr>
            <a:spLocks noGrp="1"/>
          </p:cNvSpPr>
          <p:nvPr>
            <p:ph type="sldNum" sz="quarter" idx="4"/>
          </p:nvPr>
        </p:nvSpPr>
        <p:spPr/>
        <p:txBody>
          <a:bodyPr/>
          <a:lstStyle/>
          <a:p>
            <a:fld id="{2CC98B77-332E-004E-BD2A-A6DBBD4442FD}" type="slidenum">
              <a:rPr lang="sv-SE" smtClean="0"/>
              <a:pPr/>
              <a:t>6</a:t>
            </a:fld>
            <a:endParaRPr lang="sv-SE" dirty="0"/>
          </a:p>
        </p:txBody>
      </p:sp>
      <p:graphicFrame>
        <p:nvGraphicFramePr>
          <p:cNvPr id="3" name="Table 2">
            <a:extLst>
              <a:ext uri="{FF2B5EF4-FFF2-40B4-BE49-F238E27FC236}">
                <a16:creationId xmlns:a16="http://schemas.microsoft.com/office/drawing/2014/main" id="{11238C97-EED1-6EA9-5B6B-0C5C63955870}"/>
              </a:ext>
            </a:extLst>
          </p:cNvPr>
          <p:cNvGraphicFramePr>
            <a:graphicFrameLocks noGrp="1"/>
          </p:cNvGraphicFramePr>
          <p:nvPr>
            <p:extLst>
              <p:ext uri="{D42A27DB-BD31-4B8C-83A1-F6EECF244321}">
                <p14:modId xmlns:p14="http://schemas.microsoft.com/office/powerpoint/2010/main" val="1286108378"/>
              </p:ext>
            </p:extLst>
          </p:nvPr>
        </p:nvGraphicFramePr>
        <p:xfrm>
          <a:off x="355600" y="860614"/>
          <a:ext cx="7735977" cy="5498828"/>
        </p:xfrm>
        <a:graphic>
          <a:graphicData uri="http://schemas.openxmlformats.org/drawingml/2006/table">
            <a:tbl>
              <a:tblPr>
                <a:tableStyleId>{616DA210-FB5B-4158-B5E0-FEB733F419BA}</a:tableStyleId>
              </a:tblPr>
              <a:tblGrid>
                <a:gridCol w="1835509">
                  <a:extLst>
                    <a:ext uri="{9D8B030D-6E8A-4147-A177-3AD203B41FA5}">
                      <a16:colId xmlns:a16="http://schemas.microsoft.com/office/drawing/2014/main" val="1749425091"/>
                    </a:ext>
                  </a:extLst>
                </a:gridCol>
                <a:gridCol w="901749">
                  <a:extLst>
                    <a:ext uri="{9D8B030D-6E8A-4147-A177-3AD203B41FA5}">
                      <a16:colId xmlns:a16="http://schemas.microsoft.com/office/drawing/2014/main" val="1605589822"/>
                    </a:ext>
                  </a:extLst>
                </a:gridCol>
                <a:gridCol w="1849719">
                  <a:extLst>
                    <a:ext uri="{9D8B030D-6E8A-4147-A177-3AD203B41FA5}">
                      <a16:colId xmlns:a16="http://schemas.microsoft.com/office/drawing/2014/main" val="3326308952"/>
                    </a:ext>
                  </a:extLst>
                </a:gridCol>
                <a:gridCol w="1534910">
                  <a:extLst>
                    <a:ext uri="{9D8B030D-6E8A-4147-A177-3AD203B41FA5}">
                      <a16:colId xmlns:a16="http://schemas.microsoft.com/office/drawing/2014/main" val="3919708836"/>
                    </a:ext>
                  </a:extLst>
                </a:gridCol>
                <a:gridCol w="1614090">
                  <a:extLst>
                    <a:ext uri="{9D8B030D-6E8A-4147-A177-3AD203B41FA5}">
                      <a16:colId xmlns:a16="http://schemas.microsoft.com/office/drawing/2014/main" val="1257581856"/>
                    </a:ext>
                  </a:extLst>
                </a:gridCol>
              </a:tblGrid>
              <a:tr h="379162">
                <a:tc>
                  <a:txBody>
                    <a:bodyPr/>
                    <a:lstStyle/>
                    <a:p>
                      <a:pPr algn="ctr">
                        <a:lnSpc>
                          <a:spcPct val="107000"/>
                        </a:lnSpc>
                        <a:spcAft>
                          <a:spcPts val="0"/>
                        </a:spcAft>
                      </a:pPr>
                      <a:r>
                        <a:rPr lang="en-US" sz="1400" b="1" dirty="0">
                          <a:effectLst/>
                        </a:rPr>
                        <a:t>Date</a:t>
                      </a:r>
                      <a:endParaRPr lang="en-IN" sz="1400" b="1" dirty="0">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dirty="0">
                          <a:effectLst/>
                        </a:rPr>
                        <a:t>Month</a:t>
                      </a:r>
                      <a:endParaRPr lang="en-IN" sz="1400" b="1" dirty="0">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Billing Summary</a:t>
                      </a:r>
                      <a:endParaRPr lang="en-IN" sz="1400" b="1">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a:effectLst/>
                        </a:rPr>
                        <a:t>Cost Explorer (All)</a:t>
                      </a:r>
                      <a:endParaRPr lang="en-IN" sz="1400" b="1">
                        <a:solidFill>
                          <a:schemeClr val="bg1"/>
                        </a:solidFill>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b="1" dirty="0">
                          <a:effectLst/>
                        </a:rPr>
                        <a:t>Cost Explorer (Glue)</a:t>
                      </a:r>
                      <a:endParaRPr lang="en-IN" sz="1400" b="1" dirty="0">
                        <a:solidFill>
                          <a:schemeClr val="bg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072086557"/>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OCT-24</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$49,429.06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$64,910.00</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$28.392.01</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3216380993"/>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NOV-24</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$67,528,80</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$88,690.91</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$47,816.57</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53962303"/>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DEC-24</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$72227.29</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$94,615.47</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$53,600.23</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835042442"/>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JAN-25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$76,413.39</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$100,023.72</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$49,994.37</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31012145"/>
                  </a:ext>
                </a:extLst>
              </a:tr>
              <a:tr h="363855">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dirty="0">
                          <a:effectLst/>
                        </a:rPr>
                        <a:t> </a:t>
                      </a:r>
                      <a:r>
                        <a:rPr lang="en-US" sz="1400" dirty="0" smtClean="0">
                          <a:effectLst/>
                        </a:rPr>
                        <a:t>19-03-2025</a:t>
                      </a:r>
                      <a:endParaRPr lang="en-IN" sz="1400" dirty="0" smtClean="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FEB-25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$62,028.49</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$81,277.63</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$41,527.14</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331164914"/>
                  </a:ext>
                </a:extLst>
              </a:tr>
              <a:tr h="330685">
                <a:tc>
                  <a:txBody>
                    <a:bodyPr/>
                    <a:lstStyle/>
                    <a:p>
                      <a:pPr algn="ctr">
                        <a:lnSpc>
                          <a:spcPct val="107000"/>
                        </a:lnSpc>
                        <a:spcAft>
                          <a:spcPts val="0"/>
                        </a:spcAft>
                      </a:pPr>
                      <a:r>
                        <a:rPr lang="en-US" sz="1400" dirty="0">
                          <a:effectLst/>
                        </a:rPr>
                        <a:t>19-03-2025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$36.241.96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$79,817.05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$32,662.40</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731670378"/>
                  </a:ext>
                </a:extLst>
              </a:tr>
              <a:tr h="363855">
                <a:tc>
                  <a:txBody>
                    <a:bodyPr/>
                    <a:lstStyle/>
                    <a:p>
                      <a:pPr algn="ctr">
                        <a:lnSpc>
                          <a:spcPct val="107000"/>
                        </a:lnSpc>
                        <a:spcAft>
                          <a:spcPts val="0"/>
                        </a:spcAft>
                      </a:pPr>
                      <a:r>
                        <a:rPr lang="en-US" sz="1400" dirty="0" smtClean="0">
                          <a:effectLst/>
                        </a:rPr>
                        <a:t>20-03-2025</a:t>
                      </a:r>
                      <a:r>
                        <a:rPr lang="en-US" sz="1400" baseline="0" dirty="0" smtClean="0">
                          <a:effectLst/>
                        </a:rPr>
                        <a:t> </a:t>
                      </a:r>
                      <a:r>
                        <a:rPr lang="en-US" sz="1400" dirty="0" smtClean="0">
                          <a:effectLst/>
                        </a:rPr>
                        <a:t>12PM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$37,603.07</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$49,387.23</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$20706.98</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227909553"/>
                  </a:ext>
                </a:extLst>
              </a:tr>
              <a:tr h="363855">
                <a:tc>
                  <a:txBody>
                    <a:bodyPr/>
                    <a:lstStyle/>
                    <a:p>
                      <a:pPr algn="ctr">
                        <a:lnSpc>
                          <a:spcPct val="107000"/>
                        </a:lnSpc>
                        <a:spcAft>
                          <a:spcPts val="0"/>
                        </a:spcAft>
                      </a:pPr>
                      <a:r>
                        <a:rPr lang="en-US" sz="1400" dirty="0">
                          <a:effectLst/>
                        </a:rPr>
                        <a:t>20-03-2025 9PM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MAR-25</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 $38,292.58</a:t>
                      </a:r>
                      <a:endParaRPr lang="en-IN" sz="1400" dirty="0">
                        <a:effectLst/>
                      </a:endParaRPr>
                    </a:p>
                    <a:p>
                      <a:pPr algn="ctr">
                        <a:lnSpc>
                          <a:spcPct val="107000"/>
                        </a:lnSpc>
                        <a:spcAft>
                          <a:spcPts val="0"/>
                        </a:spcAft>
                      </a:pPr>
                      <a:r>
                        <a:rPr lang="en-US" sz="1400" dirty="0">
                          <a:effectLst/>
                        </a:rPr>
                        <a:t> </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$49,387.23</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a:t>
                      </a:r>
                      <a:r>
                        <a:rPr lang="en-US" sz="1400" dirty="0" smtClean="0">
                          <a:effectLst/>
                        </a:rPr>
                        <a:t>38,292.5</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5317266"/>
                  </a:ext>
                </a:extLst>
              </a:tr>
              <a:tr h="363855">
                <a:tc>
                  <a:txBody>
                    <a:bodyPr/>
                    <a:lstStyle/>
                    <a:p>
                      <a:pPr algn="ctr">
                        <a:lnSpc>
                          <a:spcPct val="107000"/>
                        </a:lnSpc>
                        <a:spcAft>
                          <a:spcPts val="0"/>
                        </a:spcAft>
                      </a:pPr>
                      <a:r>
                        <a:rPr lang="en-US" sz="1400" dirty="0">
                          <a:effectLst/>
                        </a:rPr>
                        <a:t>21-03-2025 12PM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MAR-25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$37,603.07</a:t>
                      </a:r>
                      <a:endParaRPr lang="en-IN" sz="1400">
                        <a:effectLst/>
                      </a:endParaRPr>
                    </a:p>
                    <a:p>
                      <a:pPr algn="ctr">
                        <a:lnSpc>
                          <a:spcPct val="107000"/>
                        </a:lnSpc>
                        <a:spcAft>
                          <a:spcPts val="0"/>
                        </a:spcAft>
                      </a:pPr>
                      <a:r>
                        <a:rPr lang="en-US" sz="1400">
                          <a:effectLst/>
                        </a:rPr>
                        <a:t> </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$49,387.23</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dirty="0">
                          <a:effectLst/>
                        </a:rPr>
                        <a:t>$21,013.10</a:t>
                      </a:r>
                      <a:endParaRPr lang="en-IN" sz="14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77243836"/>
                  </a:ext>
                </a:extLst>
              </a:tr>
              <a:tr h="338333">
                <a:tc>
                  <a:txBody>
                    <a:bodyPr/>
                    <a:lstStyle/>
                    <a:p>
                      <a:pPr algn="ctr">
                        <a:lnSpc>
                          <a:spcPct val="107000"/>
                        </a:lnSpc>
                        <a:spcAft>
                          <a:spcPts val="0"/>
                        </a:spcAft>
                      </a:pPr>
                      <a:r>
                        <a:rPr lang="en-US" sz="1400" dirty="0">
                          <a:effectLst/>
                        </a:rPr>
                        <a:t>21-03-2025 9PM</a:t>
                      </a:r>
                      <a:endParaRPr lang="en-IN" sz="1400" dirty="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MAR-25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$39,885.16</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$51,882.35</a:t>
                      </a:r>
                      <a:endParaRPr lang="en-IN" sz="1400">
                        <a:effectLst/>
                        <a:latin typeface="Aptos"/>
                        <a:ea typeface="Aptos"/>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a:effectLst/>
                        </a:rPr>
                        <a:t>$21,557.38</a:t>
                      </a:r>
                      <a:endParaRPr lang="en-IN" sz="14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7050497"/>
                  </a:ext>
                </a:extLst>
              </a:tr>
              <a:tr h="363855">
                <a:tc>
                  <a:txBody>
                    <a:bodyPr/>
                    <a:lstStyle/>
                    <a:p>
                      <a:pPr marL="0" algn="ctr" defTabSz="914400" rtl="0" eaLnBrk="1" latinLnBrk="0" hangingPunct="1">
                        <a:lnSpc>
                          <a:spcPct val="107000"/>
                        </a:lnSpc>
                        <a:spcAft>
                          <a:spcPts val="0"/>
                        </a:spcAft>
                      </a:pPr>
                      <a:r>
                        <a:rPr lang="en-US" sz="1400" kern="1200" dirty="0">
                          <a:effectLst/>
                        </a:rPr>
                        <a:t>24-03-2025 12PM</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$43,552.05</a:t>
                      </a:r>
                      <a:endParaRPr lang="en-IN" sz="1400" kern="1200">
                        <a:effectLst/>
                      </a:endParaRPr>
                    </a:p>
                    <a:p>
                      <a:pPr marL="0" algn="ctr" defTabSz="914400" rtl="0" eaLnBrk="1" latinLnBrk="0" hangingPunct="1">
                        <a:lnSpc>
                          <a:spcPct val="107000"/>
                        </a:lnSpc>
                        <a:spcAft>
                          <a:spcPts val="0"/>
                        </a:spcAft>
                      </a:pPr>
                      <a:r>
                        <a:rPr lang="en-US" sz="1400" kern="1200">
                          <a:effectLst/>
                        </a:rPr>
                        <a:t> </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$57,226.43</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$23,352.56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3603865199"/>
                  </a:ext>
                </a:extLst>
              </a:tr>
              <a:tr h="363855">
                <a:tc>
                  <a:txBody>
                    <a:bodyPr/>
                    <a:lstStyle/>
                    <a:p>
                      <a:pPr marL="0" algn="ctr" defTabSz="914400" rtl="0" eaLnBrk="1" latinLnBrk="0" hangingPunct="1">
                        <a:lnSpc>
                          <a:spcPct val="107000"/>
                        </a:lnSpc>
                        <a:spcAft>
                          <a:spcPts val="0"/>
                        </a:spcAft>
                      </a:pPr>
                      <a:r>
                        <a:rPr lang="en-US" sz="1400" kern="1200" dirty="0">
                          <a:effectLst/>
                        </a:rPr>
                        <a:t>24-03-2025 9PM</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$43,552.05</a:t>
                      </a:r>
                      <a:endParaRPr lang="en-IN" sz="1400" kern="1200" dirty="0">
                        <a:effectLst/>
                      </a:endParaRPr>
                    </a:p>
                    <a:p>
                      <a:pPr marL="0" algn="ctr" defTabSz="914400" rtl="0" eaLnBrk="1" latinLnBrk="0" hangingPunct="1">
                        <a:lnSpc>
                          <a:spcPct val="107000"/>
                        </a:lnSpc>
                        <a:spcAft>
                          <a:spcPts val="0"/>
                        </a:spcAft>
                      </a:pPr>
                      <a:r>
                        <a:rPr lang="en-US" sz="1400" kern="1200" dirty="0">
                          <a:effectLst/>
                        </a:rPr>
                        <a:t> </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Bef>
                          <a:spcPts val="1800"/>
                        </a:spcBef>
                        <a:spcAft>
                          <a:spcPts val="0"/>
                        </a:spcAft>
                      </a:pPr>
                      <a:r>
                        <a:rPr lang="en-US" sz="1400" kern="1200">
                          <a:effectLst/>
                        </a:rPr>
                        <a:t> $57,226.43</a:t>
                      </a:r>
                      <a:endParaRPr lang="en-IN" sz="1400" kern="1200">
                        <a:effectLst/>
                      </a:endParaRPr>
                    </a:p>
                    <a:p>
                      <a:pPr marL="0" algn="ctr" defTabSz="914400" rtl="0" eaLnBrk="1" latinLnBrk="0" hangingPunct="1">
                        <a:lnSpc>
                          <a:spcPct val="107000"/>
                        </a:lnSpc>
                        <a:spcAft>
                          <a:spcPts val="0"/>
                        </a:spcAft>
                      </a:pPr>
                      <a:r>
                        <a:rPr lang="en-US" sz="1400" kern="1200">
                          <a:effectLst/>
                        </a:rPr>
                        <a:t> </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tabLst>
                          <a:tab pos="1141730" algn="l"/>
                        </a:tabLst>
                      </a:pPr>
                      <a:r>
                        <a:rPr lang="en-US" sz="1400" kern="1200" dirty="0">
                          <a:effectLst/>
                        </a:rPr>
                        <a:t>: $23,352.56</a:t>
                      </a:r>
                      <a:endParaRPr lang="en-IN" sz="1400" kern="1200" dirty="0">
                        <a:effectLst/>
                      </a:endParaRPr>
                    </a:p>
                    <a:p>
                      <a:pPr marL="0" algn="ctr" defTabSz="914400" rtl="0" eaLnBrk="1" latinLnBrk="0" hangingPunct="1">
                        <a:lnSpc>
                          <a:spcPct val="107000"/>
                        </a:lnSpc>
                        <a:spcAft>
                          <a:spcPts val="0"/>
                        </a:spcAft>
                      </a:pPr>
                      <a:r>
                        <a:rPr lang="en-US" sz="1400" kern="1200" dirty="0">
                          <a:effectLst/>
                        </a:rPr>
                        <a:t> </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555702160"/>
                  </a:ext>
                </a:extLst>
              </a:tr>
              <a:tr h="363855">
                <a:tc>
                  <a:txBody>
                    <a:bodyPr/>
                    <a:lstStyle/>
                    <a:p>
                      <a:pPr marL="0" algn="ctr" defTabSz="914400" rtl="0" eaLnBrk="1" latinLnBrk="0" hangingPunct="1">
                        <a:lnSpc>
                          <a:spcPct val="107000"/>
                        </a:lnSpc>
                        <a:spcAft>
                          <a:spcPts val="0"/>
                        </a:spcAft>
                      </a:pPr>
                      <a:r>
                        <a:rPr lang="en-US" sz="1400" kern="1200">
                          <a:effectLst/>
                        </a:rPr>
                        <a:t>25-03-2025 12PM</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a:effectLst/>
                        </a:rPr>
                        <a:t>MAR-25</a:t>
                      </a:r>
                      <a:endParaRPr lang="en-IN" sz="1400" kern="120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pPr>
                      <a:r>
                        <a:rPr lang="en-US" sz="1400" kern="1200" dirty="0">
                          <a:effectLst/>
                        </a:rPr>
                        <a:t>$44566.26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Bef>
                          <a:spcPts val="1800"/>
                        </a:spcBef>
                        <a:spcAft>
                          <a:spcPts val="0"/>
                        </a:spcAft>
                      </a:pPr>
                      <a:r>
                        <a:rPr lang="en-US" sz="1400" kern="1200" dirty="0">
                          <a:effectLst/>
                        </a:rPr>
                        <a:t>$58553.26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tc>
                  <a:txBody>
                    <a:bodyPr/>
                    <a:lstStyle/>
                    <a:p>
                      <a:pPr marL="0" algn="ctr" defTabSz="914400" rtl="0" eaLnBrk="1" latinLnBrk="0" hangingPunct="1">
                        <a:lnSpc>
                          <a:spcPct val="107000"/>
                        </a:lnSpc>
                        <a:spcAft>
                          <a:spcPts val="0"/>
                        </a:spcAft>
                        <a:tabLst>
                          <a:tab pos="1141730" algn="l"/>
                        </a:tabLst>
                      </a:pPr>
                      <a:r>
                        <a:rPr lang="en-US" sz="1400" kern="1200" dirty="0">
                          <a:effectLst/>
                        </a:rPr>
                        <a:t>$23,794.36</a:t>
                      </a:r>
                      <a:endParaRPr lang="en-IN" sz="1400" kern="1200" dirty="0">
                        <a:solidFill>
                          <a:schemeClr val="tx1"/>
                        </a:solidFill>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574367126"/>
                  </a:ext>
                </a:extLst>
              </a:tr>
            </a:tbl>
          </a:graphicData>
        </a:graphic>
      </p:graphicFrame>
    </p:spTree>
    <p:extLst>
      <p:ext uri="{BB962C8B-B14F-4D97-AF65-F5344CB8AC3E}">
        <p14:creationId xmlns:p14="http://schemas.microsoft.com/office/powerpoint/2010/main" val="260358672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3BF-7A5F-D963-5C28-9827FBF21037}"/>
              </a:ext>
            </a:extLst>
          </p:cNvPr>
          <p:cNvSpPr>
            <a:spLocks noGrp="1"/>
          </p:cNvSpPr>
          <p:nvPr>
            <p:ph type="title"/>
          </p:nvPr>
        </p:nvSpPr>
        <p:spPr>
          <a:xfrm>
            <a:off x="355601" y="1155026"/>
            <a:ext cx="5487987" cy="1337350"/>
          </a:xfrm>
        </p:spPr>
        <p:txBody>
          <a:bodyPr/>
          <a:lstStyle/>
          <a:p>
            <a:r>
              <a:rPr lang="en-SE"/>
              <a:t>Thank you message</a:t>
            </a:r>
          </a:p>
        </p:txBody>
      </p:sp>
      <p:sp>
        <p:nvSpPr>
          <p:cNvPr id="5" name="Text Placeholder 3">
            <a:extLst>
              <a:ext uri="{FF2B5EF4-FFF2-40B4-BE49-F238E27FC236}">
                <a16:creationId xmlns:a16="http://schemas.microsoft.com/office/drawing/2014/main" id="{CCCA431F-00C4-C92A-230A-994F739A87B9}"/>
              </a:ext>
            </a:extLst>
          </p:cNvPr>
          <p:cNvSpPr txBox="1">
            <a:spLocks/>
          </p:cNvSpPr>
          <p:nvPr/>
        </p:nvSpPr>
        <p:spPr>
          <a:xfrm>
            <a:off x="355602" y="4966957"/>
            <a:ext cx="4783326" cy="1171073"/>
          </a:xfrm>
          <a:prstGeom prst="rect">
            <a:avLst/>
          </a:prstGeom>
        </p:spPr>
        <p:txBody>
          <a:bodyPr lIns="0" tIns="0" rIns="0" bIns="0"/>
          <a:lstStyle>
            <a:lvl1pPr marL="0" indent="0" algn="l" defTabSz="914400" rtl="0" eaLnBrk="1" latinLnBrk="0" hangingPunct="1">
              <a:lnSpc>
                <a:spcPct val="130000"/>
              </a:lnSpc>
              <a:spcBef>
                <a:spcPts val="0"/>
              </a:spcBef>
              <a:buClr>
                <a:schemeClr val="accent1"/>
              </a:buClr>
              <a:buFont typeface="Wingdings" pitchFamily="2" charset="2"/>
              <a:buNone/>
              <a:defRPr sz="1600" b="0" i="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30000"/>
              </a:lnSpc>
              <a:spcBef>
                <a:spcPts val="0"/>
              </a:spcBef>
              <a:buClr>
                <a:schemeClr val="accent1"/>
              </a:buClr>
              <a:buFont typeface="Wingdings" pitchFamily="2" charset="2"/>
              <a:buNone/>
              <a:defRPr sz="1200" b="0" i="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IN" sz="1200" b="0" i="0" u="none" strike="noStrike" dirty="0">
                <a:effectLst/>
              </a:rPr>
              <a:t>© 2024 eClerx. All rights reserved. This presentation and its contents are protected by copyright laws and international treaties. Unauthorized use, reproduction, duplication, or distribution of this material, in whole or in part, is strictly prohibited. No portion of this presentation may be copied, transmitted, or otherwise used, in any form or by any means—whether electronic, mechanical, or otherwise—without the express prior written consent of eClerx. Any unauthorized use or distribution of this material may result in legal action.</a:t>
            </a:r>
            <a:r>
              <a:rPr lang="en-IN" sz="1200" dirty="0"/>
              <a:t/>
            </a:r>
            <a:br>
              <a:rPr lang="en-IN" sz="1200" dirty="0"/>
            </a:br>
            <a:endParaRPr lang="en-SE" sz="1200"/>
          </a:p>
        </p:txBody>
      </p:sp>
      <p:cxnSp>
        <p:nvCxnSpPr>
          <p:cNvPr id="6" name="Straight Connector 5">
            <a:extLst>
              <a:ext uri="{FF2B5EF4-FFF2-40B4-BE49-F238E27FC236}">
                <a16:creationId xmlns:a16="http://schemas.microsoft.com/office/drawing/2014/main" id="{F4B7C88A-22BA-1CCD-77E3-3E30ED341F8A}"/>
              </a:ext>
            </a:extLst>
          </p:cNvPr>
          <p:cNvCxnSpPr>
            <a:cxnSpLocks/>
          </p:cNvCxnSpPr>
          <p:nvPr/>
        </p:nvCxnSpPr>
        <p:spPr>
          <a:xfrm>
            <a:off x="320842" y="4716379"/>
            <a:ext cx="484471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A2928BD3-3186-E951-5482-161BFFC963CA}"/>
              </a:ext>
            </a:extLst>
          </p:cNvPr>
          <p:cNvSpPr>
            <a:spLocks noGrp="1"/>
          </p:cNvSpPr>
          <p:nvPr>
            <p:ph type="sldNum" sz="quarter" idx="4"/>
          </p:nvPr>
        </p:nvSpPr>
        <p:spPr/>
        <p:txBody>
          <a:bodyPr/>
          <a:lstStyle/>
          <a:p>
            <a:fld id="{2CC98B77-332E-004E-BD2A-A6DBBD4442FD}" type="slidenum">
              <a:rPr lang="sv-SE" smtClean="0"/>
              <a:pPr/>
              <a:t>7</a:t>
            </a:fld>
            <a:endParaRPr lang="sv-SE" dirty="0"/>
          </a:p>
        </p:txBody>
      </p:sp>
    </p:spTree>
    <p:extLst>
      <p:ext uri="{BB962C8B-B14F-4D97-AF65-F5344CB8AC3E}">
        <p14:creationId xmlns:p14="http://schemas.microsoft.com/office/powerpoint/2010/main" val="1224041720"/>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White">
  <a:themeElements>
    <a:clrScheme name="Custom 27">
      <a:dk1>
        <a:srgbClr val="000000"/>
      </a:dk1>
      <a:lt1>
        <a:srgbClr val="FFFFFF"/>
      </a:lt1>
      <a:dk2>
        <a:srgbClr val="0E1259"/>
      </a:dk2>
      <a:lt2>
        <a:srgbClr val="F7F5F2"/>
      </a:lt2>
      <a:accent1>
        <a:srgbClr val="007BFF"/>
      </a:accent1>
      <a:accent2>
        <a:srgbClr val="8CC6FF"/>
      </a:accent2>
      <a:accent3>
        <a:srgbClr val="71007B"/>
      </a:accent3>
      <a:accent4>
        <a:srgbClr val="FF9600"/>
      </a:accent4>
      <a:accent5>
        <a:srgbClr val="008765"/>
      </a:accent5>
      <a:accent6>
        <a:srgbClr val="C150C9"/>
      </a:accent6>
      <a:hlink>
        <a:srgbClr val="FF9600"/>
      </a:hlink>
      <a:folHlink>
        <a:srgbClr val="FFD79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erx Digital ppt template" id="{6B5C8273-BA28-AB41-9C5E-B7CB62A478E6}" vid="{C3E02240-5A5E-8A4C-8AD0-41F0E8A08DC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B36B8E8044EE448C1F9E933F9E9EBE" ma:contentTypeVersion="17" ma:contentTypeDescription="Create a new document." ma:contentTypeScope="" ma:versionID="9d91b0fb31cbeb08d90b5b1494a27bd3">
  <xsd:schema xmlns:xsd="http://www.w3.org/2001/XMLSchema" xmlns:xs="http://www.w3.org/2001/XMLSchema" xmlns:p="http://schemas.microsoft.com/office/2006/metadata/properties" xmlns:ns2="478c285d-9d81-48a9-a84a-203f99ea0142" xmlns:ns3="213d865b-9c35-4e90-9602-f27bbaa8e019" targetNamespace="http://schemas.microsoft.com/office/2006/metadata/properties" ma:root="true" ma:fieldsID="bd08dfac31e2f89fde045c56523970f2" ns2:_="" ns3:_="">
    <xsd:import namespace="478c285d-9d81-48a9-a84a-203f99ea0142"/>
    <xsd:import namespace="213d865b-9c35-4e90-9602-f27bbaa8e01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DateTaken" minOccurs="0"/>
                <xsd:element ref="ns2:MediaLengthInSeconds" minOccurs="0"/>
                <xsd:element ref="ns2:MediaServiceSearchProperti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c285d-9d81-48a9-a84a-203f99ea01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1b9a2b0-d64c-4e95-80ab-8818a25a549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13d865b-9c35-4e90-9602-f27bbaa8e01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7876854e-6de7-4879-b7f0-42cbcd403256}" ma:internalName="TaxCatchAll" ma:showField="CatchAllData" ma:web="213d865b-9c35-4e90-9602-f27bbaa8e01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13d865b-9c35-4e90-9602-f27bbaa8e019" xsi:nil="true"/>
    <lcf76f155ced4ddcb4097134ff3c332f xmlns="478c285d-9d81-48a9-a84a-203f99ea014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1E1F15E-F957-472A-95F0-465086A34577}">
  <ds:schemaRefs>
    <ds:schemaRef ds:uri="http://schemas.microsoft.com/sharepoint/v3/contenttype/forms"/>
  </ds:schemaRefs>
</ds:datastoreItem>
</file>

<file path=customXml/itemProps2.xml><?xml version="1.0" encoding="utf-8"?>
<ds:datastoreItem xmlns:ds="http://schemas.openxmlformats.org/officeDocument/2006/customXml" ds:itemID="{0B848E26-9D41-4BE0-8567-80446A058F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c285d-9d81-48a9-a84a-203f99ea0142"/>
    <ds:schemaRef ds:uri="213d865b-9c35-4e90-9602-f27bbaa8e01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49E116-7CC0-409C-A20B-15F3E914BA25}">
  <ds:schemaRefs>
    <ds:schemaRef ds:uri="http://schemas.microsoft.com/office/2006/metadata/properties"/>
    <ds:schemaRef ds:uri="http://www.w3.org/XML/1998/namespace"/>
    <ds:schemaRef ds:uri="http://purl.org/dc/terms/"/>
    <ds:schemaRef ds:uri="http://purl.org/dc/dcmitype/"/>
    <ds:schemaRef ds:uri="http://schemas.microsoft.com/office/2006/documentManagement/types"/>
    <ds:schemaRef ds:uri="213d865b-9c35-4e90-9602-f27bbaa8e019"/>
    <ds:schemaRef ds:uri="http://schemas.openxmlformats.org/package/2006/metadata/core-properties"/>
    <ds:schemaRef ds:uri="http://purl.org/dc/elements/1.1/"/>
    <ds:schemaRef ds:uri="http://schemas.microsoft.com/office/infopath/2007/PartnerControls"/>
    <ds:schemaRef ds:uri="478c285d-9d81-48a9-a84a-203f99ea0142"/>
  </ds:schemaRefs>
</ds:datastoreItem>
</file>

<file path=docProps/app.xml><?xml version="1.0" encoding="utf-8"?>
<Properties xmlns="http://schemas.openxmlformats.org/officeDocument/2006/extended-properties" xmlns:vt="http://schemas.openxmlformats.org/officeDocument/2006/docPropsVTypes">
  <Template>White</Template>
  <TotalTime>1328</TotalTime>
  <Words>717</Words>
  <Application>Microsoft Office PowerPoint</Application>
  <PresentationFormat>Widescreen</PresentationFormat>
  <Paragraphs>147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Edmondsans Regular</vt:lpstr>
      <vt:lpstr>Times New Roman</vt:lpstr>
      <vt:lpstr>Wingdings</vt:lpstr>
      <vt:lpstr>White</vt:lpstr>
      <vt:lpstr>Adobe Framework &amp; AWS Cost </vt:lpstr>
      <vt:lpstr>Adobe Old Framework</vt:lpstr>
      <vt:lpstr>Adobe New Framework</vt:lpstr>
      <vt:lpstr>Observations in Both Framework</vt:lpstr>
      <vt:lpstr>AWS Cost Summary – EDS Account</vt:lpstr>
      <vt:lpstr>Thank you message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eClerx Digital Template tips</dc:title>
  <dc:subject/>
  <dc:creator>eClerx</dc:creator>
  <cp:keywords/>
  <dc:description/>
  <cp:lastModifiedBy>Gokul 02</cp:lastModifiedBy>
  <cp:revision>47</cp:revision>
  <dcterms:created xsi:type="dcterms:W3CDTF">2023-05-12T19:28:04Z</dcterms:created>
  <dcterms:modified xsi:type="dcterms:W3CDTF">2025-03-25T12:57:59Z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0x01010054B36B8E8044EE448C1F9E933F9E9EBE</vt:lpwstr>
  </property>
  <property fmtid="{D5CDD505-2E9C-101B-9397-08002B2CF9AE}" pid="4" name="Order">
    <vt:r8>200</vt:r8>
  </property>
  <property fmtid="{D5CDD505-2E9C-101B-9397-08002B2CF9AE}" pid="5" name="xd_Signature">
    <vt:bool>false</vt:bool>
  </property>
  <property fmtid="{D5CDD505-2E9C-101B-9397-08002B2CF9AE}" pid="6" name="xd_ProgID">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ies>
</file>