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31055" y="1072013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89349" y="3318683"/>
            <a:ext cx="261587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Student Name 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M.C.Gokulavasan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123669" y="3660793"/>
            <a:ext cx="2991131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Reg</a:t>
            </a:r>
            <a:r>
              <a:rPr lang="en-US" sz="1100" dirty="0" smtClean="0">
                <a:solidFill>
                  <a:schemeClr val="tx1"/>
                </a:solidFill>
              </a:rPr>
              <a:t>_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No:110321104010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au110321104010</a:t>
            </a: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Email:gokulavasan137@gmail.com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66888" y="3605167"/>
            <a:ext cx="2338312" cy="4808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986970"/>
            <a:ext cx="7300687" cy="359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All Songs-Page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1238250"/>
            <a:ext cx="66230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MYMUSIC-Page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698500"/>
            <a:ext cx="65405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0" y="283871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Playlist-Page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933" y="832207"/>
            <a:ext cx="7140539" cy="39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5" y="289292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Details-Page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674" y="790411"/>
            <a:ext cx="7191910" cy="408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914</Words>
  <Application>Microsoft Office PowerPoint</Application>
  <PresentationFormat>On-screen Show (16:9)</PresentationFormat>
  <Paragraphs>115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Homepage</vt:lpstr>
      <vt:lpstr>All Songs-Page</vt:lpstr>
      <vt:lpstr>MYMUSIC-Page</vt:lpstr>
      <vt:lpstr>Playlist-Page</vt:lpstr>
      <vt:lpstr>Details-Page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11</cp:revision>
  <dcterms:modified xsi:type="dcterms:W3CDTF">2024-04-08T13:33:01Z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