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6243300" cy="9144000"/>
  <p:notesSz cx="162433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1342" y="462112"/>
            <a:ext cx="2897504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7447" y="5120640"/>
            <a:ext cx="1137475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482" y="2103120"/>
            <a:ext cx="7068598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68569" y="2103120"/>
            <a:ext cx="7068598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346696"/>
            <a:ext cx="600074" cy="3797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406" y="514610"/>
            <a:ext cx="14260836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096" y="2101809"/>
            <a:ext cx="14649456" cy="458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4881" y="8503920"/>
            <a:ext cx="519988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482" y="8503920"/>
            <a:ext cx="37374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99748" y="8503920"/>
            <a:ext cx="37374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6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257300"/>
            <a:ext cx="2447924" cy="1904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3796" y="1587503"/>
            <a:ext cx="2219324" cy="1914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7300" y="6972300"/>
            <a:ext cx="962024" cy="828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2503" y="8623296"/>
            <a:ext cx="101599" cy="2370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67383" y="43669"/>
            <a:ext cx="8417560" cy="675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50" spc="-280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4250" spc="-484">
                <a:solidFill>
                  <a:srgbClr val="0E0E0E"/>
                </a:solidFill>
                <a:latin typeface="Verdana"/>
                <a:cs typeface="Verdana"/>
              </a:rPr>
              <a:t>m</a:t>
            </a:r>
            <a:r>
              <a:rPr dirty="0" sz="4250" spc="-250">
                <a:solidFill>
                  <a:srgbClr val="0E0E0E"/>
                </a:solidFill>
                <a:latin typeface="Verdana"/>
                <a:cs typeface="Verdana"/>
              </a:rPr>
              <a:t>p</a:t>
            </a:r>
            <a:r>
              <a:rPr dirty="0" sz="4250" spc="-85">
                <a:solidFill>
                  <a:srgbClr val="0E0E0E"/>
                </a:solidFill>
                <a:latin typeface="Verdana"/>
                <a:cs typeface="Verdana"/>
              </a:rPr>
              <a:t>l</a:t>
            </a:r>
            <a:r>
              <a:rPr dirty="0" sz="4250" spc="-270">
                <a:solidFill>
                  <a:srgbClr val="0E0E0E"/>
                </a:solidFill>
                <a:latin typeface="Verdana"/>
                <a:cs typeface="Verdana"/>
              </a:rPr>
              <a:t>o</a:t>
            </a:r>
            <a:r>
              <a:rPr dirty="0" sz="4250" spc="-465">
                <a:solidFill>
                  <a:srgbClr val="0E0E0E"/>
                </a:solidFill>
                <a:latin typeface="Verdana"/>
                <a:cs typeface="Verdana"/>
              </a:rPr>
              <a:t>y</a:t>
            </a:r>
            <a:r>
              <a:rPr dirty="0" sz="4250" spc="-265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4250" spc="-190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4250" spc="-63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4250" spc="-490">
                <a:solidFill>
                  <a:srgbClr val="0E0E0E"/>
                </a:solidFill>
                <a:latin typeface="Verdana"/>
                <a:cs typeface="Verdana"/>
              </a:rPr>
              <a:t>D</a:t>
            </a:r>
            <a:r>
              <a:rPr dirty="0" sz="4250" spc="-350">
                <a:solidFill>
                  <a:srgbClr val="0E0E0E"/>
                </a:solidFill>
                <a:latin typeface="Verdana"/>
                <a:cs typeface="Verdana"/>
              </a:rPr>
              <a:t>a</a:t>
            </a:r>
            <a:r>
              <a:rPr dirty="0" sz="4250" spc="-254">
                <a:solidFill>
                  <a:srgbClr val="0E0E0E"/>
                </a:solidFill>
                <a:latin typeface="Verdana"/>
                <a:cs typeface="Verdana"/>
              </a:rPr>
              <a:t>t</a:t>
            </a:r>
            <a:r>
              <a:rPr dirty="0" sz="4250" spc="-275">
                <a:solidFill>
                  <a:srgbClr val="0E0E0E"/>
                </a:solidFill>
                <a:latin typeface="Verdana"/>
                <a:cs typeface="Verdana"/>
              </a:rPr>
              <a:t>a</a:t>
            </a:r>
            <a:r>
              <a:rPr dirty="0" sz="4250" spc="-63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4250" spc="-250">
                <a:solidFill>
                  <a:srgbClr val="0E0E0E"/>
                </a:solidFill>
                <a:latin typeface="Verdana"/>
                <a:cs typeface="Verdana"/>
              </a:rPr>
              <a:t>A</a:t>
            </a:r>
            <a:r>
              <a:rPr dirty="0" sz="4250" spc="-345">
                <a:solidFill>
                  <a:srgbClr val="0E0E0E"/>
                </a:solidFill>
                <a:latin typeface="Verdana"/>
                <a:cs typeface="Verdana"/>
              </a:rPr>
              <a:t>n</a:t>
            </a:r>
            <a:r>
              <a:rPr dirty="0" sz="4250" spc="-350">
                <a:solidFill>
                  <a:srgbClr val="0E0E0E"/>
                </a:solidFill>
                <a:latin typeface="Verdana"/>
                <a:cs typeface="Verdana"/>
              </a:rPr>
              <a:t>a</a:t>
            </a:r>
            <a:r>
              <a:rPr dirty="0" sz="4250" spc="-85">
                <a:solidFill>
                  <a:srgbClr val="0E0E0E"/>
                </a:solidFill>
                <a:latin typeface="Verdana"/>
                <a:cs typeface="Verdana"/>
              </a:rPr>
              <a:t>l</a:t>
            </a:r>
            <a:r>
              <a:rPr dirty="0" sz="4250" spc="-465">
                <a:solidFill>
                  <a:srgbClr val="0E0E0E"/>
                </a:solidFill>
                <a:latin typeface="Verdana"/>
                <a:cs typeface="Verdana"/>
              </a:rPr>
              <a:t>y</a:t>
            </a:r>
            <a:r>
              <a:rPr dirty="0" sz="4250" spc="-215">
                <a:solidFill>
                  <a:srgbClr val="0E0E0E"/>
                </a:solidFill>
                <a:latin typeface="Verdana"/>
                <a:cs typeface="Verdana"/>
              </a:rPr>
              <a:t>s</a:t>
            </a:r>
            <a:r>
              <a:rPr dirty="0" sz="4250" spc="-175">
                <a:solidFill>
                  <a:srgbClr val="0E0E0E"/>
                </a:solidFill>
                <a:latin typeface="Verdana"/>
                <a:cs typeface="Verdana"/>
              </a:rPr>
              <a:t>i</a:t>
            </a:r>
            <a:r>
              <a:rPr dirty="0" sz="4250" spc="-140">
                <a:solidFill>
                  <a:srgbClr val="0E0E0E"/>
                </a:solidFill>
                <a:latin typeface="Verdana"/>
                <a:cs typeface="Verdana"/>
              </a:rPr>
              <a:t>s</a:t>
            </a:r>
            <a:r>
              <a:rPr dirty="0" sz="4250" spc="-63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4250" spc="-345">
                <a:solidFill>
                  <a:srgbClr val="0E0E0E"/>
                </a:solidFill>
                <a:latin typeface="Verdana"/>
                <a:cs typeface="Verdana"/>
              </a:rPr>
              <a:t>u</a:t>
            </a:r>
            <a:r>
              <a:rPr dirty="0" sz="4250" spc="-215">
                <a:solidFill>
                  <a:srgbClr val="0E0E0E"/>
                </a:solidFill>
                <a:latin typeface="Verdana"/>
                <a:cs typeface="Verdana"/>
              </a:rPr>
              <a:t>s</a:t>
            </a:r>
            <a:r>
              <a:rPr dirty="0" sz="4250" spc="-175">
                <a:solidFill>
                  <a:srgbClr val="0E0E0E"/>
                </a:solidFill>
                <a:latin typeface="Verdana"/>
                <a:cs typeface="Verdana"/>
              </a:rPr>
              <a:t>i</a:t>
            </a:r>
            <a:r>
              <a:rPr dirty="0" sz="4250" spc="-345">
                <a:solidFill>
                  <a:srgbClr val="0E0E0E"/>
                </a:solidFill>
                <a:latin typeface="Verdana"/>
                <a:cs typeface="Verdana"/>
              </a:rPr>
              <a:t>n</a:t>
            </a:r>
            <a:r>
              <a:rPr dirty="0" sz="4250" spc="-400">
                <a:solidFill>
                  <a:srgbClr val="0E0E0E"/>
                </a:solidFill>
                <a:latin typeface="Verdana"/>
                <a:cs typeface="Verdana"/>
              </a:rPr>
              <a:t>g</a:t>
            </a:r>
            <a:r>
              <a:rPr dirty="0" sz="4250" spc="-63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4250" spc="-280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4250" spc="-430">
                <a:solidFill>
                  <a:srgbClr val="0E0E0E"/>
                </a:solidFill>
                <a:latin typeface="Verdana"/>
                <a:cs typeface="Verdana"/>
              </a:rPr>
              <a:t>x</a:t>
            </a:r>
            <a:r>
              <a:rPr dirty="0" sz="4250" spc="-145">
                <a:solidFill>
                  <a:srgbClr val="0E0E0E"/>
                </a:solidFill>
                <a:latin typeface="Verdana"/>
                <a:cs typeface="Verdana"/>
              </a:rPr>
              <a:t>c</a:t>
            </a:r>
            <a:r>
              <a:rPr dirty="0" sz="4250" spc="-265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4250" spc="-10">
                <a:solidFill>
                  <a:srgbClr val="0E0E0E"/>
                </a:solidFill>
                <a:latin typeface="Verdana"/>
                <a:cs typeface="Verdana"/>
              </a:rPr>
              <a:t>l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5988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4426" y="4475984"/>
            <a:ext cx="9544050" cy="197040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just" marL="12700" marR="4980305">
              <a:lnSpc>
                <a:spcPts val="3829"/>
              </a:lnSpc>
              <a:spcBef>
                <a:spcPts val="235"/>
              </a:spcBef>
            </a:pPr>
            <a:r>
              <a:rPr dirty="0" sz="3200" spc="114" b="1">
                <a:latin typeface="Trebuchet MS"/>
                <a:cs typeface="Trebuchet MS"/>
              </a:rPr>
              <a:t>S</a:t>
            </a:r>
            <a:r>
              <a:rPr dirty="0" sz="3200" spc="-300" b="1">
                <a:latin typeface="Trebuchet MS"/>
                <a:cs typeface="Trebuchet MS"/>
              </a:rPr>
              <a:t>T</a:t>
            </a:r>
            <a:r>
              <a:rPr dirty="0" sz="3200" spc="-180" b="1">
                <a:latin typeface="Trebuchet MS"/>
                <a:cs typeface="Trebuchet MS"/>
              </a:rPr>
              <a:t>U</a:t>
            </a:r>
            <a:r>
              <a:rPr dirty="0" sz="3200" spc="-70" b="1">
                <a:latin typeface="Trebuchet MS"/>
                <a:cs typeface="Trebuchet MS"/>
              </a:rPr>
              <a:t>D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70" b="1">
                <a:latin typeface="Trebuchet MS"/>
                <a:cs typeface="Trebuchet MS"/>
              </a:rPr>
              <a:t>N</a:t>
            </a:r>
            <a:r>
              <a:rPr dirty="0" sz="3200" spc="-275" b="1">
                <a:latin typeface="Trebuchet MS"/>
                <a:cs typeface="Trebuchet MS"/>
              </a:rPr>
              <a:t>T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70" b="1">
                <a:latin typeface="Trebuchet MS"/>
                <a:cs typeface="Trebuchet MS"/>
              </a:rPr>
              <a:t>N</a:t>
            </a:r>
            <a:r>
              <a:rPr dirty="0" sz="3200" spc="-75" b="1">
                <a:latin typeface="Trebuchet MS"/>
                <a:cs typeface="Trebuchet MS"/>
              </a:rPr>
              <a:t>A</a:t>
            </a:r>
            <a:r>
              <a:rPr dirty="0" sz="3200" spc="-50" b="1">
                <a:latin typeface="Trebuchet MS"/>
                <a:cs typeface="Trebuchet MS"/>
              </a:rPr>
              <a:t>M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204" b="1">
                <a:latin typeface="Trebuchet MS"/>
                <a:cs typeface="Trebuchet MS"/>
              </a:rPr>
              <a:t>: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114" b="1">
                <a:latin typeface="Trebuchet MS"/>
                <a:cs typeface="Trebuchet MS"/>
              </a:rPr>
              <a:t>S</a:t>
            </a:r>
            <a:r>
              <a:rPr dirty="0" sz="3200" spc="-295" b="1">
                <a:latin typeface="Trebuchet MS"/>
                <a:cs typeface="Trebuchet MS"/>
              </a:rPr>
              <a:t>.</a:t>
            </a:r>
            <a:r>
              <a:rPr dirty="0" sz="3200" spc="-110" b="1">
                <a:latin typeface="Trebuchet MS"/>
                <a:cs typeface="Trebuchet MS"/>
              </a:rPr>
              <a:t>G</a:t>
            </a:r>
            <a:r>
              <a:rPr dirty="0" sz="3200" spc="-225" b="1">
                <a:latin typeface="Trebuchet MS"/>
                <a:cs typeface="Trebuchet MS"/>
              </a:rPr>
              <a:t>O</a:t>
            </a:r>
            <a:r>
              <a:rPr dirty="0" sz="3200" spc="15" b="1">
                <a:latin typeface="Trebuchet MS"/>
                <a:cs typeface="Trebuchet MS"/>
              </a:rPr>
              <a:t>K</a:t>
            </a:r>
            <a:r>
              <a:rPr dirty="0" sz="3200" spc="-180" b="1">
                <a:latin typeface="Trebuchet MS"/>
                <a:cs typeface="Trebuchet MS"/>
              </a:rPr>
              <a:t>U</a:t>
            </a:r>
            <a:r>
              <a:rPr dirty="0" sz="3200" spc="-165" b="1">
                <a:latin typeface="Trebuchet MS"/>
                <a:cs typeface="Trebuchet MS"/>
              </a:rPr>
              <a:t>L  </a:t>
            </a:r>
            <a:r>
              <a:rPr dirty="0" sz="3200" spc="-30" b="1">
                <a:latin typeface="Trebuchet MS"/>
                <a:cs typeface="Trebuchet MS"/>
              </a:rPr>
              <a:t>R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110" b="1">
                <a:latin typeface="Trebuchet MS"/>
                <a:cs typeface="Trebuchet MS"/>
              </a:rPr>
              <a:t>G</a:t>
            </a:r>
            <a:r>
              <a:rPr dirty="0" sz="3200" spc="350" b="1">
                <a:latin typeface="Trebuchet MS"/>
                <a:cs typeface="Trebuchet MS"/>
              </a:rPr>
              <a:t>I</a:t>
            </a:r>
            <a:r>
              <a:rPr dirty="0" sz="3200" spc="114" b="1">
                <a:latin typeface="Trebuchet MS"/>
                <a:cs typeface="Trebuchet MS"/>
              </a:rPr>
              <a:t>S</a:t>
            </a:r>
            <a:r>
              <a:rPr dirty="0" sz="3200" spc="-300" b="1">
                <a:latin typeface="Trebuchet MS"/>
                <a:cs typeface="Trebuchet MS"/>
              </a:rPr>
              <a:t>T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5" b="1">
                <a:latin typeface="Trebuchet MS"/>
                <a:cs typeface="Trebuchet MS"/>
              </a:rPr>
              <a:t>R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70" b="1">
                <a:latin typeface="Trebuchet MS"/>
                <a:cs typeface="Trebuchet MS"/>
              </a:rPr>
              <a:t>N</a:t>
            </a:r>
            <a:r>
              <a:rPr dirty="0" sz="3200" spc="-225" b="1">
                <a:latin typeface="Trebuchet MS"/>
                <a:cs typeface="Trebuchet MS"/>
              </a:rPr>
              <a:t>O</a:t>
            </a:r>
            <a:r>
              <a:rPr dirty="0" sz="3200" spc="-204" b="1">
                <a:latin typeface="Trebuchet MS"/>
                <a:cs typeface="Trebuchet MS"/>
              </a:rPr>
              <a:t>: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175" b="1">
                <a:latin typeface="Trebuchet MS"/>
                <a:cs typeface="Trebuchet MS"/>
              </a:rPr>
              <a:t>12220323</a:t>
            </a:r>
            <a:r>
              <a:rPr dirty="0" sz="3200" spc="-100" b="1">
                <a:latin typeface="Trebuchet MS"/>
                <a:cs typeface="Trebuchet MS"/>
              </a:rPr>
              <a:t>4  </a:t>
            </a:r>
            <a:r>
              <a:rPr dirty="0" sz="3200" spc="-70" b="1">
                <a:latin typeface="Trebuchet MS"/>
                <a:cs typeface="Trebuchet MS"/>
              </a:rPr>
              <a:t>D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b="1">
                <a:latin typeface="Trebuchet MS"/>
                <a:cs typeface="Trebuchet MS"/>
              </a:rPr>
              <a:t>P</a:t>
            </a:r>
            <a:r>
              <a:rPr dirty="0" sz="3200" spc="-75" b="1">
                <a:latin typeface="Trebuchet MS"/>
                <a:cs typeface="Trebuchet MS"/>
              </a:rPr>
              <a:t>A</a:t>
            </a:r>
            <a:r>
              <a:rPr dirty="0" sz="3200" spc="-30" b="1">
                <a:latin typeface="Trebuchet MS"/>
                <a:cs typeface="Trebuchet MS"/>
              </a:rPr>
              <a:t>R</a:t>
            </a:r>
            <a:r>
              <a:rPr dirty="0" sz="3200" spc="-300" b="1">
                <a:latin typeface="Trebuchet MS"/>
                <a:cs typeface="Trebuchet MS"/>
              </a:rPr>
              <a:t>T</a:t>
            </a:r>
            <a:r>
              <a:rPr dirty="0" sz="3200" spc="-50" b="1">
                <a:latin typeface="Trebuchet MS"/>
                <a:cs typeface="Trebuchet MS"/>
              </a:rPr>
              <a:t>M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70" b="1">
                <a:latin typeface="Trebuchet MS"/>
                <a:cs typeface="Trebuchet MS"/>
              </a:rPr>
              <a:t>N</a:t>
            </a:r>
            <a:r>
              <a:rPr dirty="0" sz="3200" spc="-300" b="1">
                <a:latin typeface="Trebuchet MS"/>
                <a:cs typeface="Trebuchet MS"/>
              </a:rPr>
              <a:t>T</a:t>
            </a:r>
            <a:r>
              <a:rPr dirty="0" sz="3200" spc="-229" b="1">
                <a:latin typeface="Trebuchet MS"/>
                <a:cs typeface="Trebuchet MS"/>
              </a:rPr>
              <a:t>:</a:t>
            </a:r>
            <a:r>
              <a:rPr dirty="0" sz="3200" spc="-5" b="1">
                <a:latin typeface="Trebuchet MS"/>
                <a:cs typeface="Trebuchet MS"/>
              </a:rPr>
              <a:t>B</a:t>
            </a:r>
            <a:r>
              <a:rPr dirty="0" sz="3200" spc="-100" b="1">
                <a:latin typeface="Trebuchet MS"/>
                <a:cs typeface="Trebuchet MS"/>
              </a:rPr>
              <a:t>C</a:t>
            </a:r>
            <a:r>
              <a:rPr dirty="0" sz="3200" spc="-225" b="1">
                <a:latin typeface="Trebuchet MS"/>
                <a:cs typeface="Trebuchet MS"/>
              </a:rPr>
              <a:t>O</a:t>
            </a:r>
            <a:r>
              <a:rPr dirty="0" sz="3200" spc="-25" b="1">
                <a:latin typeface="Trebuchet MS"/>
                <a:cs typeface="Trebuchet MS"/>
              </a:rPr>
              <a:t>M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100" b="1">
                <a:latin typeface="Trebuchet MS"/>
                <a:cs typeface="Trebuchet MS"/>
              </a:rPr>
              <a:t>C</a:t>
            </a:r>
            <a:r>
              <a:rPr dirty="0" sz="3200" spc="140" b="1"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  <a:p>
            <a:pPr algn="just" marL="12700">
              <a:lnSpc>
                <a:spcPts val="3690"/>
              </a:lnSpc>
            </a:pPr>
            <a:r>
              <a:rPr dirty="0" sz="3200" spc="-100" b="1">
                <a:latin typeface="Trebuchet MS"/>
                <a:cs typeface="Trebuchet MS"/>
              </a:rPr>
              <a:t>C</a:t>
            </a:r>
            <a:r>
              <a:rPr dirty="0" sz="3200" spc="-225" b="1">
                <a:latin typeface="Trebuchet MS"/>
                <a:cs typeface="Trebuchet MS"/>
              </a:rPr>
              <a:t>O</a:t>
            </a:r>
            <a:r>
              <a:rPr dirty="0" sz="3200" spc="-260" b="1">
                <a:latin typeface="Trebuchet MS"/>
                <a:cs typeface="Trebuchet MS"/>
              </a:rPr>
              <a:t>LL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110" b="1">
                <a:latin typeface="Trebuchet MS"/>
                <a:cs typeface="Trebuchet MS"/>
              </a:rPr>
              <a:t>G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204" b="1">
                <a:latin typeface="Trebuchet MS"/>
                <a:cs typeface="Trebuchet MS"/>
              </a:rPr>
              <a:t>: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114" b="1">
                <a:latin typeface="Trebuchet MS"/>
                <a:cs typeface="Trebuchet MS"/>
              </a:rPr>
              <a:t>S</a:t>
            </a:r>
            <a:r>
              <a:rPr dirty="0" sz="3200" spc="-275" b="1">
                <a:latin typeface="Trebuchet MS"/>
                <a:cs typeface="Trebuchet MS"/>
              </a:rPr>
              <a:t>T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300" b="1">
                <a:latin typeface="Trebuchet MS"/>
                <a:cs typeface="Trebuchet MS"/>
              </a:rPr>
              <a:t>T</a:t>
            </a:r>
            <a:r>
              <a:rPr dirty="0" sz="3200" spc="-120" b="1">
                <a:latin typeface="Trebuchet MS"/>
                <a:cs typeface="Trebuchet MS"/>
              </a:rPr>
              <a:t>H</a:t>
            </a:r>
            <a:r>
              <a:rPr dirty="0" sz="3200" spc="-225" b="1">
                <a:latin typeface="Trebuchet MS"/>
                <a:cs typeface="Trebuchet MS"/>
              </a:rPr>
              <a:t>O</a:t>
            </a:r>
            <a:r>
              <a:rPr dirty="0" sz="3200" spc="-50" b="1">
                <a:latin typeface="Trebuchet MS"/>
                <a:cs typeface="Trebuchet MS"/>
              </a:rPr>
              <a:t>M</a:t>
            </a:r>
            <a:r>
              <a:rPr dirty="0" sz="3200" spc="-75" b="1">
                <a:latin typeface="Trebuchet MS"/>
                <a:cs typeface="Trebuchet MS"/>
              </a:rPr>
              <a:t>A</a:t>
            </a:r>
            <a:r>
              <a:rPr dirty="0" sz="3200" spc="140" b="1">
                <a:latin typeface="Trebuchet MS"/>
                <a:cs typeface="Trebuchet MS"/>
              </a:rPr>
              <a:t>S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100" b="1">
                <a:latin typeface="Trebuchet MS"/>
                <a:cs typeface="Trebuchet MS"/>
              </a:rPr>
              <a:t>C</a:t>
            </a:r>
            <a:r>
              <a:rPr dirty="0" sz="3200" spc="-225" b="1">
                <a:latin typeface="Trebuchet MS"/>
                <a:cs typeface="Trebuchet MS"/>
              </a:rPr>
              <a:t>O</a:t>
            </a:r>
            <a:r>
              <a:rPr dirty="0" sz="3200" spc="-260" b="1">
                <a:latin typeface="Trebuchet MS"/>
                <a:cs typeface="Trebuchet MS"/>
              </a:rPr>
              <a:t>LL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110" b="1">
                <a:latin typeface="Trebuchet MS"/>
                <a:cs typeface="Trebuchet MS"/>
              </a:rPr>
              <a:t>G</a:t>
            </a:r>
            <a:r>
              <a:rPr dirty="0" sz="3200" spc="-65" b="1">
                <a:latin typeface="Trebuchet MS"/>
                <a:cs typeface="Trebuchet MS"/>
              </a:rPr>
              <a:t>E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225" b="1">
                <a:latin typeface="Trebuchet MS"/>
                <a:cs typeface="Trebuchet MS"/>
              </a:rPr>
              <a:t>O</a:t>
            </a:r>
            <a:r>
              <a:rPr dirty="0" sz="3200" spc="-180" b="1">
                <a:latin typeface="Trebuchet MS"/>
                <a:cs typeface="Trebuchet MS"/>
              </a:rPr>
              <a:t>F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75" b="1">
                <a:latin typeface="Trebuchet MS"/>
                <a:cs typeface="Trebuchet MS"/>
              </a:rPr>
              <a:t>A</a:t>
            </a:r>
            <a:r>
              <a:rPr dirty="0" sz="3200" spc="-30" b="1">
                <a:latin typeface="Trebuchet MS"/>
                <a:cs typeface="Trebuchet MS"/>
              </a:rPr>
              <a:t>R</a:t>
            </a:r>
            <a:r>
              <a:rPr dirty="0" sz="3200" spc="-300" b="1">
                <a:latin typeface="Trebuchet MS"/>
                <a:cs typeface="Trebuchet MS"/>
              </a:rPr>
              <a:t>T</a:t>
            </a:r>
            <a:r>
              <a:rPr dirty="0" sz="3200" spc="140" b="1">
                <a:latin typeface="Trebuchet MS"/>
                <a:cs typeface="Trebuchet MS"/>
              </a:rPr>
              <a:t>S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-75" b="1">
                <a:latin typeface="Trebuchet MS"/>
                <a:cs typeface="Trebuchet MS"/>
              </a:rPr>
              <a:t>A</a:t>
            </a:r>
            <a:r>
              <a:rPr dirty="0" sz="3200" spc="-70" b="1">
                <a:latin typeface="Trebuchet MS"/>
                <a:cs typeface="Trebuchet MS"/>
              </a:rPr>
              <a:t>N</a:t>
            </a:r>
            <a:r>
              <a:rPr dirty="0" sz="3200" spc="-45" b="1">
                <a:latin typeface="Trebuchet MS"/>
                <a:cs typeface="Trebuchet MS"/>
              </a:rPr>
              <a:t>D</a:t>
            </a:r>
            <a:r>
              <a:rPr dirty="0" sz="3200" spc="-335" b="1">
                <a:latin typeface="Trebuchet MS"/>
                <a:cs typeface="Trebuchet MS"/>
              </a:rPr>
              <a:t> </a:t>
            </a:r>
            <a:r>
              <a:rPr dirty="0" sz="3200" spc="114" b="1">
                <a:latin typeface="Trebuchet MS"/>
                <a:cs typeface="Trebuchet MS"/>
              </a:rPr>
              <a:t>S</a:t>
            </a:r>
            <a:r>
              <a:rPr dirty="0" sz="3200" spc="-100" b="1">
                <a:latin typeface="Trebuchet MS"/>
                <a:cs typeface="Trebuchet MS"/>
              </a:rPr>
              <a:t>C</a:t>
            </a:r>
            <a:r>
              <a:rPr dirty="0" sz="3200" spc="350" b="1">
                <a:latin typeface="Trebuchet MS"/>
                <a:cs typeface="Trebuchet MS"/>
              </a:rPr>
              <a:t>I</a:t>
            </a:r>
            <a:r>
              <a:rPr dirty="0" sz="3200" spc="-90" b="1">
                <a:latin typeface="Trebuchet MS"/>
                <a:cs typeface="Trebuchet MS"/>
              </a:rPr>
              <a:t>E</a:t>
            </a:r>
            <a:r>
              <a:rPr dirty="0" sz="3200" spc="-70" b="1">
                <a:latin typeface="Trebuchet MS"/>
                <a:cs typeface="Trebuchet MS"/>
              </a:rPr>
              <a:t>N</a:t>
            </a:r>
            <a:r>
              <a:rPr dirty="0" sz="3200" spc="-100" b="1">
                <a:latin typeface="Trebuchet MS"/>
                <a:cs typeface="Trebuchet MS"/>
              </a:rPr>
              <a:t>C</a:t>
            </a:r>
            <a:r>
              <a:rPr dirty="0" sz="3200" spc="-65" b="1"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496" y="8623296"/>
            <a:ext cx="104774" cy="238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11200" y="700182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74394" y="8598770"/>
            <a:ext cx="22097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0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4406" y="449630"/>
            <a:ext cx="43999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rebuchet MS"/>
                <a:cs typeface="Trebuchet MS"/>
              </a:rPr>
              <a:t>MODELL</a:t>
            </a:r>
            <a:r>
              <a:rPr dirty="0" b="1">
                <a:latin typeface="Trebuchet MS"/>
                <a:cs typeface="Trebuchet MS"/>
              </a:rPr>
              <a:t>I</a:t>
            </a:r>
            <a:r>
              <a:rPr dirty="0" spc="-5" b="1">
                <a:latin typeface="Trebuchet MS"/>
                <a:cs typeface="Trebuchet MS"/>
              </a:rPr>
              <a:t>N</a:t>
            </a:r>
            <a:r>
              <a:rPr dirty="0" b="1">
                <a:latin typeface="Trebuchet MS"/>
                <a:cs typeface="Trebuchet MS"/>
              </a:rPr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99" y="1627037"/>
            <a:ext cx="11765915" cy="7045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0">
                <a:solidFill>
                  <a:srgbClr val="538BD5"/>
                </a:solidFill>
                <a:latin typeface="Trebuchet MS"/>
                <a:cs typeface="Trebuchet MS"/>
              </a:rPr>
              <a:t>D</a:t>
            </a:r>
            <a:r>
              <a:rPr dirty="0" sz="4800" spc="-240">
                <a:solidFill>
                  <a:srgbClr val="538BD5"/>
                </a:solidFill>
                <a:latin typeface="Trebuchet MS"/>
                <a:cs typeface="Trebuchet MS"/>
              </a:rPr>
              <a:t>a</a:t>
            </a:r>
            <a:r>
              <a:rPr dirty="0" sz="4800" spc="-415">
                <a:solidFill>
                  <a:srgbClr val="538BD5"/>
                </a:solidFill>
                <a:latin typeface="Trebuchet MS"/>
                <a:cs typeface="Trebuchet MS"/>
              </a:rPr>
              <a:t>t</a:t>
            </a:r>
            <a:r>
              <a:rPr dirty="0" sz="4800" spc="-204">
                <a:solidFill>
                  <a:srgbClr val="538BD5"/>
                </a:solidFill>
                <a:latin typeface="Trebuchet MS"/>
                <a:cs typeface="Trebuchet MS"/>
              </a:rPr>
              <a:t>a</a:t>
            </a:r>
            <a:r>
              <a:rPr dirty="0" sz="4800" spc="-500">
                <a:solidFill>
                  <a:srgbClr val="538BD5"/>
                </a:solidFill>
                <a:latin typeface="Trebuchet MS"/>
                <a:cs typeface="Trebuchet MS"/>
              </a:rPr>
              <a:t> </a:t>
            </a:r>
            <a:r>
              <a:rPr dirty="0" sz="4800" spc="-235">
                <a:solidFill>
                  <a:srgbClr val="538BD5"/>
                </a:solidFill>
                <a:latin typeface="Trebuchet MS"/>
                <a:cs typeface="Trebuchet MS"/>
              </a:rPr>
              <a:t>c</a:t>
            </a:r>
            <a:r>
              <a:rPr dirty="0" sz="4800" spc="-195">
                <a:solidFill>
                  <a:srgbClr val="538BD5"/>
                </a:solidFill>
                <a:latin typeface="Trebuchet MS"/>
                <a:cs typeface="Trebuchet MS"/>
              </a:rPr>
              <a:t>o</a:t>
            </a:r>
            <a:r>
              <a:rPr dirty="0" sz="4800" spc="-265">
                <a:solidFill>
                  <a:srgbClr val="538BD5"/>
                </a:solidFill>
                <a:latin typeface="Trebuchet MS"/>
                <a:cs typeface="Trebuchet MS"/>
              </a:rPr>
              <a:t>ll</a:t>
            </a:r>
            <a:r>
              <a:rPr dirty="0" sz="4800" spc="-280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-235">
                <a:solidFill>
                  <a:srgbClr val="538BD5"/>
                </a:solidFill>
                <a:latin typeface="Trebuchet MS"/>
                <a:cs typeface="Trebuchet MS"/>
              </a:rPr>
              <a:t>c</a:t>
            </a:r>
            <a:r>
              <a:rPr dirty="0" sz="4800" spc="-415">
                <a:solidFill>
                  <a:srgbClr val="538BD5"/>
                </a:solidFill>
                <a:latin typeface="Trebuchet MS"/>
                <a:cs typeface="Trebuchet MS"/>
              </a:rPr>
              <a:t>t</a:t>
            </a:r>
            <a:r>
              <a:rPr dirty="0" sz="4800" spc="-310">
                <a:solidFill>
                  <a:srgbClr val="538BD5"/>
                </a:solidFill>
                <a:latin typeface="Trebuchet MS"/>
                <a:cs typeface="Trebuchet MS"/>
              </a:rPr>
              <a:t>i</a:t>
            </a:r>
            <a:r>
              <a:rPr dirty="0" sz="4800" spc="-195">
                <a:solidFill>
                  <a:srgbClr val="538BD5"/>
                </a:solidFill>
                <a:latin typeface="Trebuchet MS"/>
                <a:cs typeface="Trebuchet MS"/>
              </a:rPr>
              <a:t>o</a:t>
            </a:r>
            <a:r>
              <a:rPr dirty="0" sz="4800" spc="-165">
                <a:solidFill>
                  <a:srgbClr val="538BD5"/>
                </a:solidFill>
                <a:latin typeface="Trebuchet MS"/>
                <a:cs typeface="Trebuchet MS"/>
              </a:rPr>
              <a:t>n</a:t>
            </a:r>
            <a:endParaRPr sz="48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2840"/>
              </a:spcBef>
            </a:pPr>
            <a:r>
              <a:rPr dirty="0" sz="2650" spc="-140">
                <a:latin typeface="Trebuchet MS"/>
                <a:cs typeface="Trebuchet MS"/>
              </a:rPr>
              <a:t>The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employee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35">
                <a:latin typeface="Trebuchet MS"/>
                <a:cs typeface="Trebuchet MS"/>
              </a:rPr>
              <a:t>performance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80">
                <a:latin typeface="Trebuchet MS"/>
                <a:cs typeface="Trebuchet MS"/>
              </a:rPr>
              <a:t>analysis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45">
                <a:latin typeface="Trebuchet MS"/>
                <a:cs typeface="Trebuchet MS"/>
              </a:rPr>
              <a:t>table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40">
                <a:latin typeface="Trebuchet MS"/>
                <a:cs typeface="Trebuchet MS"/>
              </a:rPr>
              <a:t>are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35">
                <a:latin typeface="Trebuchet MS"/>
                <a:cs typeface="Trebuchet MS"/>
              </a:rPr>
              <a:t>taken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45">
                <a:latin typeface="Trebuchet MS"/>
                <a:cs typeface="Trebuchet MS"/>
              </a:rPr>
              <a:t>from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50">
                <a:latin typeface="Trebuchet MS"/>
                <a:cs typeface="Trebuchet MS"/>
              </a:rPr>
              <a:t>the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20">
                <a:latin typeface="Trebuchet MS"/>
                <a:cs typeface="Trebuchet MS"/>
              </a:rPr>
              <a:t>website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called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95">
                <a:latin typeface="Trebuchet MS"/>
                <a:cs typeface="Trebuchet MS"/>
              </a:rPr>
              <a:t>Kaggle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315">
                <a:latin typeface="Trebuchet MS"/>
                <a:cs typeface="Trebuchet MS"/>
              </a:rPr>
              <a:t>.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rebuchet MS"/>
              <a:cs typeface="Trebuchet MS"/>
            </a:endParaRPr>
          </a:p>
          <a:p>
            <a:pPr marL="393065" marR="583565">
              <a:lnSpc>
                <a:spcPts val="3150"/>
              </a:lnSpc>
            </a:pPr>
            <a:r>
              <a:rPr dirty="0" sz="2650" spc="-110">
                <a:latin typeface="Trebuchet MS"/>
                <a:cs typeface="Trebuchet MS"/>
              </a:rPr>
              <a:t>From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50">
                <a:latin typeface="Trebuchet MS"/>
                <a:cs typeface="Trebuchet MS"/>
              </a:rPr>
              <a:t>the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40">
                <a:latin typeface="Trebuchet MS"/>
                <a:cs typeface="Trebuchet MS"/>
              </a:rPr>
              <a:t>data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we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05">
                <a:latin typeface="Trebuchet MS"/>
                <a:cs typeface="Trebuchet MS"/>
              </a:rPr>
              <a:t>had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70">
                <a:latin typeface="Trebuchet MS"/>
                <a:cs typeface="Trebuchet MS"/>
              </a:rPr>
              <a:t>some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70">
                <a:latin typeface="Trebuchet MS"/>
                <a:cs typeface="Trebuchet MS"/>
              </a:rPr>
              <a:t>missing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14">
                <a:latin typeface="Trebuchet MS"/>
                <a:cs typeface="Trebuchet MS"/>
              </a:rPr>
              <a:t>figures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155">
                <a:latin typeface="Trebuchet MS"/>
                <a:cs typeface="Trebuchet MS"/>
              </a:rPr>
              <a:t>to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55">
                <a:latin typeface="Trebuchet MS"/>
                <a:cs typeface="Trebuchet MS"/>
              </a:rPr>
              <a:t>identify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50">
                <a:latin typeface="Trebuchet MS"/>
                <a:cs typeface="Trebuchet MS"/>
              </a:rPr>
              <a:t>the</a:t>
            </a:r>
            <a:r>
              <a:rPr dirty="0" sz="2650" spc="-265">
                <a:latin typeface="Trebuchet MS"/>
                <a:cs typeface="Trebuchet MS"/>
              </a:rPr>
              <a:t> </a:t>
            </a:r>
            <a:r>
              <a:rPr dirty="0" sz="2650" spc="-70">
                <a:latin typeface="Trebuchet MS"/>
                <a:cs typeface="Trebuchet MS"/>
              </a:rPr>
              <a:t>missing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14">
                <a:latin typeface="Trebuchet MS"/>
                <a:cs typeface="Trebuchet MS"/>
              </a:rPr>
              <a:t>terms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we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50">
                <a:latin typeface="Trebuchet MS"/>
                <a:cs typeface="Trebuchet MS"/>
              </a:rPr>
              <a:t>use </a:t>
            </a:r>
            <a:r>
              <a:rPr dirty="0" sz="2650" spc="-780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conditional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14">
                <a:latin typeface="Trebuchet MS"/>
                <a:cs typeface="Trebuchet MS"/>
              </a:rPr>
              <a:t>techniques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55">
                <a:latin typeface="Trebuchet MS"/>
                <a:cs typeface="Trebuchet MS"/>
              </a:rPr>
              <a:t>to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55">
                <a:latin typeface="Trebuchet MS"/>
                <a:cs typeface="Trebuchet MS"/>
              </a:rPr>
              <a:t>identify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50">
                <a:latin typeface="Trebuchet MS"/>
                <a:cs typeface="Trebuchet MS"/>
              </a:rPr>
              <a:t>the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70">
                <a:latin typeface="Trebuchet MS"/>
                <a:cs typeface="Trebuchet MS"/>
              </a:rPr>
              <a:t>missing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14">
                <a:latin typeface="Trebuchet MS"/>
                <a:cs typeface="Trebuchet MS"/>
              </a:rPr>
              <a:t>terms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35">
                <a:latin typeface="Trebuchet MS"/>
                <a:cs typeface="Trebuchet MS"/>
              </a:rPr>
              <a:t>like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60">
                <a:latin typeface="Trebuchet MS"/>
                <a:cs typeface="Trebuchet MS"/>
              </a:rPr>
              <a:t>exit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40">
                <a:latin typeface="Trebuchet MS"/>
                <a:cs typeface="Trebuchet MS"/>
              </a:rPr>
              <a:t>data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229">
                <a:latin typeface="Trebuchet MS"/>
                <a:cs typeface="Trebuchet MS"/>
              </a:rPr>
              <a:t>etc..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</a:pPr>
            <a:r>
              <a:rPr dirty="0" sz="2650" spc="-130">
                <a:latin typeface="Trebuchet MS"/>
                <a:cs typeface="Trebuchet MS"/>
              </a:rPr>
              <a:t>Then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30">
                <a:latin typeface="Trebuchet MS"/>
                <a:cs typeface="Trebuchet MS"/>
              </a:rPr>
              <a:t>we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65">
                <a:latin typeface="Trebuchet MS"/>
                <a:cs typeface="Trebuchet MS"/>
              </a:rPr>
              <a:t>used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55">
                <a:latin typeface="Trebuchet MS"/>
                <a:cs typeface="Trebuchet MS"/>
              </a:rPr>
              <a:t>filtering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05">
                <a:latin typeface="Trebuchet MS"/>
                <a:cs typeface="Trebuchet MS"/>
              </a:rPr>
              <a:t>and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05">
                <a:latin typeface="Trebuchet MS"/>
                <a:cs typeface="Trebuchet MS"/>
              </a:rPr>
              <a:t>sorting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155">
                <a:latin typeface="Trebuchet MS"/>
                <a:cs typeface="Trebuchet MS"/>
              </a:rPr>
              <a:t>to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65">
                <a:latin typeface="Trebuchet MS"/>
                <a:cs typeface="Trebuchet MS"/>
              </a:rPr>
              <a:t>fill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50">
                <a:latin typeface="Trebuchet MS"/>
                <a:cs typeface="Trebuchet MS"/>
              </a:rPr>
              <a:t>the</a:t>
            </a:r>
            <a:r>
              <a:rPr dirty="0" sz="2650" spc="-270">
                <a:latin typeface="Trebuchet MS"/>
                <a:cs typeface="Trebuchet MS"/>
              </a:rPr>
              <a:t> </a:t>
            </a:r>
            <a:r>
              <a:rPr dirty="0" sz="2650" spc="-70">
                <a:latin typeface="Trebuchet MS"/>
                <a:cs typeface="Trebuchet MS"/>
              </a:rPr>
              <a:t>missing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105">
                <a:latin typeface="Trebuchet MS"/>
                <a:cs typeface="Trebuchet MS"/>
              </a:rPr>
              <a:t>figues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dirty="0" sz="4800" spc="-135">
                <a:solidFill>
                  <a:srgbClr val="538BD5"/>
                </a:solidFill>
                <a:latin typeface="Trebuchet MS"/>
                <a:cs typeface="Trebuchet MS"/>
              </a:rPr>
              <a:t>F</a:t>
            </a:r>
            <a:r>
              <a:rPr dirty="0" sz="4800" spc="-280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-240">
                <a:solidFill>
                  <a:srgbClr val="538BD5"/>
                </a:solidFill>
                <a:latin typeface="Trebuchet MS"/>
                <a:cs typeface="Trebuchet MS"/>
              </a:rPr>
              <a:t>a</a:t>
            </a:r>
            <a:r>
              <a:rPr dirty="0" sz="4800" spc="-415">
                <a:solidFill>
                  <a:srgbClr val="538BD5"/>
                </a:solidFill>
                <a:latin typeface="Trebuchet MS"/>
                <a:cs typeface="Trebuchet MS"/>
              </a:rPr>
              <a:t>t</a:t>
            </a:r>
            <a:r>
              <a:rPr dirty="0" sz="4800" spc="-200">
                <a:solidFill>
                  <a:srgbClr val="538BD5"/>
                </a:solidFill>
                <a:latin typeface="Trebuchet MS"/>
                <a:cs typeface="Trebuchet MS"/>
              </a:rPr>
              <a:t>u</a:t>
            </a:r>
            <a:r>
              <a:rPr dirty="0" sz="4800" spc="-310">
                <a:solidFill>
                  <a:srgbClr val="538BD5"/>
                </a:solidFill>
                <a:latin typeface="Trebuchet MS"/>
                <a:cs typeface="Trebuchet MS"/>
              </a:rPr>
              <a:t>r</a:t>
            </a:r>
            <a:r>
              <a:rPr dirty="0" sz="4800" spc="-280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160">
                <a:solidFill>
                  <a:srgbClr val="538BD5"/>
                </a:solidFill>
                <a:latin typeface="Trebuchet MS"/>
                <a:cs typeface="Trebuchet MS"/>
              </a:rPr>
              <a:t>s</a:t>
            </a:r>
            <a:r>
              <a:rPr dirty="0" sz="4800" spc="-500">
                <a:solidFill>
                  <a:srgbClr val="538BD5"/>
                </a:solidFill>
                <a:latin typeface="Trebuchet MS"/>
                <a:cs typeface="Trebuchet MS"/>
              </a:rPr>
              <a:t> </a:t>
            </a:r>
            <a:r>
              <a:rPr dirty="0" sz="4800" spc="-235">
                <a:solidFill>
                  <a:srgbClr val="538BD5"/>
                </a:solidFill>
                <a:latin typeface="Trebuchet MS"/>
                <a:cs typeface="Trebuchet MS"/>
              </a:rPr>
              <a:t>c</a:t>
            </a:r>
            <a:r>
              <a:rPr dirty="0" sz="4800" spc="-195">
                <a:solidFill>
                  <a:srgbClr val="538BD5"/>
                </a:solidFill>
                <a:latin typeface="Trebuchet MS"/>
                <a:cs typeface="Trebuchet MS"/>
              </a:rPr>
              <a:t>o</a:t>
            </a:r>
            <a:r>
              <a:rPr dirty="0" sz="4800" spc="-265">
                <a:solidFill>
                  <a:srgbClr val="538BD5"/>
                </a:solidFill>
                <a:latin typeface="Trebuchet MS"/>
                <a:cs typeface="Trebuchet MS"/>
              </a:rPr>
              <a:t>ll</a:t>
            </a:r>
            <a:r>
              <a:rPr dirty="0" sz="4800" spc="-280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-235">
                <a:solidFill>
                  <a:srgbClr val="538BD5"/>
                </a:solidFill>
                <a:latin typeface="Trebuchet MS"/>
                <a:cs typeface="Trebuchet MS"/>
              </a:rPr>
              <a:t>c</a:t>
            </a:r>
            <a:r>
              <a:rPr dirty="0" sz="4800" spc="-415">
                <a:solidFill>
                  <a:srgbClr val="538BD5"/>
                </a:solidFill>
                <a:latin typeface="Trebuchet MS"/>
                <a:cs typeface="Trebuchet MS"/>
              </a:rPr>
              <a:t>t</a:t>
            </a:r>
            <a:r>
              <a:rPr dirty="0" sz="4800" spc="-310">
                <a:solidFill>
                  <a:srgbClr val="538BD5"/>
                </a:solidFill>
                <a:latin typeface="Trebuchet MS"/>
                <a:cs typeface="Trebuchet MS"/>
              </a:rPr>
              <a:t>i</a:t>
            </a:r>
            <a:r>
              <a:rPr dirty="0" sz="4800" spc="-195">
                <a:solidFill>
                  <a:srgbClr val="538BD5"/>
                </a:solidFill>
                <a:latin typeface="Trebuchet MS"/>
                <a:cs typeface="Trebuchet MS"/>
              </a:rPr>
              <a:t>o</a:t>
            </a:r>
            <a:r>
              <a:rPr dirty="0" sz="4800" spc="-165">
                <a:solidFill>
                  <a:srgbClr val="538BD5"/>
                </a:solidFill>
                <a:latin typeface="Trebuchet MS"/>
                <a:cs typeface="Trebuchet MS"/>
              </a:rPr>
              <a:t>n</a:t>
            </a:r>
            <a:endParaRPr sz="4800">
              <a:latin typeface="Trebuchet MS"/>
              <a:cs typeface="Trebuchet MS"/>
            </a:endParaRPr>
          </a:p>
          <a:p>
            <a:pPr marL="469265" marR="9848215">
              <a:lnSpc>
                <a:spcPts val="6400"/>
              </a:lnSpc>
              <a:spcBef>
                <a:spcPts val="345"/>
              </a:spcBef>
            </a:pPr>
            <a:r>
              <a:rPr dirty="0" sz="2650" spc="-40">
                <a:latin typeface="Trebuchet MS"/>
                <a:cs typeface="Trebuchet MS"/>
              </a:rPr>
              <a:t>P</a:t>
            </a:r>
            <a:r>
              <a:rPr dirty="0" sz="2650" spc="-170">
                <a:latin typeface="Trebuchet MS"/>
                <a:cs typeface="Trebuchet MS"/>
              </a:rPr>
              <a:t>i</a:t>
            </a:r>
            <a:r>
              <a:rPr dirty="0" sz="2650" spc="-135">
                <a:latin typeface="Trebuchet MS"/>
                <a:cs typeface="Trebuchet MS"/>
              </a:rPr>
              <a:t>v</a:t>
            </a:r>
            <a:r>
              <a:rPr dirty="0" sz="2650" spc="-100">
                <a:latin typeface="Trebuchet MS"/>
                <a:cs typeface="Trebuchet MS"/>
              </a:rPr>
              <a:t>o</a:t>
            </a:r>
            <a:r>
              <a:rPr dirty="0" sz="2650" spc="-204">
                <a:latin typeface="Trebuchet MS"/>
                <a:cs typeface="Trebuchet MS"/>
              </a:rPr>
              <a:t>t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225">
                <a:latin typeface="Trebuchet MS"/>
                <a:cs typeface="Trebuchet MS"/>
              </a:rPr>
              <a:t>t</a:t>
            </a:r>
            <a:r>
              <a:rPr dirty="0" sz="2650" spc="-125">
                <a:latin typeface="Trebuchet MS"/>
                <a:cs typeface="Trebuchet MS"/>
              </a:rPr>
              <a:t>a</a:t>
            </a:r>
            <a:r>
              <a:rPr dirty="0" sz="2650" spc="-100">
                <a:latin typeface="Trebuchet MS"/>
                <a:cs typeface="Trebuchet MS"/>
              </a:rPr>
              <a:t>b</a:t>
            </a:r>
            <a:r>
              <a:rPr dirty="0" sz="2650" spc="-145">
                <a:latin typeface="Trebuchet MS"/>
                <a:cs typeface="Trebuchet MS"/>
              </a:rPr>
              <a:t>l</a:t>
            </a:r>
            <a:r>
              <a:rPr dirty="0" sz="2650" spc="-90">
                <a:latin typeface="Trebuchet MS"/>
                <a:cs typeface="Trebuchet MS"/>
              </a:rPr>
              <a:t>e  </a:t>
            </a:r>
            <a:r>
              <a:rPr dirty="0" sz="2650" spc="-105">
                <a:latin typeface="Trebuchet MS"/>
                <a:cs typeface="Trebuchet MS"/>
              </a:rPr>
              <a:t>Charts</a:t>
            </a:r>
            <a:endParaRPr sz="265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2470"/>
              </a:spcBef>
            </a:pPr>
            <a:r>
              <a:rPr dirty="0" sz="2650" spc="-110">
                <a:latin typeface="Trebuchet MS"/>
                <a:cs typeface="Trebuchet MS"/>
              </a:rPr>
              <a:t>C</a:t>
            </a:r>
            <a:r>
              <a:rPr dirty="0" sz="2650" spc="-100">
                <a:latin typeface="Trebuchet MS"/>
                <a:cs typeface="Trebuchet MS"/>
              </a:rPr>
              <a:t>o</a:t>
            </a:r>
            <a:r>
              <a:rPr dirty="0" sz="2650" spc="-105">
                <a:latin typeface="Trebuchet MS"/>
                <a:cs typeface="Trebuchet MS"/>
              </a:rPr>
              <a:t>n</a:t>
            </a:r>
            <a:r>
              <a:rPr dirty="0" sz="2650" spc="-100">
                <a:latin typeface="Trebuchet MS"/>
                <a:cs typeface="Trebuchet MS"/>
              </a:rPr>
              <a:t>d</a:t>
            </a:r>
            <a:r>
              <a:rPr dirty="0" sz="2650" spc="-170">
                <a:latin typeface="Trebuchet MS"/>
                <a:cs typeface="Trebuchet MS"/>
              </a:rPr>
              <a:t>i</a:t>
            </a:r>
            <a:r>
              <a:rPr dirty="0" sz="2650" spc="-225">
                <a:latin typeface="Trebuchet MS"/>
                <a:cs typeface="Trebuchet MS"/>
              </a:rPr>
              <a:t>t</a:t>
            </a:r>
            <a:r>
              <a:rPr dirty="0" sz="2650" spc="-170">
                <a:latin typeface="Trebuchet MS"/>
                <a:cs typeface="Trebuchet MS"/>
              </a:rPr>
              <a:t>i</a:t>
            </a:r>
            <a:r>
              <a:rPr dirty="0" sz="2650" spc="-100">
                <a:latin typeface="Trebuchet MS"/>
                <a:cs typeface="Trebuchet MS"/>
              </a:rPr>
              <a:t>o</a:t>
            </a:r>
            <a:r>
              <a:rPr dirty="0" sz="2650" spc="-105">
                <a:latin typeface="Trebuchet MS"/>
                <a:cs typeface="Trebuchet MS"/>
              </a:rPr>
              <a:t>n</a:t>
            </a:r>
            <a:r>
              <a:rPr dirty="0" sz="2650" spc="-125">
                <a:latin typeface="Trebuchet MS"/>
                <a:cs typeface="Trebuchet MS"/>
              </a:rPr>
              <a:t>a</a:t>
            </a:r>
            <a:r>
              <a:rPr dirty="0" sz="2650" spc="-125">
                <a:latin typeface="Trebuchet MS"/>
                <a:cs typeface="Trebuchet MS"/>
              </a:rPr>
              <a:t>l</a:t>
            </a:r>
            <a:r>
              <a:rPr dirty="0" sz="2650" spc="-275">
                <a:latin typeface="Trebuchet MS"/>
                <a:cs typeface="Trebuchet MS"/>
              </a:rPr>
              <a:t> </a:t>
            </a:r>
            <a:r>
              <a:rPr dirty="0" sz="2650" spc="-220">
                <a:latin typeface="Trebuchet MS"/>
                <a:cs typeface="Trebuchet MS"/>
              </a:rPr>
              <a:t>f</a:t>
            </a:r>
            <a:r>
              <a:rPr dirty="0" sz="2650" spc="-100">
                <a:latin typeface="Trebuchet MS"/>
                <a:cs typeface="Trebuchet MS"/>
              </a:rPr>
              <a:t>o</a:t>
            </a:r>
            <a:r>
              <a:rPr dirty="0" sz="2650" spc="-165">
                <a:latin typeface="Trebuchet MS"/>
                <a:cs typeface="Trebuchet MS"/>
              </a:rPr>
              <a:t>r</a:t>
            </a:r>
            <a:r>
              <a:rPr dirty="0" sz="2650" spc="-125">
                <a:latin typeface="Trebuchet MS"/>
                <a:cs typeface="Trebuchet MS"/>
              </a:rPr>
              <a:t>m</a:t>
            </a:r>
            <a:r>
              <a:rPr dirty="0" sz="2650" spc="-125">
                <a:latin typeface="Trebuchet MS"/>
                <a:cs typeface="Trebuchet MS"/>
              </a:rPr>
              <a:t>a</a:t>
            </a:r>
            <a:r>
              <a:rPr dirty="0" sz="2650" spc="-225">
                <a:latin typeface="Trebuchet MS"/>
                <a:cs typeface="Trebuchet MS"/>
              </a:rPr>
              <a:t>tt</a:t>
            </a:r>
            <a:r>
              <a:rPr dirty="0" sz="2650" spc="-170">
                <a:latin typeface="Trebuchet MS"/>
                <a:cs typeface="Trebuchet MS"/>
              </a:rPr>
              <a:t>i</a:t>
            </a:r>
            <a:r>
              <a:rPr dirty="0" sz="2650" spc="-105">
                <a:latin typeface="Trebuchet MS"/>
                <a:cs typeface="Trebuchet MS"/>
              </a:rPr>
              <a:t>n</a:t>
            </a:r>
            <a:r>
              <a:rPr dirty="0" sz="2650" spc="-60">
                <a:latin typeface="Trebuchet MS"/>
                <a:cs typeface="Trebuchet MS"/>
              </a:rPr>
              <a:t>g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512" y="943209"/>
            <a:ext cx="26174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85">
                <a:solidFill>
                  <a:srgbClr val="538BD5"/>
                </a:solidFill>
                <a:latin typeface="Trebuchet MS"/>
                <a:cs typeface="Trebuchet MS"/>
              </a:rPr>
              <a:t>P</a:t>
            </a:r>
            <a:r>
              <a:rPr dirty="0" sz="4800" spc="-310">
                <a:solidFill>
                  <a:srgbClr val="538BD5"/>
                </a:solidFill>
                <a:latin typeface="Trebuchet MS"/>
                <a:cs typeface="Trebuchet MS"/>
              </a:rPr>
              <a:t>i</a:t>
            </a:r>
            <a:r>
              <a:rPr dirty="0" sz="4800" spc="-250">
                <a:solidFill>
                  <a:srgbClr val="538BD5"/>
                </a:solidFill>
                <a:latin typeface="Trebuchet MS"/>
                <a:cs typeface="Trebuchet MS"/>
              </a:rPr>
              <a:t>v</a:t>
            </a:r>
            <a:r>
              <a:rPr dirty="0" sz="4800" spc="-195">
                <a:solidFill>
                  <a:srgbClr val="538BD5"/>
                </a:solidFill>
                <a:latin typeface="Trebuchet MS"/>
                <a:cs typeface="Trebuchet MS"/>
              </a:rPr>
              <a:t>o</a:t>
            </a:r>
            <a:r>
              <a:rPr dirty="0" sz="4800" spc="-380">
                <a:solidFill>
                  <a:srgbClr val="538BD5"/>
                </a:solidFill>
                <a:latin typeface="Trebuchet MS"/>
                <a:cs typeface="Trebuchet MS"/>
              </a:rPr>
              <a:t>t</a:t>
            </a:r>
            <a:r>
              <a:rPr dirty="0" sz="4800" spc="-500">
                <a:solidFill>
                  <a:srgbClr val="538BD5"/>
                </a:solidFill>
                <a:latin typeface="Trebuchet MS"/>
                <a:cs typeface="Trebuchet MS"/>
              </a:rPr>
              <a:t> </a:t>
            </a:r>
            <a:r>
              <a:rPr dirty="0" sz="4800" spc="-415">
                <a:solidFill>
                  <a:srgbClr val="538BD5"/>
                </a:solidFill>
                <a:latin typeface="Trebuchet MS"/>
                <a:cs typeface="Trebuchet MS"/>
              </a:rPr>
              <a:t>t</a:t>
            </a:r>
            <a:r>
              <a:rPr dirty="0" sz="4800" spc="-240">
                <a:solidFill>
                  <a:srgbClr val="538BD5"/>
                </a:solidFill>
                <a:latin typeface="Trebuchet MS"/>
                <a:cs typeface="Trebuchet MS"/>
              </a:rPr>
              <a:t>a</a:t>
            </a:r>
            <a:r>
              <a:rPr dirty="0" sz="4800" spc="-195">
                <a:solidFill>
                  <a:srgbClr val="538BD5"/>
                </a:solidFill>
                <a:latin typeface="Trebuchet MS"/>
                <a:cs typeface="Trebuchet MS"/>
              </a:rPr>
              <a:t>b</a:t>
            </a:r>
            <a:r>
              <a:rPr dirty="0" sz="4800" spc="-265">
                <a:solidFill>
                  <a:srgbClr val="538BD5"/>
                </a:solidFill>
                <a:latin typeface="Trebuchet MS"/>
                <a:cs typeface="Trebuchet MS"/>
              </a:rPr>
              <a:t>l</a:t>
            </a:r>
            <a:r>
              <a:rPr dirty="0" sz="4800" spc="-245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496" y="1728546"/>
            <a:ext cx="12790805" cy="5560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77495" indent="-265430">
              <a:lnSpc>
                <a:spcPts val="3125"/>
              </a:lnSpc>
              <a:spcBef>
                <a:spcPts val="114"/>
              </a:spcBef>
              <a:buSzPct val="96226"/>
              <a:buAutoNum type="arabicPeriod"/>
              <a:tabLst>
                <a:tab pos="278130" algn="l"/>
              </a:tabLst>
            </a:pPr>
            <a:r>
              <a:rPr dirty="0" sz="2650" spc="-120">
                <a:latin typeface="Tahoma"/>
                <a:cs typeface="Tahoma"/>
              </a:rPr>
              <a:t>C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35">
                <a:latin typeface="Tahoma"/>
                <a:cs typeface="Tahoma"/>
              </a:rPr>
              <a:t>c</a:t>
            </a:r>
            <a:r>
              <a:rPr dirty="0" sz="2650" spc="-50">
                <a:latin typeface="Tahoma"/>
                <a:cs typeface="Tahoma"/>
              </a:rPr>
              <a:t>k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130">
                <a:latin typeface="Tahoma"/>
                <a:cs typeface="Tahoma"/>
              </a:rPr>
              <a:t>n</a:t>
            </a:r>
            <a:r>
              <a:rPr dirty="0" sz="2650" spc="-35">
                <a:latin typeface="Tahoma"/>
                <a:cs typeface="Tahoma"/>
              </a:rPr>
              <a:t>s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40">
                <a:latin typeface="Tahoma"/>
                <a:cs typeface="Tahoma"/>
              </a:rPr>
              <a:t>t</a:t>
            </a:r>
            <a:endParaRPr sz="2650">
              <a:latin typeface="Tahoma"/>
              <a:cs typeface="Tahoma"/>
            </a:endParaRPr>
          </a:p>
          <a:p>
            <a:pPr marL="12700" marR="5175885">
              <a:lnSpc>
                <a:spcPts val="3080"/>
              </a:lnSpc>
              <a:spcBef>
                <a:spcPts val="135"/>
              </a:spcBef>
              <a:buSzPct val="96226"/>
              <a:buAutoNum type="arabicPeriod"/>
              <a:tabLst>
                <a:tab pos="278130" algn="l"/>
              </a:tabLst>
            </a:pPr>
            <a:r>
              <a:rPr dirty="0" sz="2650" spc="-100">
                <a:latin typeface="Tahoma"/>
                <a:cs typeface="Tahoma"/>
              </a:rPr>
              <a:t>From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insert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bar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click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pivot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65">
                <a:latin typeface="Tahoma"/>
                <a:cs typeface="Tahoma"/>
              </a:rPr>
              <a:t>table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65">
                <a:latin typeface="Tahoma"/>
                <a:cs typeface="Tahoma"/>
              </a:rPr>
              <a:t>in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14">
                <a:latin typeface="Tahoma"/>
                <a:cs typeface="Tahoma"/>
              </a:rPr>
              <a:t>new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60">
                <a:latin typeface="Tahoma"/>
                <a:cs typeface="Tahoma"/>
              </a:rPr>
              <a:t>excel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sheet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-30">
                <a:latin typeface="Tahoma"/>
                <a:cs typeface="Tahoma"/>
              </a:rPr>
              <a:t>3</a:t>
            </a:r>
            <a:r>
              <a:rPr dirty="0" sz="2650" spc="-165">
                <a:latin typeface="Tahoma"/>
                <a:cs typeface="Tahoma"/>
              </a:rPr>
              <a:t>.</a:t>
            </a:r>
            <a:r>
              <a:rPr dirty="0" sz="2650" spc="-100">
                <a:latin typeface="Tahoma"/>
                <a:cs typeface="Tahoma"/>
              </a:rPr>
              <a:t>S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35">
                <a:latin typeface="Tahoma"/>
                <a:cs typeface="Tahoma"/>
              </a:rPr>
              <a:t>c</a:t>
            </a:r>
            <a:r>
              <a:rPr dirty="0" sz="2650" spc="-40">
                <a:latin typeface="Tahoma"/>
                <a:cs typeface="Tahoma"/>
              </a:rPr>
              <a:t>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b</a:t>
            </a:r>
            <a:r>
              <a:rPr dirty="0" sz="2650" spc="-130">
                <a:latin typeface="Tahoma"/>
                <a:cs typeface="Tahoma"/>
              </a:rPr>
              <a:t>u</a:t>
            </a:r>
            <a:r>
              <a:rPr dirty="0" sz="2650" spc="-35">
                <a:latin typeface="Tahoma"/>
                <a:cs typeface="Tahoma"/>
              </a:rPr>
              <a:t>s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130">
                <a:latin typeface="Tahoma"/>
                <a:cs typeface="Tahoma"/>
              </a:rPr>
              <a:t>n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35">
                <a:latin typeface="Tahoma"/>
                <a:cs typeface="Tahoma"/>
              </a:rPr>
              <a:t>s</a:t>
            </a:r>
            <a:r>
              <a:rPr dirty="0" sz="2650" spc="-15">
                <a:latin typeface="Tahoma"/>
                <a:cs typeface="Tahoma"/>
              </a:rPr>
              <a:t>s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30">
                <a:latin typeface="Tahoma"/>
                <a:cs typeface="Tahoma"/>
              </a:rPr>
              <a:t>un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40">
                <a:latin typeface="Tahoma"/>
                <a:cs typeface="Tahoma"/>
              </a:rPr>
              <a:t>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-130">
                <a:latin typeface="Tahoma"/>
                <a:cs typeface="Tahoma"/>
              </a:rPr>
              <a:t>n</a:t>
            </a:r>
            <a:r>
              <a:rPr dirty="0" sz="2650" spc="-70">
                <a:latin typeface="Tahoma"/>
                <a:cs typeface="Tahoma"/>
              </a:rPr>
              <a:t>d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d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-195">
                <a:latin typeface="Tahoma"/>
                <a:cs typeface="Tahoma"/>
              </a:rPr>
              <a:t>g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40">
                <a:latin typeface="Tahoma"/>
                <a:cs typeface="Tahoma"/>
              </a:rPr>
              <a:t>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110">
                <a:latin typeface="Tahoma"/>
                <a:cs typeface="Tahoma"/>
              </a:rPr>
              <a:t>n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120">
                <a:latin typeface="Tahoma"/>
                <a:cs typeface="Tahoma"/>
              </a:rPr>
              <a:t>o</a:t>
            </a:r>
            <a:r>
              <a:rPr dirty="0" sz="2650" spc="-110">
                <a:latin typeface="Tahoma"/>
                <a:cs typeface="Tahoma"/>
              </a:rPr>
              <a:t>w</a:t>
            </a:r>
            <a:endParaRPr sz="2650">
              <a:latin typeface="Tahoma"/>
              <a:cs typeface="Tahoma"/>
            </a:endParaRPr>
          </a:p>
          <a:p>
            <a:pPr marL="12700">
              <a:lnSpc>
                <a:spcPts val="2930"/>
              </a:lnSpc>
            </a:pPr>
            <a:r>
              <a:rPr dirty="0" sz="2650" spc="-30">
                <a:latin typeface="Tahoma"/>
                <a:cs typeface="Tahoma"/>
              </a:rPr>
              <a:t>4</a:t>
            </a:r>
            <a:r>
              <a:rPr dirty="0" sz="2650" spc="-165">
                <a:latin typeface="Tahoma"/>
                <a:cs typeface="Tahoma"/>
              </a:rPr>
              <a:t>.</a:t>
            </a:r>
            <a:r>
              <a:rPr dirty="0" sz="2650" spc="-195">
                <a:latin typeface="Tahoma"/>
                <a:cs typeface="Tahoma"/>
              </a:rPr>
              <a:t>T</a:t>
            </a:r>
            <a:r>
              <a:rPr dirty="0" sz="2650" spc="-130">
                <a:latin typeface="Tahoma"/>
                <a:cs typeface="Tahoma"/>
              </a:rPr>
              <a:t>h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110">
                <a:latin typeface="Tahoma"/>
                <a:cs typeface="Tahoma"/>
              </a:rPr>
              <a:t>n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35">
                <a:latin typeface="Tahoma"/>
                <a:cs typeface="Tahoma"/>
              </a:rPr>
              <a:t>s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35">
                <a:latin typeface="Tahoma"/>
                <a:cs typeface="Tahoma"/>
              </a:rPr>
              <a:t>c</a:t>
            </a:r>
            <a:r>
              <a:rPr dirty="0" sz="2650" spc="-40">
                <a:latin typeface="Tahoma"/>
                <a:cs typeface="Tahoma"/>
              </a:rPr>
              <a:t>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p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80">
                <a:latin typeface="Tahoma"/>
                <a:cs typeface="Tahoma"/>
              </a:rPr>
              <a:t>f</a:t>
            </a:r>
            <a:r>
              <a:rPr dirty="0" sz="2650" spc="-120">
                <a:latin typeface="Tahoma"/>
                <a:cs typeface="Tahoma"/>
              </a:rPr>
              <a:t>o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150">
                <a:latin typeface="Tahoma"/>
                <a:cs typeface="Tahoma"/>
              </a:rPr>
              <a:t>m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-130">
                <a:latin typeface="Tahoma"/>
                <a:cs typeface="Tahoma"/>
              </a:rPr>
              <a:t>n</a:t>
            </a:r>
            <a:r>
              <a:rPr dirty="0" sz="2650" spc="-35">
                <a:latin typeface="Tahoma"/>
                <a:cs typeface="Tahoma"/>
              </a:rPr>
              <a:t>c</a:t>
            </a:r>
            <a:r>
              <a:rPr dirty="0" sz="2650" spc="-80">
                <a:latin typeface="Tahoma"/>
                <a:cs typeface="Tahoma"/>
              </a:rPr>
              <a:t>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155">
                <a:latin typeface="Tahoma"/>
                <a:cs typeface="Tahoma"/>
              </a:rPr>
              <a:t>v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50">
                <a:latin typeface="Tahoma"/>
                <a:cs typeface="Tahoma"/>
              </a:rPr>
              <a:t>l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-130">
                <a:latin typeface="Tahoma"/>
                <a:cs typeface="Tahoma"/>
              </a:rPr>
              <a:t>n</a:t>
            </a:r>
            <a:r>
              <a:rPr dirty="0" sz="2650" spc="-70">
                <a:latin typeface="Tahoma"/>
                <a:cs typeface="Tahoma"/>
              </a:rPr>
              <a:t>d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d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-195">
                <a:latin typeface="Tahoma"/>
                <a:cs typeface="Tahoma"/>
              </a:rPr>
              <a:t>g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40">
                <a:latin typeface="Tahoma"/>
                <a:cs typeface="Tahoma"/>
              </a:rPr>
              <a:t>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110">
                <a:latin typeface="Tahoma"/>
                <a:cs typeface="Tahoma"/>
              </a:rPr>
              <a:t>n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35">
                <a:latin typeface="Tahoma"/>
                <a:cs typeface="Tahoma"/>
              </a:rPr>
              <a:t>c</a:t>
            </a:r>
            <a:r>
              <a:rPr dirty="0" sz="2650" spc="-120">
                <a:latin typeface="Tahoma"/>
                <a:cs typeface="Tahoma"/>
              </a:rPr>
              <a:t>o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130">
                <a:latin typeface="Tahoma"/>
                <a:cs typeface="Tahoma"/>
              </a:rPr>
              <a:t>u</a:t>
            </a:r>
            <a:r>
              <a:rPr dirty="0" sz="2650" spc="-150">
                <a:latin typeface="Tahoma"/>
                <a:cs typeface="Tahoma"/>
              </a:rPr>
              <a:t>m</a:t>
            </a:r>
            <a:r>
              <a:rPr dirty="0" sz="2650" spc="-110">
                <a:latin typeface="Tahoma"/>
                <a:cs typeface="Tahoma"/>
              </a:rPr>
              <a:t>n</a:t>
            </a:r>
            <a:endParaRPr sz="2650">
              <a:latin typeface="Tahoma"/>
              <a:cs typeface="Tahoma"/>
            </a:endParaRPr>
          </a:p>
          <a:p>
            <a:pPr marL="12700">
              <a:lnSpc>
                <a:spcPts val="3130"/>
              </a:lnSpc>
            </a:pPr>
            <a:r>
              <a:rPr dirty="0" sz="2650" spc="-10">
                <a:latin typeface="Tahoma"/>
                <a:cs typeface="Tahoma"/>
              </a:rPr>
              <a:t>5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45">
                <a:latin typeface="Tahoma"/>
                <a:cs typeface="Tahoma"/>
              </a:rPr>
              <a:t>.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S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35">
                <a:latin typeface="Tahoma"/>
                <a:cs typeface="Tahoma"/>
              </a:rPr>
              <a:t>c</a:t>
            </a:r>
            <a:r>
              <a:rPr dirty="0" sz="2650" spc="-40">
                <a:latin typeface="Tahoma"/>
                <a:cs typeface="Tahoma"/>
              </a:rPr>
              <a:t>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15">
                <a:latin typeface="Tahoma"/>
                <a:cs typeface="Tahoma"/>
              </a:rPr>
              <a:t>g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130">
                <a:latin typeface="Tahoma"/>
                <a:cs typeface="Tahoma"/>
              </a:rPr>
              <a:t>n</a:t>
            </a:r>
            <a:r>
              <a:rPr dirty="0" sz="2650" spc="-90">
                <a:latin typeface="Tahoma"/>
                <a:cs typeface="Tahoma"/>
              </a:rPr>
              <a:t>d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70">
                <a:latin typeface="Tahoma"/>
                <a:cs typeface="Tahoma"/>
              </a:rPr>
              <a:t>r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110">
                <a:latin typeface="Tahoma"/>
                <a:cs typeface="Tahoma"/>
              </a:rPr>
              <a:t>n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55">
                <a:latin typeface="Tahoma"/>
                <a:cs typeface="Tahoma"/>
              </a:rPr>
              <a:t>v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130">
                <a:latin typeface="Tahoma"/>
                <a:cs typeface="Tahoma"/>
              </a:rPr>
              <a:t>u</a:t>
            </a:r>
            <a:r>
              <a:rPr dirty="0" sz="2650" spc="-80">
                <a:latin typeface="Tahoma"/>
                <a:cs typeface="Tahoma"/>
              </a:rPr>
              <a:t>e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ahoma"/>
              <a:cs typeface="Tahoma"/>
            </a:endParaRPr>
          </a:p>
          <a:p>
            <a:pPr marL="12700">
              <a:lnSpc>
                <a:spcPts val="5725"/>
              </a:lnSpc>
            </a:pPr>
            <a:r>
              <a:rPr dirty="0" sz="4800" spc="-85">
                <a:solidFill>
                  <a:srgbClr val="538BD5"/>
                </a:solidFill>
                <a:latin typeface="Trebuchet MS"/>
                <a:cs typeface="Trebuchet MS"/>
              </a:rPr>
              <a:t>P</a:t>
            </a:r>
            <a:r>
              <a:rPr dirty="0" sz="4800" spc="-280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-310">
                <a:solidFill>
                  <a:srgbClr val="538BD5"/>
                </a:solidFill>
                <a:latin typeface="Trebuchet MS"/>
                <a:cs typeface="Trebuchet MS"/>
              </a:rPr>
              <a:t>r</a:t>
            </a:r>
            <a:r>
              <a:rPr dirty="0" sz="4800" spc="-400">
                <a:solidFill>
                  <a:srgbClr val="538BD5"/>
                </a:solidFill>
                <a:latin typeface="Trebuchet MS"/>
                <a:cs typeface="Trebuchet MS"/>
              </a:rPr>
              <a:t>f</a:t>
            </a:r>
            <a:r>
              <a:rPr dirty="0" sz="4800" spc="-195">
                <a:solidFill>
                  <a:srgbClr val="538BD5"/>
                </a:solidFill>
                <a:latin typeface="Trebuchet MS"/>
                <a:cs typeface="Trebuchet MS"/>
              </a:rPr>
              <a:t>o</a:t>
            </a:r>
            <a:r>
              <a:rPr dirty="0" sz="4800" spc="-310">
                <a:solidFill>
                  <a:srgbClr val="538BD5"/>
                </a:solidFill>
                <a:latin typeface="Trebuchet MS"/>
                <a:cs typeface="Trebuchet MS"/>
              </a:rPr>
              <a:t>r</a:t>
            </a:r>
            <a:r>
              <a:rPr dirty="0" sz="4800" spc="-245">
                <a:solidFill>
                  <a:srgbClr val="538BD5"/>
                </a:solidFill>
                <a:latin typeface="Trebuchet MS"/>
                <a:cs typeface="Trebuchet MS"/>
              </a:rPr>
              <a:t>m</a:t>
            </a:r>
            <a:r>
              <a:rPr dirty="0" sz="4800" spc="-240">
                <a:solidFill>
                  <a:srgbClr val="538BD5"/>
                </a:solidFill>
                <a:latin typeface="Trebuchet MS"/>
                <a:cs typeface="Trebuchet MS"/>
              </a:rPr>
              <a:t>a</a:t>
            </a:r>
            <a:r>
              <a:rPr dirty="0" sz="4800" spc="-200">
                <a:solidFill>
                  <a:srgbClr val="538BD5"/>
                </a:solidFill>
                <a:latin typeface="Trebuchet MS"/>
                <a:cs typeface="Trebuchet MS"/>
              </a:rPr>
              <a:t>n</a:t>
            </a:r>
            <a:r>
              <a:rPr dirty="0" sz="4800" spc="-235">
                <a:solidFill>
                  <a:srgbClr val="538BD5"/>
                </a:solidFill>
                <a:latin typeface="Trebuchet MS"/>
                <a:cs typeface="Trebuchet MS"/>
              </a:rPr>
              <a:t>c</a:t>
            </a:r>
            <a:r>
              <a:rPr dirty="0" sz="4800" spc="-245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-500">
                <a:solidFill>
                  <a:srgbClr val="538BD5"/>
                </a:solidFill>
                <a:latin typeface="Trebuchet MS"/>
                <a:cs typeface="Trebuchet MS"/>
              </a:rPr>
              <a:t> </a:t>
            </a:r>
            <a:r>
              <a:rPr dirty="0" sz="4800" spc="-265">
                <a:solidFill>
                  <a:srgbClr val="538BD5"/>
                </a:solidFill>
                <a:latin typeface="Trebuchet MS"/>
                <a:cs typeface="Trebuchet MS"/>
              </a:rPr>
              <a:t>l</a:t>
            </a:r>
            <a:r>
              <a:rPr dirty="0" sz="4800" spc="-280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-250">
                <a:solidFill>
                  <a:srgbClr val="538BD5"/>
                </a:solidFill>
                <a:latin typeface="Trebuchet MS"/>
                <a:cs typeface="Trebuchet MS"/>
              </a:rPr>
              <a:t>v</a:t>
            </a:r>
            <a:r>
              <a:rPr dirty="0" sz="4800" spc="-280">
                <a:solidFill>
                  <a:srgbClr val="538BD5"/>
                </a:solidFill>
                <a:latin typeface="Trebuchet MS"/>
                <a:cs typeface="Trebuchet MS"/>
              </a:rPr>
              <a:t>e</a:t>
            </a:r>
            <a:r>
              <a:rPr dirty="0" sz="4800" spc="-229">
                <a:solidFill>
                  <a:srgbClr val="538BD5"/>
                </a:solidFill>
                <a:latin typeface="Trebuchet MS"/>
                <a:cs typeface="Trebuchet MS"/>
              </a:rPr>
              <a:t>l</a:t>
            </a:r>
            <a:endParaRPr sz="4800">
              <a:latin typeface="Trebuchet MS"/>
              <a:cs typeface="Trebuchet MS"/>
            </a:endParaRPr>
          </a:p>
          <a:p>
            <a:pPr algn="just" marL="469265" marR="203200">
              <a:lnSpc>
                <a:spcPts val="3150"/>
              </a:lnSpc>
              <a:spcBef>
                <a:spcPts val="95"/>
              </a:spcBef>
            </a:pPr>
            <a:r>
              <a:rPr dirty="0" sz="2650" spc="-100">
                <a:latin typeface="Tahoma"/>
                <a:cs typeface="Tahoma"/>
              </a:rPr>
              <a:t>From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pivot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65">
                <a:latin typeface="Tahoma"/>
                <a:cs typeface="Tahoma"/>
              </a:rPr>
              <a:t>table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5">
                <a:latin typeface="Tahoma"/>
                <a:cs typeface="Tahoma"/>
              </a:rPr>
              <a:t>we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can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see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analysis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for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female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male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10">
                <a:latin typeface="Tahoma"/>
                <a:cs typeface="Tahoma"/>
              </a:rPr>
              <a:t>and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5">
                <a:latin typeface="Tahoma"/>
                <a:cs typeface="Tahoma"/>
              </a:rPr>
              <a:t>all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10">
                <a:latin typeface="Tahoma"/>
                <a:cs typeface="Tahoma"/>
              </a:rPr>
              <a:t>and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5">
                <a:latin typeface="Tahoma"/>
                <a:cs typeface="Tahoma"/>
              </a:rPr>
              <a:t>we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can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55">
                <a:latin typeface="Tahoma"/>
                <a:cs typeface="Tahoma"/>
              </a:rPr>
              <a:t>access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5">
                <a:latin typeface="Tahoma"/>
                <a:cs typeface="Tahoma"/>
              </a:rPr>
              <a:t>all </a:t>
            </a:r>
            <a:r>
              <a:rPr dirty="0" sz="2650" spc="-819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type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of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employees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5">
                <a:latin typeface="Tahoma"/>
                <a:cs typeface="Tahoma"/>
              </a:rPr>
              <a:t>by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inerting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40">
                <a:latin typeface="Tahoma"/>
                <a:cs typeface="Tahoma"/>
              </a:rPr>
              <a:t>slicers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to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see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20">
                <a:latin typeface="Tahoma"/>
                <a:cs typeface="Tahoma"/>
              </a:rPr>
              <a:t>how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30">
                <a:latin typeface="Tahoma"/>
                <a:cs typeface="Tahoma"/>
              </a:rPr>
              <a:t>many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are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35">
                <a:latin typeface="Tahoma"/>
                <a:cs typeface="Tahoma"/>
              </a:rPr>
              <a:t>full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75">
                <a:latin typeface="Tahoma"/>
                <a:cs typeface="Tahoma"/>
              </a:rPr>
              <a:t>time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,part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5">
                <a:latin typeface="Tahoma"/>
                <a:cs typeface="Tahoma"/>
              </a:rPr>
              <a:t>time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10">
                <a:latin typeface="Tahoma"/>
                <a:cs typeface="Tahoma"/>
              </a:rPr>
              <a:t>and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contract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based</a:t>
            </a:r>
            <a:r>
              <a:rPr dirty="0" sz="2650" spc="-310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employees.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ahoma"/>
              <a:cs typeface="Tahoma"/>
            </a:endParaRPr>
          </a:p>
          <a:p>
            <a:pPr marL="469265" marR="5080">
              <a:lnSpc>
                <a:spcPts val="3150"/>
              </a:lnSpc>
            </a:pPr>
            <a:r>
              <a:rPr dirty="0" sz="2650" spc="-75">
                <a:latin typeface="Tahoma"/>
                <a:cs typeface="Tahoma"/>
              </a:rPr>
              <a:t>Insert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graph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for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better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analysis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graph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shows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accurate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50">
                <a:latin typeface="Tahoma"/>
                <a:cs typeface="Tahoma"/>
              </a:rPr>
              <a:t>levels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10">
                <a:latin typeface="Tahoma"/>
                <a:cs typeface="Tahoma"/>
              </a:rPr>
              <a:t>and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performance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of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employees.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70">
                <a:latin typeface="Tahoma"/>
                <a:cs typeface="Tahoma"/>
              </a:rPr>
              <a:t>We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can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see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various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graph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5">
                <a:latin typeface="Tahoma"/>
                <a:cs typeface="Tahoma"/>
              </a:rPr>
              <a:t>by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changing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options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65">
                <a:latin typeface="Tahoma"/>
                <a:cs typeface="Tahoma"/>
              </a:rPr>
              <a:t>in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graph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options.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96" y="2260596"/>
            <a:ext cx="419099" cy="428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2496" y="8623296"/>
            <a:ext cx="104774" cy="238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54757" y="2708910"/>
            <a:ext cx="8124824" cy="45243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535163" y="5561333"/>
            <a:ext cx="432434" cy="25400"/>
          </a:xfrm>
          <a:custGeom>
            <a:avLst/>
            <a:gdLst/>
            <a:ahLst/>
            <a:cxnLst/>
            <a:rect l="l" t="t" r="r" b="b"/>
            <a:pathLst>
              <a:path w="432434" h="25400">
                <a:moveTo>
                  <a:pt x="12827" y="25400"/>
                </a:moveTo>
                <a:lnTo>
                  <a:pt x="12572" y="25400"/>
                </a:lnTo>
                <a:lnTo>
                  <a:pt x="9524" y="25019"/>
                </a:lnTo>
                <a:lnTo>
                  <a:pt x="0" y="14224"/>
                </a:lnTo>
                <a:lnTo>
                  <a:pt x="0" y="11175"/>
                </a:lnTo>
                <a:lnTo>
                  <a:pt x="12827" y="0"/>
                </a:lnTo>
                <a:lnTo>
                  <a:pt x="15875" y="380"/>
                </a:lnTo>
                <a:lnTo>
                  <a:pt x="25527" y="11175"/>
                </a:lnTo>
                <a:lnTo>
                  <a:pt x="25527" y="14224"/>
                </a:lnTo>
                <a:lnTo>
                  <a:pt x="12827" y="25400"/>
                </a:lnTo>
                <a:close/>
              </a:path>
              <a:path w="432434" h="25400">
                <a:moveTo>
                  <a:pt x="63628" y="25400"/>
                </a:moveTo>
                <a:lnTo>
                  <a:pt x="63374" y="25400"/>
                </a:lnTo>
                <a:lnTo>
                  <a:pt x="60325" y="25019"/>
                </a:lnTo>
                <a:lnTo>
                  <a:pt x="50800" y="14224"/>
                </a:lnTo>
                <a:lnTo>
                  <a:pt x="50800" y="11176"/>
                </a:lnTo>
                <a:lnTo>
                  <a:pt x="63374" y="0"/>
                </a:lnTo>
                <a:lnTo>
                  <a:pt x="63628" y="0"/>
                </a:lnTo>
                <a:lnTo>
                  <a:pt x="76328" y="11176"/>
                </a:lnTo>
                <a:lnTo>
                  <a:pt x="76328" y="14224"/>
                </a:lnTo>
                <a:lnTo>
                  <a:pt x="63628" y="25400"/>
                </a:lnTo>
                <a:close/>
              </a:path>
              <a:path w="432434" h="25400">
                <a:moveTo>
                  <a:pt x="114429" y="25400"/>
                </a:moveTo>
                <a:lnTo>
                  <a:pt x="114175" y="25400"/>
                </a:lnTo>
                <a:lnTo>
                  <a:pt x="111127" y="25019"/>
                </a:lnTo>
                <a:lnTo>
                  <a:pt x="101601" y="14224"/>
                </a:lnTo>
                <a:lnTo>
                  <a:pt x="101601" y="11176"/>
                </a:lnTo>
                <a:lnTo>
                  <a:pt x="114175" y="0"/>
                </a:lnTo>
                <a:lnTo>
                  <a:pt x="114429" y="0"/>
                </a:lnTo>
                <a:lnTo>
                  <a:pt x="127129" y="11176"/>
                </a:lnTo>
                <a:lnTo>
                  <a:pt x="127129" y="14224"/>
                </a:lnTo>
                <a:lnTo>
                  <a:pt x="114429" y="25400"/>
                </a:lnTo>
                <a:close/>
              </a:path>
              <a:path w="432434" h="25400">
                <a:moveTo>
                  <a:pt x="165230" y="25400"/>
                </a:moveTo>
                <a:lnTo>
                  <a:pt x="164976" y="25400"/>
                </a:lnTo>
                <a:lnTo>
                  <a:pt x="161928" y="25019"/>
                </a:lnTo>
                <a:lnTo>
                  <a:pt x="152403" y="14224"/>
                </a:lnTo>
                <a:lnTo>
                  <a:pt x="152403" y="11176"/>
                </a:lnTo>
                <a:lnTo>
                  <a:pt x="164976" y="0"/>
                </a:lnTo>
                <a:lnTo>
                  <a:pt x="165230" y="0"/>
                </a:lnTo>
                <a:lnTo>
                  <a:pt x="177930" y="11176"/>
                </a:lnTo>
                <a:lnTo>
                  <a:pt x="177930" y="14224"/>
                </a:lnTo>
                <a:lnTo>
                  <a:pt x="165230" y="25400"/>
                </a:lnTo>
                <a:close/>
              </a:path>
              <a:path w="432434" h="25400">
                <a:moveTo>
                  <a:pt x="216031" y="25400"/>
                </a:moveTo>
                <a:lnTo>
                  <a:pt x="215777" y="25400"/>
                </a:lnTo>
                <a:lnTo>
                  <a:pt x="212729" y="25019"/>
                </a:lnTo>
                <a:lnTo>
                  <a:pt x="203204" y="14224"/>
                </a:lnTo>
                <a:lnTo>
                  <a:pt x="203204" y="11176"/>
                </a:lnTo>
                <a:lnTo>
                  <a:pt x="215777" y="0"/>
                </a:lnTo>
                <a:lnTo>
                  <a:pt x="216031" y="0"/>
                </a:lnTo>
                <a:lnTo>
                  <a:pt x="228731" y="11176"/>
                </a:lnTo>
                <a:lnTo>
                  <a:pt x="228731" y="14224"/>
                </a:lnTo>
                <a:lnTo>
                  <a:pt x="216031" y="25400"/>
                </a:lnTo>
                <a:close/>
              </a:path>
              <a:path w="432434" h="25400">
                <a:moveTo>
                  <a:pt x="266833" y="25400"/>
                </a:moveTo>
                <a:lnTo>
                  <a:pt x="266578" y="25400"/>
                </a:lnTo>
                <a:lnTo>
                  <a:pt x="263530" y="25019"/>
                </a:lnTo>
                <a:lnTo>
                  <a:pt x="254005" y="14224"/>
                </a:lnTo>
                <a:lnTo>
                  <a:pt x="254005" y="11176"/>
                </a:lnTo>
                <a:lnTo>
                  <a:pt x="266578" y="0"/>
                </a:lnTo>
                <a:lnTo>
                  <a:pt x="266833" y="0"/>
                </a:lnTo>
                <a:lnTo>
                  <a:pt x="279533" y="11176"/>
                </a:lnTo>
                <a:lnTo>
                  <a:pt x="279533" y="14224"/>
                </a:lnTo>
                <a:lnTo>
                  <a:pt x="266833" y="25400"/>
                </a:lnTo>
                <a:close/>
              </a:path>
              <a:path w="432434" h="25400">
                <a:moveTo>
                  <a:pt x="317634" y="25400"/>
                </a:moveTo>
                <a:lnTo>
                  <a:pt x="317379" y="25400"/>
                </a:lnTo>
                <a:lnTo>
                  <a:pt x="314331" y="25019"/>
                </a:lnTo>
                <a:lnTo>
                  <a:pt x="304806" y="14224"/>
                </a:lnTo>
                <a:lnTo>
                  <a:pt x="304806" y="11176"/>
                </a:lnTo>
                <a:lnTo>
                  <a:pt x="317379" y="0"/>
                </a:lnTo>
                <a:lnTo>
                  <a:pt x="317634" y="0"/>
                </a:lnTo>
                <a:lnTo>
                  <a:pt x="330334" y="11176"/>
                </a:lnTo>
                <a:lnTo>
                  <a:pt x="330334" y="14224"/>
                </a:lnTo>
                <a:lnTo>
                  <a:pt x="317634" y="25400"/>
                </a:lnTo>
                <a:close/>
              </a:path>
              <a:path w="432434" h="25400">
                <a:moveTo>
                  <a:pt x="368435" y="25400"/>
                </a:moveTo>
                <a:lnTo>
                  <a:pt x="368181" y="25400"/>
                </a:lnTo>
                <a:lnTo>
                  <a:pt x="365132" y="25019"/>
                </a:lnTo>
                <a:lnTo>
                  <a:pt x="355607" y="14224"/>
                </a:lnTo>
                <a:lnTo>
                  <a:pt x="355607" y="11176"/>
                </a:lnTo>
                <a:lnTo>
                  <a:pt x="368181" y="0"/>
                </a:lnTo>
                <a:lnTo>
                  <a:pt x="368435" y="0"/>
                </a:lnTo>
                <a:lnTo>
                  <a:pt x="381135" y="11176"/>
                </a:lnTo>
                <a:lnTo>
                  <a:pt x="381135" y="14224"/>
                </a:lnTo>
                <a:lnTo>
                  <a:pt x="368435" y="25400"/>
                </a:lnTo>
                <a:close/>
              </a:path>
              <a:path w="432434" h="25400">
                <a:moveTo>
                  <a:pt x="419236" y="25400"/>
                </a:moveTo>
                <a:lnTo>
                  <a:pt x="418982" y="25400"/>
                </a:lnTo>
                <a:lnTo>
                  <a:pt x="415934" y="25019"/>
                </a:lnTo>
                <a:lnTo>
                  <a:pt x="406431" y="14329"/>
                </a:lnTo>
                <a:lnTo>
                  <a:pt x="406435" y="11070"/>
                </a:lnTo>
                <a:lnTo>
                  <a:pt x="419236" y="0"/>
                </a:lnTo>
                <a:lnTo>
                  <a:pt x="422284" y="380"/>
                </a:lnTo>
                <a:lnTo>
                  <a:pt x="431908" y="11070"/>
                </a:lnTo>
                <a:lnTo>
                  <a:pt x="431908" y="14329"/>
                </a:lnTo>
                <a:lnTo>
                  <a:pt x="419236" y="2540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7775" y="4360335"/>
            <a:ext cx="342899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47775" y="4593164"/>
            <a:ext cx="342899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47775" y="4826003"/>
            <a:ext cx="342899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47775" y="5058832"/>
            <a:ext cx="342899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47775" y="5291670"/>
            <a:ext cx="342899" cy="9524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</a:t>
            </a:r>
            <a:r>
              <a:rPr dirty="0"/>
              <a:t>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1342" y="1433661"/>
            <a:ext cx="44132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b="1">
                <a:latin typeface="Trebuchet MS"/>
                <a:cs typeface="Trebuchet MS"/>
              </a:rPr>
              <a:t>S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74394" y="8598770"/>
            <a:ext cx="22097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3004" y="2663453"/>
            <a:ext cx="213995" cy="144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5">
                <a:solidFill>
                  <a:srgbClr val="585858"/>
                </a:solidFill>
                <a:latin typeface="Verdana"/>
                <a:cs typeface="Verdana"/>
              </a:rPr>
              <a:t>7</a:t>
            </a: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80">
                <a:solidFill>
                  <a:srgbClr val="585858"/>
                </a:solidFill>
                <a:latin typeface="Verdana"/>
                <a:cs typeface="Verdana"/>
              </a:rPr>
              <a:t>6</a:t>
            </a: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0">
                <a:solidFill>
                  <a:srgbClr val="585858"/>
                </a:solidFill>
                <a:latin typeface="Verdana"/>
                <a:cs typeface="Verdana"/>
              </a:rPr>
              <a:t>50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3004" y="5755268"/>
            <a:ext cx="211454" cy="1446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solidFill>
                  <a:srgbClr val="585858"/>
                </a:solidFill>
                <a:latin typeface="Verdana"/>
                <a:cs typeface="Verdana"/>
              </a:rPr>
              <a:t>2</a:t>
            </a: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75">
                <a:solidFill>
                  <a:srgbClr val="585858"/>
                </a:solidFill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Verdana"/>
              <a:cs typeface="Verdana"/>
            </a:endParaRPr>
          </a:p>
          <a:p>
            <a:pPr marL="97155">
              <a:lnSpc>
                <a:spcPct val="100000"/>
              </a:lnSpc>
            </a:pP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3004" y="4517446"/>
            <a:ext cx="221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585858"/>
                </a:solidFill>
                <a:latin typeface="Verdana"/>
                <a:cs typeface="Verdana"/>
              </a:rPr>
              <a:t>4</a:t>
            </a: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3004" y="5136362"/>
            <a:ext cx="207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585858"/>
                </a:solidFill>
                <a:latin typeface="Verdana"/>
                <a:cs typeface="Verdana"/>
              </a:rPr>
              <a:t>3</a:t>
            </a: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4896" y="7183942"/>
            <a:ext cx="348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585858"/>
                </a:solidFill>
                <a:latin typeface="Verdana"/>
                <a:cs typeface="Verdana"/>
              </a:rPr>
              <a:t>B</a:t>
            </a:r>
            <a:r>
              <a:rPr dirty="0" sz="1200" spc="9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dirty="0" sz="1200" spc="2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91503" y="7183942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Verdana"/>
                <a:cs typeface="Verdana"/>
              </a:rPr>
              <a:t>CC</a:t>
            </a:r>
            <a:r>
              <a:rPr dirty="0" sz="1200" spc="2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5577" y="7183942"/>
            <a:ext cx="291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200" spc="145">
                <a:solidFill>
                  <a:srgbClr val="585858"/>
                </a:solidFill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8271" y="7183942"/>
            <a:ext cx="363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dirty="0" sz="1200" spc="-13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dirty="0" sz="1200" spc="2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7839" y="7183942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200" spc="35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11280" y="7183942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dirty="0" sz="1200" spc="35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5497" y="7183942"/>
            <a:ext cx="320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dirty="0" sz="1200" spc="-25">
                <a:solidFill>
                  <a:srgbClr val="585858"/>
                </a:solidFill>
                <a:latin typeface="Verdana"/>
                <a:cs typeface="Verdana"/>
              </a:rPr>
              <a:t>Y</a:t>
            </a:r>
            <a:r>
              <a:rPr dirty="0" sz="1200" spc="-45">
                <a:solidFill>
                  <a:srgbClr val="585858"/>
                </a:solidFill>
                <a:latin typeface="Verdana"/>
                <a:cs typeface="Verdana"/>
              </a:rPr>
              <a:t>Z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41203" y="7183942"/>
            <a:ext cx="332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dirty="0" sz="1200" spc="-30">
                <a:solidFill>
                  <a:srgbClr val="585858"/>
                </a:solidFill>
                <a:latin typeface="Verdana"/>
                <a:cs typeface="Verdana"/>
              </a:rPr>
              <a:t>V</a:t>
            </a: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48925" y="7183942"/>
            <a:ext cx="320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dirty="0" sz="1200" spc="3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dirty="0" sz="1200" spc="-85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34631" y="7183942"/>
            <a:ext cx="388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585858"/>
                </a:solidFill>
                <a:latin typeface="Verdana"/>
                <a:cs typeface="Verdana"/>
              </a:rPr>
              <a:t>W</a:t>
            </a:r>
            <a:r>
              <a:rPr dirty="0" sz="1200" spc="35">
                <a:solidFill>
                  <a:srgbClr val="585858"/>
                </a:solidFill>
                <a:latin typeface="Verdana"/>
                <a:cs typeface="Verdana"/>
              </a:rPr>
              <a:t>B</a:t>
            </a:r>
            <a:r>
              <a:rPr dirty="0" sz="1200" spc="35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23694" y="4246708"/>
            <a:ext cx="88391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-35">
                <a:solidFill>
                  <a:srgbClr val="585858"/>
                </a:solidFill>
                <a:latin typeface="Verdana"/>
                <a:cs typeface="Verdana"/>
              </a:rPr>
              <a:t>HIGH </a:t>
            </a:r>
            <a:r>
              <a:rPr dirty="0" sz="1200" spc="50">
                <a:solidFill>
                  <a:srgbClr val="585858"/>
                </a:solidFill>
                <a:latin typeface="Verdana"/>
                <a:cs typeface="Verdana"/>
              </a:rPr>
              <a:t>LOW </a:t>
            </a:r>
            <a:r>
              <a:rPr dirty="0" sz="1200" spc="-409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50">
                <a:solidFill>
                  <a:srgbClr val="585858"/>
                </a:solidFill>
                <a:latin typeface="Verdana"/>
                <a:cs typeface="Verdana"/>
              </a:rPr>
              <a:t>MED </a:t>
            </a: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VERY </a:t>
            </a:r>
            <a:r>
              <a:rPr dirty="0" sz="1200" spc="-409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-35">
                <a:solidFill>
                  <a:srgbClr val="585858"/>
                </a:solidFill>
                <a:latin typeface="Verdana"/>
                <a:cs typeface="Verdana"/>
              </a:rPr>
              <a:t>HIGH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70">
                <a:solidFill>
                  <a:srgbClr val="585858"/>
                </a:solidFill>
                <a:latin typeface="Verdana"/>
                <a:cs typeface="Verdana"/>
              </a:rPr>
              <a:t>(blank)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25288" y="5456592"/>
            <a:ext cx="954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585858"/>
                </a:solidFill>
                <a:latin typeface="Verdana"/>
                <a:cs typeface="Verdana"/>
              </a:rPr>
              <a:t>Linear(HIGH)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01025" y="2242687"/>
            <a:ext cx="4394835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850" spc="15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dirty="0" sz="1850" spc="15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dirty="0" sz="1850" spc="-5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dirty="0" sz="1850" spc="35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dirty="0" sz="1850" spc="-25">
                <a:solidFill>
                  <a:srgbClr val="585858"/>
                </a:solidFill>
                <a:latin typeface="Verdana"/>
                <a:cs typeface="Verdana"/>
              </a:rPr>
              <a:t>Y</a:t>
            </a:r>
            <a:r>
              <a:rPr dirty="0" sz="1850" spc="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850" spc="7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850" spc="-3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50" spc="15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dirty="0" sz="1850" spc="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850" spc="-1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dirty="0" sz="1850" spc="45">
                <a:solidFill>
                  <a:srgbClr val="585858"/>
                </a:solidFill>
                <a:latin typeface="Verdana"/>
                <a:cs typeface="Verdana"/>
              </a:rPr>
              <a:t>F</a:t>
            </a:r>
            <a:r>
              <a:rPr dirty="0" sz="1850" spc="35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dirty="0" sz="1850" spc="-1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dirty="0" sz="1850" spc="15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dirty="0" sz="18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50" spc="6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dirty="0" sz="1850" spc="-25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dirty="0" sz="1850" spc="7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dirty="0" sz="1850" spc="-3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50" spc="6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dirty="0" sz="18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50" spc="-5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dirty="0" sz="1850" spc="-25">
                <a:solidFill>
                  <a:srgbClr val="585858"/>
                </a:solidFill>
                <a:latin typeface="Verdana"/>
                <a:cs typeface="Verdana"/>
              </a:rPr>
              <a:t>Y</a:t>
            </a:r>
            <a:r>
              <a:rPr dirty="0" sz="1850" spc="-19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dirty="0" sz="1850" spc="-29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850" spc="-12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618" y="2194560"/>
            <a:ext cx="4200524" cy="4200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4406" y="456894"/>
            <a:ext cx="8112125" cy="594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00" spc="10" b="1">
                <a:latin typeface="Trebuchet MS"/>
                <a:cs typeface="Trebuchet MS"/>
              </a:rPr>
              <a:t>Pie</a:t>
            </a:r>
            <a:r>
              <a:rPr dirty="0" sz="3700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chart</a:t>
            </a:r>
            <a:r>
              <a:rPr dirty="0" sz="3700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for</a:t>
            </a:r>
            <a:r>
              <a:rPr dirty="0" sz="3700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high</a:t>
            </a:r>
            <a:r>
              <a:rPr dirty="0" sz="3700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level</a:t>
            </a:r>
            <a:r>
              <a:rPr dirty="0" sz="3700" b="1">
                <a:latin typeface="Trebuchet MS"/>
                <a:cs typeface="Trebuchet MS"/>
              </a:rPr>
              <a:t> </a:t>
            </a:r>
            <a:r>
              <a:rPr dirty="0" sz="3700" spc="10" b="1">
                <a:latin typeface="Trebuchet MS"/>
                <a:cs typeface="Trebuchet MS"/>
              </a:rPr>
              <a:t>performance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7811" y="1734690"/>
            <a:ext cx="640080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55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r>
              <a:rPr dirty="0" sz="1850" spc="-29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dirty="0" sz="1850" spc="-65">
                <a:solidFill>
                  <a:srgbClr val="585858"/>
                </a:solidFill>
                <a:latin typeface="Verdana"/>
                <a:cs typeface="Verdana"/>
              </a:rPr>
              <a:t>G</a:t>
            </a:r>
            <a:r>
              <a:rPr dirty="0" sz="1850" spc="125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4870" y="3019041"/>
            <a:ext cx="464184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50">
                <a:solidFill>
                  <a:srgbClr val="585858"/>
                </a:solidFill>
                <a:latin typeface="Verdana"/>
                <a:cs typeface="Verdana"/>
              </a:rPr>
              <a:t>BPC </a:t>
            </a:r>
            <a:r>
              <a:rPr dirty="0" sz="1200" spc="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585858"/>
                </a:solidFill>
                <a:latin typeface="Verdana"/>
                <a:cs typeface="Verdana"/>
              </a:rPr>
              <a:t>CC</a:t>
            </a:r>
            <a:r>
              <a:rPr dirty="0" sz="1200" spc="20">
                <a:solidFill>
                  <a:srgbClr val="585858"/>
                </a:solidFill>
                <a:latin typeface="Verdana"/>
                <a:cs typeface="Verdana"/>
              </a:rPr>
              <a:t>D</a:t>
            </a:r>
            <a:r>
              <a:rPr dirty="0" sz="1200" spc="20">
                <a:solidFill>
                  <a:srgbClr val="585858"/>
                </a:solidFill>
                <a:latin typeface="Verdana"/>
                <a:cs typeface="Verdana"/>
              </a:rPr>
              <a:t>R  </a:t>
            </a:r>
            <a:r>
              <a:rPr dirty="0" sz="1200" spc="70">
                <a:solidFill>
                  <a:srgbClr val="585858"/>
                </a:solidFill>
                <a:latin typeface="Verdana"/>
                <a:cs typeface="Verdana"/>
              </a:rPr>
              <a:t>EW </a:t>
            </a:r>
            <a:r>
              <a:rPr dirty="0" sz="1200" spc="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585858"/>
                </a:solidFill>
                <a:latin typeface="Verdana"/>
                <a:cs typeface="Verdana"/>
              </a:rPr>
              <a:t>MSC </a:t>
            </a:r>
            <a:r>
              <a:rPr dirty="0" sz="12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20">
                <a:solidFill>
                  <a:srgbClr val="585858"/>
                </a:solidFill>
                <a:latin typeface="Verdana"/>
                <a:cs typeface="Verdana"/>
              </a:rPr>
              <a:t>NEL </a:t>
            </a:r>
            <a:r>
              <a:rPr dirty="0" sz="1200" spc="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65">
                <a:solidFill>
                  <a:srgbClr val="585858"/>
                </a:solidFill>
                <a:latin typeface="Verdana"/>
                <a:cs typeface="Verdana"/>
              </a:rPr>
              <a:t>PL </a:t>
            </a:r>
            <a:r>
              <a:rPr dirty="0" sz="1200" spc="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585858"/>
                </a:solidFill>
                <a:latin typeface="Verdana"/>
                <a:cs typeface="Verdana"/>
              </a:rPr>
              <a:t>PYZ </a:t>
            </a:r>
            <a:r>
              <a:rPr dirty="0" sz="12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-55">
                <a:solidFill>
                  <a:srgbClr val="585858"/>
                </a:solidFill>
                <a:latin typeface="Verdana"/>
                <a:cs typeface="Verdana"/>
              </a:rPr>
              <a:t>SVG </a:t>
            </a:r>
            <a:r>
              <a:rPr dirty="0" sz="1200" spc="-50">
                <a:solidFill>
                  <a:srgbClr val="585858"/>
                </a:solidFill>
                <a:latin typeface="Verdana"/>
                <a:cs typeface="Verdana"/>
              </a:rPr>
              <a:t> TNS </a:t>
            </a:r>
            <a:r>
              <a:rPr dirty="0" sz="12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200" spc="55">
                <a:solidFill>
                  <a:srgbClr val="585858"/>
                </a:solidFill>
                <a:latin typeface="Verdana"/>
                <a:cs typeface="Verdana"/>
              </a:rPr>
              <a:t>WBL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406" y="514610"/>
            <a:ext cx="3834129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0096" y="2101809"/>
            <a:ext cx="11863070" cy="45847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621665" marR="440690" indent="-609600">
              <a:lnSpc>
                <a:spcPct val="101400"/>
              </a:lnSpc>
              <a:spcBef>
                <a:spcPts val="70"/>
              </a:spcBef>
              <a:buFont typeface="MS UI Gothic"/>
              <a:buChar char="❑"/>
              <a:tabLst>
                <a:tab pos="621665" algn="l"/>
                <a:tab pos="622300" algn="l"/>
              </a:tabLst>
            </a:pPr>
            <a:r>
              <a:rPr dirty="0" sz="3700" spc="-75">
                <a:latin typeface="Tahoma"/>
                <a:cs typeface="Tahoma"/>
              </a:rPr>
              <a:t>F</a:t>
            </a:r>
            <a:r>
              <a:rPr dirty="0" sz="3700" spc="-125">
                <a:latin typeface="Tahoma"/>
                <a:cs typeface="Tahoma"/>
              </a:rPr>
              <a:t>r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170">
                <a:latin typeface="Tahoma"/>
                <a:cs typeface="Tahoma"/>
              </a:rPr>
              <a:t>m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80">
                <a:latin typeface="Tahoma"/>
                <a:cs typeface="Tahoma"/>
              </a:rPr>
              <a:t>h</a:t>
            </a:r>
            <a:r>
              <a:rPr dirty="0" sz="3700" spc="-100">
                <a:latin typeface="Tahoma"/>
                <a:cs typeface="Tahoma"/>
              </a:rPr>
              <a:t>e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120">
                <a:latin typeface="Tahoma"/>
                <a:cs typeface="Tahoma"/>
              </a:rPr>
              <a:t>b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215">
                <a:latin typeface="Tahoma"/>
                <a:cs typeface="Tahoma"/>
              </a:rPr>
              <a:t>v</a:t>
            </a:r>
            <a:r>
              <a:rPr dirty="0" sz="3700" spc="-100">
                <a:latin typeface="Tahoma"/>
                <a:cs typeface="Tahoma"/>
              </a:rPr>
              <a:t>e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180">
                <a:latin typeface="Tahoma"/>
                <a:cs typeface="Tahoma"/>
              </a:rPr>
              <a:t>n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45">
                <a:latin typeface="Tahoma"/>
                <a:cs typeface="Tahoma"/>
              </a:rPr>
              <a:t>l</a:t>
            </a:r>
            <a:r>
              <a:rPr dirty="0" sz="3700" spc="-190">
                <a:latin typeface="Tahoma"/>
                <a:cs typeface="Tahoma"/>
              </a:rPr>
              <a:t>y</a:t>
            </a:r>
            <a:r>
              <a:rPr dirty="0" sz="3700" spc="-45">
                <a:latin typeface="Tahoma"/>
                <a:cs typeface="Tahoma"/>
              </a:rPr>
              <a:t>s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15">
                <a:latin typeface="Tahoma"/>
                <a:cs typeface="Tahoma"/>
              </a:rPr>
              <a:t>s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80">
                <a:latin typeface="Tahoma"/>
                <a:cs typeface="Tahoma"/>
              </a:rPr>
              <a:t>h</a:t>
            </a:r>
            <a:r>
              <a:rPr dirty="0" sz="3700" spc="-100">
                <a:latin typeface="Tahoma"/>
                <a:cs typeface="Tahoma"/>
              </a:rPr>
              <a:t>e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45">
                <a:latin typeface="Tahoma"/>
                <a:cs typeface="Tahoma"/>
              </a:rPr>
              <a:t>l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145">
                <a:latin typeface="Tahoma"/>
                <a:cs typeface="Tahoma"/>
              </a:rPr>
              <a:t>w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45">
                <a:latin typeface="Tahoma"/>
                <a:cs typeface="Tahoma"/>
              </a:rPr>
              <a:t>l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215">
                <a:latin typeface="Tahoma"/>
                <a:cs typeface="Tahoma"/>
              </a:rPr>
              <a:t>v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45">
                <a:latin typeface="Tahoma"/>
                <a:cs typeface="Tahoma"/>
              </a:rPr>
              <a:t>l</a:t>
            </a:r>
            <a:r>
              <a:rPr dirty="0" sz="3700" spc="-225">
                <a:latin typeface="Tahoma"/>
                <a:cs typeface="Tahoma"/>
              </a:rPr>
              <a:t>,</a:t>
            </a:r>
            <a:r>
              <a:rPr dirty="0" sz="3700" spc="-200">
                <a:latin typeface="Tahoma"/>
                <a:cs typeface="Tahoma"/>
              </a:rPr>
              <a:t>m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120">
                <a:latin typeface="Tahoma"/>
                <a:cs typeface="Tahoma"/>
              </a:rPr>
              <a:t>d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180">
                <a:latin typeface="Tahoma"/>
                <a:cs typeface="Tahoma"/>
              </a:rPr>
              <a:t>u</a:t>
            </a:r>
            <a:r>
              <a:rPr dirty="0" sz="3700" spc="-170">
                <a:latin typeface="Tahoma"/>
                <a:cs typeface="Tahoma"/>
              </a:rPr>
              <a:t>m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45">
                <a:latin typeface="Tahoma"/>
                <a:cs typeface="Tahoma"/>
              </a:rPr>
              <a:t>l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215">
                <a:latin typeface="Tahoma"/>
                <a:cs typeface="Tahoma"/>
              </a:rPr>
              <a:t>v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75">
                <a:latin typeface="Tahoma"/>
                <a:cs typeface="Tahoma"/>
              </a:rPr>
              <a:t>l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30">
                <a:latin typeface="Tahoma"/>
                <a:cs typeface="Tahoma"/>
              </a:rPr>
              <a:t>o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20">
                <a:latin typeface="Tahoma"/>
                <a:cs typeface="Tahoma"/>
              </a:rPr>
              <a:t>b</a:t>
            </a:r>
            <a:r>
              <a:rPr dirty="0" sz="3700" spc="-75">
                <a:latin typeface="Tahoma"/>
                <a:cs typeface="Tahoma"/>
              </a:rPr>
              <a:t>e  </a:t>
            </a:r>
            <a:r>
              <a:rPr dirty="0" sz="3700" spc="-135">
                <a:latin typeface="Tahoma"/>
                <a:cs typeface="Tahoma"/>
              </a:rPr>
              <a:t>improved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140">
                <a:latin typeface="Tahoma"/>
                <a:cs typeface="Tahoma"/>
              </a:rPr>
              <a:t>by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140">
                <a:latin typeface="Tahoma"/>
                <a:cs typeface="Tahoma"/>
              </a:rPr>
              <a:t>assigning</a:t>
            </a:r>
            <a:r>
              <a:rPr dirty="0" sz="3700" spc="-409">
                <a:latin typeface="Tahoma"/>
                <a:cs typeface="Tahoma"/>
              </a:rPr>
              <a:t> </a:t>
            </a:r>
            <a:r>
              <a:rPr dirty="0" sz="3700" spc="-130">
                <a:latin typeface="Tahoma"/>
                <a:cs typeface="Tahoma"/>
              </a:rPr>
              <a:t>various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80">
                <a:latin typeface="Tahoma"/>
                <a:cs typeface="Tahoma"/>
              </a:rPr>
              <a:t>tasks</a:t>
            </a:r>
            <a:r>
              <a:rPr dirty="0" sz="3700" spc="-409">
                <a:latin typeface="Tahoma"/>
                <a:cs typeface="Tahoma"/>
              </a:rPr>
              <a:t> </a:t>
            </a:r>
            <a:r>
              <a:rPr dirty="0" sz="3700" spc="-150">
                <a:latin typeface="Tahoma"/>
                <a:cs typeface="Tahoma"/>
              </a:rPr>
              <a:t>and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135">
                <a:latin typeface="Tahoma"/>
                <a:cs typeface="Tahoma"/>
              </a:rPr>
              <a:t>training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90">
                <a:latin typeface="Tahoma"/>
                <a:cs typeface="Tahoma"/>
              </a:rPr>
              <a:t>in</a:t>
            </a:r>
            <a:r>
              <a:rPr dirty="0" sz="3700" spc="-409">
                <a:latin typeface="Tahoma"/>
                <a:cs typeface="Tahoma"/>
              </a:rPr>
              <a:t> </a:t>
            </a:r>
            <a:r>
              <a:rPr dirty="0" sz="3700" spc="-105">
                <a:latin typeface="Tahoma"/>
                <a:cs typeface="Tahoma"/>
              </a:rPr>
              <a:t>their </a:t>
            </a:r>
            <a:r>
              <a:rPr dirty="0" sz="3700" spc="-100">
                <a:latin typeface="Tahoma"/>
                <a:cs typeface="Tahoma"/>
              </a:rPr>
              <a:t> </a:t>
            </a:r>
            <a:r>
              <a:rPr dirty="0" sz="3700" spc="-65">
                <a:latin typeface="Tahoma"/>
                <a:cs typeface="Tahoma"/>
              </a:rPr>
              <a:t>field</a:t>
            </a:r>
            <a:endParaRPr sz="3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❑"/>
            </a:pPr>
            <a:endParaRPr sz="3650">
              <a:latin typeface="Tahoma"/>
              <a:cs typeface="Tahoma"/>
            </a:endParaRPr>
          </a:p>
          <a:p>
            <a:pPr marL="621665" marR="5080" indent="-609600">
              <a:lnSpc>
                <a:spcPct val="101400"/>
              </a:lnSpc>
              <a:buFont typeface="MS UI Gothic"/>
              <a:buChar char="❑"/>
              <a:tabLst>
                <a:tab pos="621665" algn="l"/>
                <a:tab pos="622300" algn="l"/>
              </a:tabLst>
            </a:pPr>
            <a:r>
              <a:rPr dirty="0" sz="3700" spc="-185">
                <a:latin typeface="Tahoma"/>
                <a:cs typeface="Tahoma"/>
              </a:rPr>
              <a:t>The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20">
                <a:latin typeface="Tahoma"/>
                <a:cs typeface="Tahoma"/>
              </a:rPr>
              <a:t>current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65">
                <a:latin typeface="Tahoma"/>
                <a:cs typeface="Tahoma"/>
              </a:rPr>
              <a:t>high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150">
                <a:latin typeface="Tahoma"/>
                <a:cs typeface="Tahoma"/>
              </a:rPr>
              <a:t>and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60">
                <a:latin typeface="Tahoma"/>
                <a:cs typeface="Tahoma"/>
              </a:rPr>
              <a:t>very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65">
                <a:latin typeface="Tahoma"/>
                <a:cs typeface="Tahoma"/>
              </a:rPr>
              <a:t>high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70">
                <a:latin typeface="Tahoma"/>
                <a:cs typeface="Tahoma"/>
              </a:rPr>
              <a:t>level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14">
                <a:latin typeface="Tahoma"/>
                <a:cs typeface="Tahoma"/>
              </a:rPr>
              <a:t>employees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35">
                <a:latin typeface="Tahoma"/>
                <a:cs typeface="Tahoma"/>
              </a:rPr>
              <a:t>are</a:t>
            </a:r>
            <a:r>
              <a:rPr dirty="0" sz="3700" spc="-415">
                <a:latin typeface="Tahoma"/>
                <a:cs typeface="Tahoma"/>
              </a:rPr>
              <a:t> </a:t>
            </a:r>
            <a:r>
              <a:rPr dirty="0" sz="3700" spc="-135">
                <a:latin typeface="Tahoma"/>
                <a:cs typeface="Tahoma"/>
              </a:rPr>
              <a:t>improve </a:t>
            </a:r>
            <a:r>
              <a:rPr dirty="0" sz="3700" spc="-114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80">
                <a:latin typeface="Tahoma"/>
                <a:cs typeface="Tahoma"/>
              </a:rPr>
              <a:t>h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95">
                <a:latin typeface="Tahoma"/>
                <a:cs typeface="Tahoma"/>
              </a:rPr>
              <a:t>r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180">
                <a:latin typeface="Tahoma"/>
                <a:cs typeface="Tahoma"/>
              </a:rPr>
              <a:t>n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180">
                <a:latin typeface="Tahoma"/>
                <a:cs typeface="Tahoma"/>
              </a:rPr>
              <a:t>n</a:t>
            </a:r>
            <a:r>
              <a:rPr dirty="0" sz="3700" spc="-45">
                <a:latin typeface="Tahoma"/>
                <a:cs typeface="Tahoma"/>
              </a:rPr>
              <a:t>s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60">
                <a:latin typeface="Tahoma"/>
                <a:cs typeface="Tahoma"/>
              </a:rPr>
              <a:t>y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20">
                <a:latin typeface="Tahoma"/>
                <a:cs typeface="Tahoma"/>
              </a:rPr>
              <a:t>b</a:t>
            </a:r>
            <a:r>
              <a:rPr dirty="0" sz="3700" spc="-160">
                <a:latin typeface="Tahoma"/>
                <a:cs typeface="Tahoma"/>
              </a:rPr>
              <a:t>y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25">
                <a:latin typeface="Tahoma"/>
                <a:cs typeface="Tahoma"/>
              </a:rPr>
              <a:t>r</a:t>
            </a:r>
            <a:r>
              <a:rPr dirty="0" sz="3700" spc="-155">
                <a:latin typeface="Tahoma"/>
                <a:cs typeface="Tahoma"/>
              </a:rPr>
              <a:t>ew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125">
                <a:latin typeface="Tahoma"/>
                <a:cs typeface="Tahoma"/>
              </a:rPr>
              <a:t>r</a:t>
            </a:r>
            <a:r>
              <a:rPr dirty="0" sz="3700" spc="-120">
                <a:latin typeface="Tahoma"/>
                <a:cs typeface="Tahoma"/>
              </a:rPr>
              <a:t>d</a:t>
            </a:r>
            <a:r>
              <a:rPr dirty="0" sz="3700" spc="-15">
                <a:latin typeface="Tahoma"/>
                <a:cs typeface="Tahoma"/>
              </a:rPr>
              <a:t>s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180">
                <a:latin typeface="Tahoma"/>
                <a:cs typeface="Tahoma"/>
              </a:rPr>
              <a:t>n</a:t>
            </a:r>
            <a:r>
              <a:rPr dirty="0" sz="3700" spc="-90">
                <a:latin typeface="Tahoma"/>
                <a:cs typeface="Tahoma"/>
              </a:rPr>
              <a:t>d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120">
                <a:latin typeface="Tahoma"/>
                <a:cs typeface="Tahoma"/>
              </a:rPr>
              <a:t>pp</a:t>
            </a:r>
            <a:r>
              <a:rPr dirty="0" sz="3700" spc="-125">
                <a:latin typeface="Tahoma"/>
                <a:cs typeface="Tahoma"/>
              </a:rPr>
              <a:t>r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45">
                <a:latin typeface="Tahoma"/>
                <a:cs typeface="Tahoma"/>
              </a:rPr>
              <a:t>c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180">
                <a:latin typeface="Tahoma"/>
                <a:cs typeface="Tahoma"/>
              </a:rPr>
              <a:t>n</a:t>
            </a:r>
            <a:r>
              <a:rPr dirty="0" sz="3700" spc="-15">
                <a:latin typeface="Tahoma"/>
                <a:cs typeface="Tahoma"/>
              </a:rPr>
              <a:t>s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175">
                <a:latin typeface="Tahoma"/>
                <a:cs typeface="Tahoma"/>
              </a:rPr>
              <a:t>w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125">
                <a:latin typeface="Tahoma"/>
                <a:cs typeface="Tahoma"/>
              </a:rPr>
              <a:t>r</a:t>
            </a:r>
            <a:r>
              <a:rPr dirty="0" sz="3700" spc="-120">
                <a:latin typeface="Tahoma"/>
                <a:cs typeface="Tahoma"/>
              </a:rPr>
              <a:t>d</a:t>
            </a:r>
            <a:r>
              <a:rPr dirty="0" sz="3700" spc="-15">
                <a:latin typeface="Tahoma"/>
                <a:cs typeface="Tahoma"/>
              </a:rPr>
              <a:t>s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80">
                <a:latin typeface="Tahoma"/>
                <a:cs typeface="Tahoma"/>
              </a:rPr>
              <a:t>h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90">
                <a:latin typeface="Tahoma"/>
                <a:cs typeface="Tahoma"/>
              </a:rPr>
              <a:t>r  </a:t>
            </a:r>
            <a:r>
              <a:rPr dirty="0" sz="3700" spc="-165">
                <a:latin typeface="Tahoma"/>
                <a:cs typeface="Tahoma"/>
              </a:rPr>
              <a:t>growth </a:t>
            </a:r>
            <a:r>
              <a:rPr dirty="0" sz="3700" spc="-105">
                <a:latin typeface="Tahoma"/>
                <a:cs typeface="Tahoma"/>
              </a:rPr>
              <a:t>to increase their </a:t>
            </a:r>
            <a:r>
              <a:rPr dirty="0" sz="3700" spc="-100">
                <a:latin typeface="Tahoma"/>
                <a:cs typeface="Tahoma"/>
              </a:rPr>
              <a:t>participation </a:t>
            </a:r>
            <a:r>
              <a:rPr dirty="0" sz="3700" spc="-150">
                <a:latin typeface="Tahoma"/>
                <a:cs typeface="Tahoma"/>
              </a:rPr>
              <a:t>and </a:t>
            </a:r>
            <a:r>
              <a:rPr dirty="0" sz="3700" spc="-105">
                <a:latin typeface="Tahoma"/>
                <a:cs typeface="Tahoma"/>
              </a:rPr>
              <a:t>to </a:t>
            </a:r>
            <a:r>
              <a:rPr dirty="0" sz="3700" spc="-160">
                <a:latin typeface="Tahoma"/>
                <a:cs typeface="Tahoma"/>
              </a:rPr>
              <a:t>give </a:t>
            </a:r>
            <a:r>
              <a:rPr dirty="0" sz="3700" spc="-150">
                <a:latin typeface="Tahoma"/>
                <a:cs typeface="Tahoma"/>
              </a:rPr>
              <a:t>more </a:t>
            </a:r>
            <a:r>
              <a:rPr dirty="0" sz="3700" spc="-145">
                <a:latin typeface="Tahoma"/>
                <a:cs typeface="Tahoma"/>
              </a:rPr>
              <a:t> </a:t>
            </a:r>
            <a:r>
              <a:rPr dirty="0" sz="3700" spc="-120">
                <a:latin typeface="Tahoma"/>
                <a:cs typeface="Tahoma"/>
              </a:rPr>
              <a:t>p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180">
                <a:latin typeface="Tahoma"/>
                <a:cs typeface="Tahoma"/>
              </a:rPr>
              <a:t>n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75">
                <a:latin typeface="Tahoma"/>
                <a:cs typeface="Tahoma"/>
              </a:rPr>
              <a:t>l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175">
                <a:latin typeface="Tahoma"/>
                <a:cs typeface="Tahoma"/>
              </a:rPr>
              <a:t>w</a:t>
            </a:r>
            <a:r>
              <a:rPr dirty="0" sz="3700" spc="-170">
                <a:latin typeface="Tahoma"/>
                <a:cs typeface="Tahoma"/>
              </a:rPr>
              <a:t>a</a:t>
            </a:r>
            <a:r>
              <a:rPr dirty="0" sz="3700" spc="-125">
                <a:latin typeface="Tahoma"/>
                <a:cs typeface="Tahoma"/>
              </a:rPr>
              <a:t>r</a:t>
            </a:r>
            <a:r>
              <a:rPr dirty="0" sz="3700" spc="-120">
                <a:latin typeface="Tahoma"/>
                <a:cs typeface="Tahoma"/>
              </a:rPr>
              <a:t>d</a:t>
            </a:r>
            <a:r>
              <a:rPr dirty="0" sz="3700" spc="-15">
                <a:latin typeface="Tahoma"/>
                <a:cs typeface="Tahoma"/>
              </a:rPr>
              <a:t>s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80">
                <a:latin typeface="Tahoma"/>
                <a:cs typeface="Tahoma"/>
              </a:rPr>
              <a:t>h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25">
                <a:latin typeface="Tahoma"/>
                <a:cs typeface="Tahoma"/>
              </a:rPr>
              <a:t>i</a:t>
            </a:r>
            <a:r>
              <a:rPr dirty="0" sz="3700" spc="-95">
                <a:latin typeface="Tahoma"/>
                <a:cs typeface="Tahoma"/>
              </a:rPr>
              <a:t>r</a:t>
            </a:r>
            <a:r>
              <a:rPr dirty="0" sz="3700" spc="-420">
                <a:latin typeface="Tahoma"/>
                <a:cs typeface="Tahoma"/>
              </a:rPr>
              <a:t> </a:t>
            </a:r>
            <a:r>
              <a:rPr dirty="0" sz="3700" spc="-120">
                <a:latin typeface="Tahoma"/>
                <a:cs typeface="Tahoma"/>
              </a:rPr>
              <a:t>p</a:t>
            </a:r>
            <a:r>
              <a:rPr dirty="0" sz="3700" spc="-125">
                <a:latin typeface="Tahoma"/>
                <a:cs typeface="Tahoma"/>
              </a:rPr>
              <a:t>r</a:t>
            </a:r>
            <a:r>
              <a:rPr dirty="0" sz="3700" spc="-160">
                <a:latin typeface="Tahoma"/>
                <a:cs typeface="Tahoma"/>
              </a:rPr>
              <a:t>o</a:t>
            </a:r>
            <a:r>
              <a:rPr dirty="0" sz="3700" spc="-225">
                <a:latin typeface="Tahoma"/>
                <a:cs typeface="Tahoma"/>
              </a:rPr>
              <a:t>j</a:t>
            </a:r>
            <a:r>
              <a:rPr dirty="0" sz="3700" spc="-130">
                <a:latin typeface="Tahoma"/>
                <a:cs typeface="Tahoma"/>
              </a:rPr>
              <a:t>e</a:t>
            </a:r>
            <a:r>
              <a:rPr dirty="0" sz="3700" spc="-45">
                <a:latin typeface="Tahoma"/>
                <a:cs typeface="Tahoma"/>
              </a:rPr>
              <a:t>c</a:t>
            </a:r>
            <a:r>
              <a:rPr dirty="0" sz="3700" spc="-85">
                <a:latin typeface="Tahoma"/>
                <a:cs typeface="Tahoma"/>
              </a:rPr>
              <a:t>t</a:t>
            </a:r>
            <a:r>
              <a:rPr dirty="0" sz="3700" spc="-195">
                <a:latin typeface="Tahoma"/>
                <a:cs typeface="Tahoma"/>
              </a:rPr>
              <a:t>.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49650" cy="9144000"/>
          </a:xfrm>
          <a:custGeom>
            <a:avLst/>
            <a:gdLst/>
            <a:ahLst/>
            <a:cxnLst/>
            <a:rect l="l" t="t" r="r" b="b"/>
            <a:pathLst>
              <a:path w="16249650" h="9144000">
                <a:moveTo>
                  <a:pt x="16249648" y="9143999"/>
                </a:moveTo>
                <a:lnTo>
                  <a:pt x="0" y="9143999"/>
                </a:lnTo>
                <a:lnTo>
                  <a:pt x="0" y="0"/>
                </a:lnTo>
                <a:lnTo>
                  <a:pt x="16249648" y="0"/>
                </a:lnTo>
                <a:lnTo>
                  <a:pt x="16249648" y="9143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46696"/>
            <a:ext cx="600074" cy="3797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8096" y="2260596"/>
            <a:ext cx="419099" cy="428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22296" y="8547096"/>
            <a:ext cx="4939665" cy="393700"/>
            <a:chOff x="622296" y="8547096"/>
            <a:chExt cx="4939665" cy="3937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1703" y="8623296"/>
              <a:ext cx="2857499" cy="2666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2296" y="8547096"/>
              <a:ext cx="4939665" cy="393700"/>
            </a:xfrm>
            <a:custGeom>
              <a:avLst/>
              <a:gdLst/>
              <a:ahLst/>
              <a:cxnLst/>
              <a:rect l="l" t="t" r="r" b="b"/>
              <a:pathLst>
                <a:path w="4939665" h="393700">
                  <a:moveTo>
                    <a:pt x="4939664" y="393696"/>
                  </a:moveTo>
                  <a:lnTo>
                    <a:pt x="0" y="393696"/>
                  </a:lnTo>
                  <a:lnTo>
                    <a:pt x="0" y="0"/>
                  </a:lnTo>
                  <a:lnTo>
                    <a:pt x="4939664" y="0"/>
                  </a:lnTo>
                  <a:lnTo>
                    <a:pt x="4939664" y="39369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0596" y="1063800"/>
            <a:ext cx="5171440" cy="8890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650" spc="5" b="1">
                <a:latin typeface="Trebuchet MS"/>
                <a:cs typeface="Trebuchet MS"/>
              </a:rPr>
              <a:t>PROJECT</a:t>
            </a:r>
            <a:r>
              <a:rPr dirty="0" sz="5650" spc="-70" b="1">
                <a:latin typeface="Trebuchet MS"/>
                <a:cs typeface="Trebuchet MS"/>
              </a:rPr>
              <a:t> </a:t>
            </a:r>
            <a:r>
              <a:rPr dirty="0" sz="5650" b="1">
                <a:latin typeface="Trebuchet MS"/>
                <a:cs typeface="Trebuchet MS"/>
              </a:rPr>
              <a:t>TITLE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75988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1737" y="2892710"/>
            <a:ext cx="10455275" cy="180530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254"/>
              </a:spcBef>
            </a:pPr>
            <a:r>
              <a:rPr dirty="0" sz="5850" spc="-380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5850" spc="-670">
                <a:solidFill>
                  <a:srgbClr val="0E0E0E"/>
                </a:solidFill>
                <a:latin typeface="Verdana"/>
                <a:cs typeface="Verdana"/>
              </a:rPr>
              <a:t>m</a:t>
            </a:r>
            <a:r>
              <a:rPr dirty="0" sz="5850" spc="-345">
                <a:solidFill>
                  <a:srgbClr val="0E0E0E"/>
                </a:solidFill>
                <a:latin typeface="Verdana"/>
                <a:cs typeface="Verdana"/>
              </a:rPr>
              <a:t>p</a:t>
            </a:r>
            <a:r>
              <a:rPr dirty="0" sz="5850" spc="-110">
                <a:solidFill>
                  <a:srgbClr val="0E0E0E"/>
                </a:solidFill>
                <a:latin typeface="Verdana"/>
                <a:cs typeface="Verdana"/>
              </a:rPr>
              <a:t>l</a:t>
            </a:r>
            <a:r>
              <a:rPr dirty="0" sz="5850" spc="-370">
                <a:solidFill>
                  <a:srgbClr val="0E0E0E"/>
                </a:solidFill>
                <a:latin typeface="Verdana"/>
                <a:cs typeface="Verdana"/>
              </a:rPr>
              <a:t>o</a:t>
            </a:r>
            <a:r>
              <a:rPr dirty="0" sz="5850" spc="-635">
                <a:solidFill>
                  <a:srgbClr val="0E0E0E"/>
                </a:solidFill>
                <a:latin typeface="Verdana"/>
                <a:cs typeface="Verdana"/>
              </a:rPr>
              <a:t>y</a:t>
            </a:r>
            <a:r>
              <a:rPr dirty="0" sz="5850" spc="-365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5850" spc="-265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5850" spc="-87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5850" spc="-75">
                <a:solidFill>
                  <a:srgbClr val="0E0E0E"/>
                </a:solidFill>
                <a:latin typeface="Verdana"/>
                <a:cs typeface="Verdana"/>
              </a:rPr>
              <a:t>P</a:t>
            </a:r>
            <a:r>
              <a:rPr dirty="0" sz="5850" spc="-365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5850" spc="-445">
                <a:solidFill>
                  <a:srgbClr val="0E0E0E"/>
                </a:solidFill>
                <a:latin typeface="Verdana"/>
                <a:cs typeface="Verdana"/>
              </a:rPr>
              <a:t>r</a:t>
            </a:r>
            <a:r>
              <a:rPr dirty="0" sz="5850" spc="-260">
                <a:solidFill>
                  <a:srgbClr val="0E0E0E"/>
                </a:solidFill>
                <a:latin typeface="Verdana"/>
                <a:cs typeface="Verdana"/>
              </a:rPr>
              <a:t>f</a:t>
            </a:r>
            <a:r>
              <a:rPr dirty="0" sz="5850" spc="-370">
                <a:solidFill>
                  <a:srgbClr val="0E0E0E"/>
                </a:solidFill>
                <a:latin typeface="Verdana"/>
                <a:cs typeface="Verdana"/>
              </a:rPr>
              <a:t>o</a:t>
            </a:r>
            <a:r>
              <a:rPr dirty="0" sz="5850" spc="-445">
                <a:solidFill>
                  <a:srgbClr val="0E0E0E"/>
                </a:solidFill>
                <a:latin typeface="Verdana"/>
                <a:cs typeface="Verdana"/>
              </a:rPr>
              <a:t>r</a:t>
            </a:r>
            <a:r>
              <a:rPr dirty="0" sz="5850" spc="-670">
                <a:solidFill>
                  <a:srgbClr val="0E0E0E"/>
                </a:solidFill>
                <a:latin typeface="Verdana"/>
                <a:cs typeface="Verdana"/>
              </a:rPr>
              <a:t>m</a:t>
            </a:r>
            <a:r>
              <a:rPr dirty="0" sz="5850" spc="-484">
                <a:solidFill>
                  <a:srgbClr val="0E0E0E"/>
                </a:solidFill>
                <a:latin typeface="Verdana"/>
                <a:cs typeface="Verdana"/>
              </a:rPr>
              <a:t>a</a:t>
            </a:r>
            <a:r>
              <a:rPr dirty="0" sz="5850" spc="-470">
                <a:solidFill>
                  <a:srgbClr val="0E0E0E"/>
                </a:solidFill>
                <a:latin typeface="Verdana"/>
                <a:cs typeface="Verdana"/>
              </a:rPr>
              <a:t>n</a:t>
            </a:r>
            <a:r>
              <a:rPr dirty="0" sz="5850" spc="-200">
                <a:solidFill>
                  <a:srgbClr val="0E0E0E"/>
                </a:solidFill>
                <a:latin typeface="Verdana"/>
                <a:cs typeface="Verdana"/>
              </a:rPr>
              <a:t>c</a:t>
            </a:r>
            <a:r>
              <a:rPr dirty="0" sz="5850" spc="-265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5850" spc="-87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5850" spc="-340">
                <a:solidFill>
                  <a:srgbClr val="0E0E0E"/>
                </a:solidFill>
                <a:latin typeface="Verdana"/>
                <a:cs typeface="Verdana"/>
              </a:rPr>
              <a:t>A</a:t>
            </a:r>
            <a:r>
              <a:rPr dirty="0" sz="5850" spc="-470">
                <a:solidFill>
                  <a:srgbClr val="0E0E0E"/>
                </a:solidFill>
                <a:latin typeface="Verdana"/>
                <a:cs typeface="Verdana"/>
              </a:rPr>
              <a:t>n</a:t>
            </a:r>
            <a:r>
              <a:rPr dirty="0" sz="5850" spc="-484">
                <a:solidFill>
                  <a:srgbClr val="0E0E0E"/>
                </a:solidFill>
                <a:latin typeface="Verdana"/>
                <a:cs typeface="Verdana"/>
              </a:rPr>
              <a:t>a</a:t>
            </a:r>
            <a:r>
              <a:rPr dirty="0" sz="5850" spc="-110">
                <a:solidFill>
                  <a:srgbClr val="0E0E0E"/>
                </a:solidFill>
                <a:latin typeface="Verdana"/>
                <a:cs typeface="Verdana"/>
              </a:rPr>
              <a:t>l</a:t>
            </a:r>
            <a:r>
              <a:rPr dirty="0" sz="5850" spc="-635">
                <a:solidFill>
                  <a:srgbClr val="0E0E0E"/>
                </a:solidFill>
                <a:latin typeface="Verdana"/>
                <a:cs typeface="Verdana"/>
              </a:rPr>
              <a:t>y</a:t>
            </a:r>
            <a:r>
              <a:rPr dirty="0" sz="5850" spc="-295">
                <a:solidFill>
                  <a:srgbClr val="0E0E0E"/>
                </a:solidFill>
                <a:latin typeface="Verdana"/>
                <a:cs typeface="Verdana"/>
              </a:rPr>
              <a:t>s</a:t>
            </a:r>
            <a:r>
              <a:rPr dirty="0" sz="5850" spc="-240">
                <a:solidFill>
                  <a:srgbClr val="0E0E0E"/>
                </a:solidFill>
                <a:latin typeface="Verdana"/>
                <a:cs typeface="Verdana"/>
              </a:rPr>
              <a:t>i</a:t>
            </a:r>
            <a:r>
              <a:rPr dirty="0" sz="5850" spc="-150">
                <a:solidFill>
                  <a:srgbClr val="0E0E0E"/>
                </a:solidFill>
                <a:latin typeface="Verdana"/>
                <a:cs typeface="Verdana"/>
              </a:rPr>
              <a:t>s  </a:t>
            </a:r>
            <a:r>
              <a:rPr dirty="0" sz="5850" spc="-470">
                <a:solidFill>
                  <a:srgbClr val="0E0E0E"/>
                </a:solidFill>
                <a:latin typeface="Verdana"/>
                <a:cs typeface="Verdana"/>
              </a:rPr>
              <a:t>u</a:t>
            </a:r>
            <a:r>
              <a:rPr dirty="0" sz="5850" spc="-295">
                <a:solidFill>
                  <a:srgbClr val="0E0E0E"/>
                </a:solidFill>
                <a:latin typeface="Verdana"/>
                <a:cs typeface="Verdana"/>
              </a:rPr>
              <a:t>s</a:t>
            </a:r>
            <a:r>
              <a:rPr dirty="0" sz="5850" spc="-240">
                <a:solidFill>
                  <a:srgbClr val="0E0E0E"/>
                </a:solidFill>
                <a:latin typeface="Verdana"/>
                <a:cs typeface="Verdana"/>
              </a:rPr>
              <a:t>i</a:t>
            </a:r>
            <a:r>
              <a:rPr dirty="0" sz="5850" spc="-470">
                <a:solidFill>
                  <a:srgbClr val="0E0E0E"/>
                </a:solidFill>
                <a:latin typeface="Verdana"/>
                <a:cs typeface="Verdana"/>
              </a:rPr>
              <a:t>n</a:t>
            </a:r>
            <a:r>
              <a:rPr dirty="0" sz="5850" spc="-550">
                <a:solidFill>
                  <a:srgbClr val="0E0E0E"/>
                </a:solidFill>
                <a:latin typeface="Verdana"/>
                <a:cs typeface="Verdana"/>
              </a:rPr>
              <a:t>g</a:t>
            </a:r>
            <a:r>
              <a:rPr dirty="0" sz="5850" spc="-87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5850" spc="-380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5850" spc="-590">
                <a:solidFill>
                  <a:srgbClr val="0E0E0E"/>
                </a:solidFill>
                <a:latin typeface="Verdana"/>
                <a:cs typeface="Verdana"/>
              </a:rPr>
              <a:t>x</a:t>
            </a:r>
            <a:r>
              <a:rPr dirty="0" sz="5850" spc="-200">
                <a:solidFill>
                  <a:srgbClr val="0E0E0E"/>
                </a:solidFill>
                <a:latin typeface="Verdana"/>
                <a:cs typeface="Verdana"/>
              </a:rPr>
              <a:t>c</a:t>
            </a:r>
            <a:r>
              <a:rPr dirty="0" sz="5850" spc="-365">
                <a:solidFill>
                  <a:srgbClr val="0E0E0E"/>
                </a:solidFill>
                <a:latin typeface="Verdana"/>
                <a:cs typeface="Verdana"/>
              </a:rPr>
              <a:t>e</a:t>
            </a:r>
            <a:r>
              <a:rPr dirty="0" sz="5850" spc="-10">
                <a:solidFill>
                  <a:srgbClr val="0E0E0E"/>
                </a:solidFill>
                <a:latin typeface="Verdana"/>
                <a:cs typeface="Verdana"/>
              </a:rPr>
              <a:t>l</a:t>
            </a:r>
            <a:endParaRPr sz="5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49650" cy="9144000"/>
            <a:chOff x="0" y="0"/>
            <a:chExt cx="1624965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49649" cy="9143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49400" y="8178803"/>
              <a:ext cx="333374" cy="333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2296" y="8547096"/>
              <a:ext cx="4939665" cy="393700"/>
            </a:xfrm>
            <a:custGeom>
              <a:avLst/>
              <a:gdLst/>
              <a:ahLst/>
              <a:cxnLst/>
              <a:rect l="l" t="t" r="r" b="b"/>
              <a:pathLst>
                <a:path w="4939665" h="393700">
                  <a:moveTo>
                    <a:pt x="4939664" y="393696"/>
                  </a:moveTo>
                  <a:lnTo>
                    <a:pt x="0" y="393696"/>
                  </a:lnTo>
                  <a:lnTo>
                    <a:pt x="0" y="0"/>
                  </a:lnTo>
                  <a:lnTo>
                    <a:pt x="4939664" y="0"/>
                  </a:lnTo>
                  <a:lnTo>
                    <a:pt x="4939664" y="39369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3" y="5092693"/>
              <a:ext cx="2314574" cy="40100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0596" y="8636870"/>
            <a:ext cx="224599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450" spc="-1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4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450" spc="-1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450" spc="5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5988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3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0596" y="546481"/>
            <a:ext cx="312801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rebuchet MS"/>
                <a:cs typeface="Trebuchet MS"/>
              </a:rPr>
              <a:t>AGEND</a:t>
            </a:r>
            <a:r>
              <a:rPr dirty="0" b="1">
                <a:latin typeface="Trebuchet MS"/>
                <a:cs typeface="Trebuchet MS"/>
              </a:rPr>
              <a:t>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54780" y="2018134"/>
            <a:ext cx="5817235" cy="45281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1737360">
              <a:lnSpc>
                <a:spcPts val="4430"/>
              </a:lnSpc>
              <a:spcBef>
                <a:spcPts val="285"/>
              </a:spcBef>
            </a:pPr>
            <a:r>
              <a:rPr dirty="0" sz="3700" spc="-35">
                <a:solidFill>
                  <a:srgbClr val="0D0D0D"/>
                </a:solidFill>
                <a:latin typeface="Tahoma"/>
                <a:cs typeface="Tahoma"/>
              </a:rPr>
              <a:t>1</a:t>
            </a:r>
            <a:r>
              <a:rPr dirty="0" sz="3700" spc="-225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P</a:t>
            </a:r>
            <a:r>
              <a:rPr dirty="0" sz="3700" spc="-12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20">
                <a:solidFill>
                  <a:srgbClr val="0D0D0D"/>
                </a:solidFill>
                <a:latin typeface="Tahoma"/>
                <a:cs typeface="Tahoma"/>
              </a:rPr>
              <a:t>b</a:t>
            </a:r>
            <a:r>
              <a:rPr dirty="0" sz="3700" spc="45">
                <a:solidFill>
                  <a:srgbClr val="0D0D0D"/>
                </a:solidFill>
                <a:latin typeface="Tahoma"/>
                <a:cs typeface="Tahoma"/>
              </a:rPr>
              <a:t>l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m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13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8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dirty="0" sz="3700" spc="-8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200">
                <a:solidFill>
                  <a:srgbClr val="0D0D0D"/>
                </a:solidFill>
                <a:latin typeface="Tahoma"/>
                <a:cs typeface="Tahoma"/>
              </a:rPr>
              <a:t>m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dirty="0" sz="3700" spc="-50">
                <a:solidFill>
                  <a:srgbClr val="0D0D0D"/>
                </a:solidFill>
                <a:latin typeface="Tahoma"/>
                <a:cs typeface="Tahoma"/>
              </a:rPr>
              <a:t>t  </a:t>
            </a:r>
            <a:r>
              <a:rPr dirty="0" sz="3700" spc="-35">
                <a:solidFill>
                  <a:srgbClr val="0D0D0D"/>
                </a:solidFill>
                <a:latin typeface="Tahoma"/>
                <a:cs typeface="Tahoma"/>
              </a:rPr>
              <a:t>2</a:t>
            </a:r>
            <a:r>
              <a:rPr dirty="0" sz="3700" spc="-225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P</a:t>
            </a:r>
            <a:r>
              <a:rPr dirty="0" sz="3700" spc="-12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225">
                <a:solidFill>
                  <a:srgbClr val="0D0D0D"/>
                </a:solidFill>
                <a:latin typeface="Tahoma"/>
                <a:cs typeface="Tahoma"/>
              </a:rPr>
              <a:t>j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dirty="0" sz="3700" spc="-5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27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215">
                <a:solidFill>
                  <a:srgbClr val="0D0D0D"/>
                </a:solidFill>
                <a:latin typeface="Tahoma"/>
                <a:cs typeface="Tahoma"/>
              </a:rPr>
              <a:t>v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12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215">
                <a:solidFill>
                  <a:srgbClr val="0D0D0D"/>
                </a:solidFill>
                <a:latin typeface="Tahoma"/>
                <a:cs typeface="Tahoma"/>
              </a:rPr>
              <a:t>v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90">
                <a:solidFill>
                  <a:srgbClr val="0D0D0D"/>
                </a:solidFill>
                <a:latin typeface="Tahoma"/>
                <a:cs typeface="Tahoma"/>
              </a:rPr>
              <a:t>w  </a:t>
            </a:r>
            <a:r>
              <a:rPr dirty="0" sz="3700" spc="-35">
                <a:solidFill>
                  <a:srgbClr val="0D0D0D"/>
                </a:solidFill>
                <a:latin typeface="Tahoma"/>
                <a:cs typeface="Tahoma"/>
              </a:rPr>
              <a:t>3</a:t>
            </a:r>
            <a:r>
              <a:rPr dirty="0" sz="3700" spc="-225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dirty="0" sz="3700" spc="-145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dirty="0" sz="3700" spc="-90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U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12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1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endParaRPr sz="3700">
              <a:latin typeface="Tahoma"/>
              <a:cs typeface="Tahoma"/>
            </a:endParaRPr>
          </a:p>
          <a:p>
            <a:pPr marL="383540" indent="-371475">
              <a:lnSpc>
                <a:spcPts val="4260"/>
              </a:lnSpc>
              <a:buSzPct val="97297"/>
              <a:buAutoNum type="arabicPeriod" startAt="4"/>
              <a:tabLst>
                <a:tab pos="384175" algn="l"/>
              </a:tabLst>
            </a:pPr>
            <a:r>
              <a:rPr dirty="0" sz="3700" spc="-27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u</a:t>
            </a:r>
            <a:r>
              <a:rPr dirty="0" sz="3700" spc="-9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13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45">
                <a:solidFill>
                  <a:srgbClr val="0D0D0D"/>
                </a:solidFill>
                <a:latin typeface="Tahoma"/>
                <a:cs typeface="Tahoma"/>
              </a:rPr>
              <a:t>l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u</a:t>
            </a:r>
            <a:r>
              <a:rPr dirty="0" sz="3700" spc="-8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5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dirty="0" sz="3700" spc="-90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P</a:t>
            </a:r>
            <a:r>
              <a:rPr dirty="0" sz="3700" spc="-12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20">
                <a:solidFill>
                  <a:srgbClr val="0D0D0D"/>
                </a:solidFill>
                <a:latin typeface="Tahoma"/>
                <a:cs typeface="Tahoma"/>
              </a:rPr>
              <a:t>p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8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5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endParaRPr sz="3700">
              <a:latin typeface="Tahoma"/>
              <a:cs typeface="Tahoma"/>
            </a:endParaRPr>
          </a:p>
          <a:p>
            <a:pPr marL="12700" marR="1073150">
              <a:lnSpc>
                <a:spcPts val="4420"/>
              </a:lnSpc>
              <a:spcBef>
                <a:spcPts val="135"/>
              </a:spcBef>
              <a:buSzPct val="97297"/>
              <a:buAutoNum type="arabicPeriod" startAt="4"/>
              <a:tabLst>
                <a:tab pos="384175" algn="l"/>
              </a:tabLst>
            </a:pPr>
            <a:r>
              <a:rPr dirty="0" sz="3700" spc="-275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dirty="0" sz="3700" spc="-8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5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275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dirty="0" sz="3700" spc="-12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120">
                <a:solidFill>
                  <a:srgbClr val="0D0D0D"/>
                </a:solidFill>
                <a:latin typeface="Tahoma"/>
                <a:cs typeface="Tahoma"/>
              </a:rPr>
              <a:t>p</a:t>
            </a:r>
            <a:r>
              <a:rPr dirty="0" sz="3700" spc="-8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05">
                <a:solidFill>
                  <a:srgbClr val="0D0D0D"/>
                </a:solidFill>
                <a:latin typeface="Tahoma"/>
                <a:cs typeface="Tahoma"/>
              </a:rPr>
              <a:t>n  </a:t>
            </a:r>
            <a:r>
              <a:rPr dirty="0" sz="3700" spc="-35">
                <a:solidFill>
                  <a:srgbClr val="0D0D0D"/>
                </a:solidFill>
                <a:latin typeface="Tahoma"/>
                <a:cs typeface="Tahoma"/>
              </a:rPr>
              <a:t>6</a:t>
            </a:r>
            <a:r>
              <a:rPr dirty="0" sz="3700" spc="-225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M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20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45">
                <a:solidFill>
                  <a:srgbClr val="0D0D0D"/>
                </a:solidFill>
                <a:latin typeface="Tahoma"/>
                <a:cs typeface="Tahoma"/>
              </a:rPr>
              <a:t>ll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dirty="0" sz="3700" spc="-265">
                <a:solidFill>
                  <a:srgbClr val="0D0D0D"/>
                </a:solidFill>
                <a:latin typeface="Tahoma"/>
                <a:cs typeface="Tahoma"/>
              </a:rPr>
              <a:t>g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9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dirty="0" sz="3700" spc="-120">
                <a:solidFill>
                  <a:srgbClr val="0D0D0D"/>
                </a:solidFill>
                <a:latin typeface="Tahoma"/>
                <a:cs typeface="Tahoma"/>
              </a:rPr>
              <a:t>pp</a:t>
            </a:r>
            <a:r>
              <a:rPr dirty="0" sz="3700" spc="-125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dirty="0" sz="3700" spc="-105">
                <a:solidFill>
                  <a:srgbClr val="0D0D0D"/>
                </a:solidFill>
                <a:latin typeface="Tahoma"/>
                <a:cs typeface="Tahoma"/>
              </a:rPr>
              <a:t>h  </a:t>
            </a:r>
            <a:r>
              <a:rPr dirty="0" sz="3700" spc="-35">
                <a:solidFill>
                  <a:srgbClr val="0D0D0D"/>
                </a:solidFill>
                <a:latin typeface="Tahoma"/>
                <a:cs typeface="Tahoma"/>
              </a:rPr>
              <a:t>7</a:t>
            </a:r>
            <a:r>
              <a:rPr dirty="0" sz="3700" spc="-225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dirty="0" sz="3700" spc="-130">
                <a:solidFill>
                  <a:srgbClr val="0D0D0D"/>
                </a:solidFill>
                <a:latin typeface="Tahoma"/>
                <a:cs typeface="Tahoma"/>
              </a:rPr>
              <a:t>e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u</a:t>
            </a:r>
            <a:r>
              <a:rPr dirty="0" sz="3700" spc="45">
                <a:solidFill>
                  <a:srgbClr val="0D0D0D"/>
                </a:solidFill>
                <a:latin typeface="Tahoma"/>
                <a:cs typeface="Tahoma"/>
              </a:rPr>
              <a:t>l</a:t>
            </a:r>
            <a:r>
              <a:rPr dirty="0" sz="3700" spc="-85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dirty="0" sz="3700" spc="-1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17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dirty="0" sz="3700" spc="-90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dirty="0" sz="3700" spc="-42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275">
                <a:solidFill>
                  <a:srgbClr val="0D0D0D"/>
                </a:solidFill>
                <a:latin typeface="Tahoma"/>
                <a:cs typeface="Tahoma"/>
              </a:rPr>
              <a:t>D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c</a:t>
            </a:r>
            <a:r>
              <a:rPr dirty="0" sz="3700" spc="-180">
                <a:solidFill>
                  <a:srgbClr val="0D0D0D"/>
                </a:solidFill>
                <a:latin typeface="Tahoma"/>
                <a:cs typeface="Tahoma"/>
              </a:rPr>
              <a:t>u</a:t>
            </a:r>
            <a:r>
              <a:rPr dirty="0" sz="3700" spc="-45">
                <a:solidFill>
                  <a:srgbClr val="0D0D0D"/>
                </a:solidFill>
                <a:latin typeface="Tahoma"/>
                <a:cs typeface="Tahoma"/>
              </a:rPr>
              <a:t>ss</a:t>
            </a:r>
            <a:r>
              <a:rPr dirty="0" sz="3700" spc="-25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dirty="0" sz="3700" spc="-160">
                <a:solidFill>
                  <a:srgbClr val="0D0D0D"/>
                </a:solidFill>
                <a:latin typeface="Tahoma"/>
                <a:cs typeface="Tahoma"/>
              </a:rPr>
              <a:t>o</a:t>
            </a:r>
            <a:r>
              <a:rPr dirty="0" sz="3700" spc="-105">
                <a:solidFill>
                  <a:srgbClr val="0D0D0D"/>
                </a:solidFill>
                <a:latin typeface="Tahoma"/>
                <a:cs typeface="Tahoma"/>
              </a:rPr>
              <a:t>n  </a:t>
            </a:r>
            <a:r>
              <a:rPr dirty="0" sz="3700" spc="-110">
                <a:solidFill>
                  <a:srgbClr val="0D0D0D"/>
                </a:solidFill>
                <a:latin typeface="Tahoma"/>
                <a:cs typeface="Tahoma"/>
              </a:rPr>
              <a:t>8.Conclusion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64462" y="0"/>
            <a:ext cx="6385560" cy="9144000"/>
            <a:chOff x="9864462" y="0"/>
            <a:chExt cx="6385560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4462" y="0"/>
              <a:ext cx="6385187" cy="9143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5303" y="3911603"/>
              <a:ext cx="3686174" cy="43433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96" y="2260596"/>
            <a:ext cx="419099" cy="428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2503" y="8623296"/>
            <a:ext cx="101599" cy="2370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342" y="471555"/>
            <a:ext cx="7361555" cy="889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650" spc="5" b="1">
                <a:latin typeface="Trebuchet MS"/>
                <a:cs typeface="Trebuchet MS"/>
              </a:rPr>
              <a:t>PROBLEM</a:t>
            </a:r>
            <a:r>
              <a:rPr dirty="0" sz="5650" spc="-85" b="1">
                <a:latin typeface="Trebuchet MS"/>
                <a:cs typeface="Trebuchet MS"/>
              </a:rPr>
              <a:t> </a:t>
            </a:r>
            <a:r>
              <a:rPr dirty="0" sz="5650" spc="5" b="1">
                <a:latin typeface="Trebuchet MS"/>
                <a:cs typeface="Trebuchet MS"/>
              </a:rPr>
              <a:t>STATEMENT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103" y="2670537"/>
            <a:ext cx="9039860" cy="3436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83515" marR="5080" indent="-183515">
              <a:lnSpc>
                <a:spcPct val="99400"/>
              </a:lnSpc>
              <a:spcBef>
                <a:spcPts val="160"/>
              </a:spcBef>
              <a:buSzPct val="97297"/>
              <a:buChar char="•"/>
              <a:tabLst>
                <a:tab pos="183515" algn="l"/>
              </a:tabLst>
            </a:pPr>
            <a:r>
              <a:rPr dirty="0" sz="3700" spc="-120">
                <a:latin typeface="Trebuchet MS"/>
                <a:cs typeface="Trebuchet MS"/>
              </a:rPr>
              <a:t>Analysing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employee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190">
                <a:latin typeface="Trebuchet MS"/>
                <a:cs typeface="Trebuchet MS"/>
              </a:rPr>
              <a:t>performance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210">
                <a:latin typeface="Trebuchet MS"/>
                <a:cs typeface="Trebuchet MS"/>
              </a:rPr>
              <a:t>to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195">
                <a:latin typeface="Trebuchet MS"/>
                <a:cs typeface="Trebuchet MS"/>
              </a:rPr>
              <a:t>track</a:t>
            </a:r>
            <a:r>
              <a:rPr dirty="0" sz="3700" spc="-370">
                <a:latin typeface="Trebuchet MS"/>
                <a:cs typeface="Trebuchet MS"/>
              </a:rPr>
              <a:t> </a:t>
            </a:r>
            <a:r>
              <a:rPr dirty="0" sz="3700" spc="-220">
                <a:latin typeface="Trebuchet MS"/>
                <a:cs typeface="Trebuchet MS"/>
              </a:rPr>
              <a:t>their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-180">
                <a:latin typeface="Trebuchet MS"/>
                <a:cs typeface="Trebuchet MS"/>
              </a:rPr>
              <a:t>w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20">
                <a:latin typeface="Trebuchet MS"/>
                <a:cs typeface="Trebuchet MS"/>
              </a:rPr>
              <a:t>k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80">
                <a:latin typeface="Trebuchet MS"/>
                <a:cs typeface="Trebuchet MS"/>
              </a:rPr>
              <a:t>g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110">
                <a:latin typeface="Trebuchet MS"/>
                <a:cs typeface="Trebuchet MS"/>
              </a:rPr>
              <a:t>s</a:t>
            </a:r>
            <a:r>
              <a:rPr dirty="0" sz="3700" spc="-120">
                <a:latin typeface="Trebuchet MS"/>
                <a:cs typeface="Trebuchet MS"/>
              </a:rPr>
              <a:t>k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200">
                <a:latin typeface="Trebuchet MS"/>
                <a:cs typeface="Trebuchet MS"/>
              </a:rPr>
              <a:t>ll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110">
                <a:latin typeface="Trebuchet MS"/>
                <a:cs typeface="Trebuchet MS"/>
              </a:rPr>
              <a:t>d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05">
                <a:latin typeface="Trebuchet MS"/>
                <a:cs typeface="Trebuchet MS"/>
              </a:rPr>
              <a:t>o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50">
                <a:latin typeface="Trebuchet MS"/>
                <a:cs typeface="Trebuchet MS"/>
              </a:rPr>
              <a:t>w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75">
                <a:latin typeface="Trebuchet MS"/>
                <a:cs typeface="Trebuchet MS"/>
              </a:rPr>
              <a:t>l  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75">
                <a:latin typeface="Trebuchet MS"/>
                <a:cs typeface="Trebuchet MS"/>
              </a:rPr>
              <a:t>y</a:t>
            </a:r>
            <a:r>
              <a:rPr dirty="0" sz="3700" spc="-204">
                <a:latin typeface="Trebuchet MS"/>
                <a:cs typeface="Trebuchet MS"/>
              </a:rPr>
              <a:t>ee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b</a:t>
            </a:r>
            <a:r>
              <a:rPr dirty="0" sz="3700" spc="-145">
                <a:latin typeface="Trebuchet MS"/>
                <a:cs typeface="Trebuchet MS"/>
              </a:rPr>
              <a:t>y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40">
                <a:latin typeface="Trebuchet MS"/>
                <a:cs typeface="Trebuchet MS"/>
              </a:rPr>
              <a:t>u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110">
                <a:latin typeface="Trebuchet MS"/>
                <a:cs typeface="Trebuchet MS"/>
              </a:rPr>
              <a:t>s</a:t>
            </a:r>
            <a:r>
              <a:rPr dirty="0" sz="3700" spc="-120">
                <a:latin typeface="Trebuchet MS"/>
                <a:cs typeface="Trebuchet MS"/>
              </a:rPr>
              <a:t>k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434">
                <a:latin typeface="Trebuchet MS"/>
                <a:cs typeface="Trebuchet MS"/>
              </a:rPr>
              <a:t>.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183515" marR="274320" indent="-183515">
              <a:lnSpc>
                <a:spcPct val="100499"/>
              </a:lnSpc>
              <a:spcBef>
                <a:spcPts val="5"/>
              </a:spcBef>
              <a:buSzPct val="97297"/>
              <a:buChar char="•"/>
              <a:tabLst>
                <a:tab pos="183515" algn="l"/>
              </a:tabLst>
            </a:pPr>
            <a:r>
              <a:rPr dirty="0" sz="3700" spc="-180">
                <a:latin typeface="Trebuchet MS"/>
                <a:cs typeface="Trebuchet MS"/>
              </a:rPr>
              <a:t>To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95">
                <a:latin typeface="Trebuchet MS"/>
                <a:cs typeface="Trebuchet MS"/>
              </a:rPr>
              <a:t>track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10">
                <a:latin typeface="Trebuchet MS"/>
                <a:cs typeface="Trebuchet MS"/>
              </a:rPr>
              <a:t>the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190">
                <a:latin typeface="Trebuchet MS"/>
                <a:cs typeface="Trebuchet MS"/>
              </a:rPr>
              <a:t>performance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and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give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5">
                <a:latin typeface="Trebuchet MS"/>
                <a:cs typeface="Trebuchet MS"/>
              </a:rPr>
              <a:t>rewards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210">
                <a:latin typeface="Trebuchet MS"/>
                <a:cs typeface="Trebuchet MS"/>
              </a:rPr>
              <a:t>to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70">
                <a:latin typeface="Trebuchet MS"/>
                <a:cs typeface="Trebuchet MS"/>
              </a:rPr>
              <a:t>c</a:t>
            </a:r>
            <a:r>
              <a:rPr dirty="0" sz="3700" spc="-140">
                <a:latin typeface="Trebuchet MS"/>
                <a:cs typeface="Trebuchet MS"/>
              </a:rPr>
              <a:t>u</a:t>
            </a:r>
            <a:r>
              <a:rPr dirty="0" sz="3700" spc="-229">
                <a:latin typeface="Trebuchet MS"/>
                <a:cs typeface="Trebuchet MS"/>
              </a:rPr>
              <a:t>rr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280">
                <a:latin typeface="Trebuchet MS"/>
                <a:cs typeface="Trebuchet MS"/>
              </a:rPr>
              <a:t>t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305">
                <a:latin typeface="Trebuchet MS"/>
                <a:cs typeface="Trebuchet MS"/>
              </a:rPr>
              <a:t>f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170">
                <a:latin typeface="Trebuchet MS"/>
                <a:cs typeface="Trebuchet MS"/>
              </a:rPr>
              <a:t>c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434">
                <a:latin typeface="Trebuchet MS"/>
                <a:cs typeface="Trebuchet MS"/>
              </a:rPr>
              <a:t>.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75988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8096" y="2260596"/>
            <a:ext cx="419099" cy="428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4300" y="3530603"/>
            <a:ext cx="4705349" cy="507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2503" y="8623296"/>
            <a:ext cx="101599" cy="2370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596" y="1069092"/>
            <a:ext cx="4723130" cy="17526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ctr" marR="1648460">
              <a:lnSpc>
                <a:spcPct val="100000"/>
              </a:lnSpc>
              <a:spcBef>
                <a:spcPts val="114"/>
              </a:spcBef>
            </a:pPr>
            <a:r>
              <a:rPr dirty="0" sz="5650" spc="5" b="1">
                <a:latin typeface="Trebuchet MS"/>
                <a:cs typeface="Trebuchet MS"/>
              </a:rPr>
              <a:t>PROJECT</a:t>
            </a:r>
            <a:endParaRPr sz="5650">
              <a:latin typeface="Trebuchet MS"/>
              <a:cs typeface="Trebuchet MS"/>
            </a:endParaRPr>
          </a:p>
          <a:p>
            <a:pPr algn="ctr" marL="1202055">
              <a:lnSpc>
                <a:spcPct val="100000"/>
              </a:lnSpc>
              <a:spcBef>
                <a:spcPts val="20"/>
              </a:spcBef>
            </a:pPr>
            <a:r>
              <a:rPr dirty="0" sz="5650" spc="5" b="1">
                <a:latin typeface="Trebuchet MS"/>
                <a:cs typeface="Trebuchet MS"/>
              </a:rPr>
              <a:t>OVERVIEW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75988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5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369" y="3210369"/>
            <a:ext cx="10162540" cy="447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038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dirty="0" sz="3200" spc="-385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494665" marR="30480" indent="-457200">
              <a:lnSpc>
                <a:spcPts val="4430"/>
              </a:lnSpc>
              <a:spcBef>
                <a:spcPts val="185"/>
              </a:spcBef>
            </a:pPr>
            <a:r>
              <a:rPr dirty="0" baseline="13888" sz="1500" spc="3584">
                <a:latin typeface="Lucida Sans Unicode"/>
                <a:cs typeface="Lucida Sans Unicode"/>
              </a:rPr>
              <a:t>▪</a:t>
            </a:r>
            <a:r>
              <a:rPr dirty="0" sz="3700" spc="290">
                <a:latin typeface="Trebuchet MS"/>
                <a:cs typeface="Trebuchet MS"/>
              </a:rPr>
              <a:t>I</a:t>
            </a:r>
            <a:r>
              <a:rPr dirty="0" sz="3700" spc="-110">
                <a:latin typeface="Trebuchet MS"/>
                <a:cs typeface="Trebuchet MS"/>
              </a:rPr>
              <a:t>n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540">
                <a:latin typeface="Trebuchet MS"/>
                <a:cs typeface="Trebuchet MS"/>
              </a:rPr>
              <a:t>j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70">
                <a:latin typeface="Trebuchet MS"/>
                <a:cs typeface="Trebuchet MS"/>
              </a:rPr>
              <a:t>c</a:t>
            </a:r>
            <a:r>
              <a:rPr dirty="0" sz="3700" spc="-280">
                <a:latin typeface="Trebuchet MS"/>
                <a:cs typeface="Trebuchet MS"/>
              </a:rPr>
              <a:t>t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80">
                <a:latin typeface="Trebuchet MS"/>
                <a:cs typeface="Trebuchet MS"/>
              </a:rPr>
              <a:t>w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20">
                <a:latin typeface="Trebuchet MS"/>
                <a:cs typeface="Trebuchet MS"/>
              </a:rPr>
              <a:t>k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80">
                <a:latin typeface="Trebuchet MS"/>
                <a:cs typeface="Trebuchet MS"/>
              </a:rPr>
              <a:t>w</a:t>
            </a:r>
            <a:r>
              <a:rPr dirty="0" sz="3700" spc="-110">
                <a:latin typeface="Trebuchet MS"/>
                <a:cs typeface="Trebuchet MS"/>
              </a:rPr>
              <a:t>n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b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40">
                <a:latin typeface="Trebuchet MS"/>
                <a:cs typeface="Trebuchet MS"/>
              </a:rPr>
              <a:t>u</a:t>
            </a:r>
            <a:r>
              <a:rPr dirty="0" sz="3700" spc="-280">
                <a:latin typeface="Trebuchet MS"/>
                <a:cs typeface="Trebuchet MS"/>
              </a:rPr>
              <a:t>t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75">
                <a:latin typeface="Trebuchet MS"/>
                <a:cs typeface="Trebuchet MS"/>
              </a:rPr>
              <a:t>y</a:t>
            </a:r>
            <a:r>
              <a:rPr dirty="0" sz="3700" spc="-204">
                <a:latin typeface="Trebuchet MS"/>
                <a:cs typeface="Trebuchet MS"/>
              </a:rPr>
              <a:t>ee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90">
                <a:latin typeface="Trebuchet MS"/>
                <a:cs typeface="Trebuchet MS"/>
              </a:rPr>
              <a:t>w 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45">
                <a:latin typeface="Trebuchet MS"/>
                <a:cs typeface="Trebuchet MS"/>
              </a:rPr>
              <a:t>y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305">
                <a:latin typeface="Trebuchet MS"/>
                <a:cs typeface="Trebuchet MS"/>
              </a:rPr>
              <a:t>f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35">
                <a:latin typeface="Trebuchet MS"/>
                <a:cs typeface="Trebuchet MS"/>
              </a:rPr>
              <a:t>m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b</a:t>
            </a:r>
            <a:r>
              <a:rPr dirty="0" sz="3700" spc="-145">
                <a:latin typeface="Trebuchet MS"/>
                <a:cs typeface="Trebuchet MS"/>
              </a:rPr>
              <a:t>y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40">
                <a:latin typeface="Trebuchet MS"/>
                <a:cs typeface="Trebuchet MS"/>
              </a:rPr>
              <a:t>u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10">
                <a:latin typeface="Trebuchet MS"/>
                <a:cs typeface="Trebuchet MS"/>
              </a:rPr>
              <a:t>g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110">
                <a:latin typeface="Trebuchet MS"/>
                <a:cs typeface="Trebuchet MS"/>
              </a:rPr>
              <a:t>h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110">
                <a:latin typeface="Trebuchet MS"/>
                <a:cs typeface="Trebuchet MS"/>
              </a:rPr>
              <a:t>d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280">
                <a:latin typeface="Trebuchet MS"/>
                <a:cs typeface="Trebuchet MS"/>
              </a:rPr>
              <a:t>t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b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rebuchet MS"/>
              <a:cs typeface="Trebuchet MS"/>
            </a:endParaRPr>
          </a:p>
          <a:p>
            <a:pPr marL="494665" marR="417830" indent="-457200">
              <a:lnSpc>
                <a:spcPts val="4430"/>
              </a:lnSpc>
            </a:pPr>
            <a:r>
              <a:rPr dirty="0" baseline="-11111" sz="1500" spc="3584">
                <a:latin typeface="Lucida Sans Unicode"/>
                <a:cs typeface="Lucida Sans Unicode"/>
              </a:rPr>
              <a:t>▪</a:t>
            </a:r>
            <a:r>
              <a:rPr dirty="0" sz="3700" spc="-50">
                <a:latin typeface="Trebuchet MS"/>
                <a:cs typeface="Trebuchet MS"/>
              </a:rPr>
              <a:t>E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75">
                <a:latin typeface="Trebuchet MS"/>
                <a:cs typeface="Trebuchet MS"/>
              </a:rPr>
              <a:t>y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305">
                <a:latin typeface="Trebuchet MS"/>
                <a:cs typeface="Trebuchet MS"/>
              </a:rPr>
              <a:t>f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170">
                <a:latin typeface="Trebuchet MS"/>
                <a:cs typeface="Trebuchet MS"/>
              </a:rPr>
              <a:t>c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75">
                <a:latin typeface="Trebuchet MS"/>
                <a:cs typeface="Trebuchet MS"/>
              </a:rPr>
              <a:t>y</a:t>
            </a:r>
            <a:r>
              <a:rPr dirty="0" sz="3700" spc="110">
                <a:latin typeface="Trebuchet MS"/>
                <a:cs typeface="Trebuchet MS"/>
              </a:rPr>
              <a:t>s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280">
                <a:latin typeface="Trebuchet MS"/>
                <a:cs typeface="Trebuchet MS"/>
              </a:rPr>
              <a:t>t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75">
                <a:latin typeface="Trebuchet MS"/>
                <a:cs typeface="Trebuchet MS"/>
              </a:rPr>
              <a:t>o  </a:t>
            </a:r>
            <a:r>
              <a:rPr dirty="0" sz="3700" spc="-215">
                <a:latin typeface="Trebuchet MS"/>
                <a:cs typeface="Trebuchet MS"/>
              </a:rPr>
              <a:t>identify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210">
                <a:latin typeface="Trebuchet MS"/>
                <a:cs typeface="Trebuchet MS"/>
              </a:rPr>
              <a:t>the</a:t>
            </a:r>
            <a:r>
              <a:rPr dirty="0" sz="3700" spc="-370">
                <a:latin typeface="Trebuchet MS"/>
                <a:cs typeface="Trebuchet MS"/>
              </a:rPr>
              <a:t> </a:t>
            </a:r>
            <a:r>
              <a:rPr dirty="0" sz="3700" spc="-190">
                <a:latin typeface="Trebuchet MS"/>
                <a:cs typeface="Trebuchet MS"/>
              </a:rPr>
              <a:t>performance</a:t>
            </a:r>
            <a:r>
              <a:rPr dirty="0" sz="3700" spc="-370">
                <a:latin typeface="Trebuchet MS"/>
                <a:cs typeface="Trebuchet MS"/>
              </a:rPr>
              <a:t> </a:t>
            </a:r>
            <a:r>
              <a:rPr dirty="0" sz="3700" spc="-190">
                <a:latin typeface="Trebuchet MS"/>
                <a:cs typeface="Trebuchet MS"/>
              </a:rPr>
              <a:t>level</a:t>
            </a:r>
            <a:r>
              <a:rPr dirty="0" sz="3700" spc="-375">
                <a:latin typeface="Trebuchet MS"/>
                <a:cs typeface="Trebuchet MS"/>
              </a:rPr>
              <a:t> </a:t>
            </a:r>
            <a:r>
              <a:rPr dirty="0" sz="3700" spc="-190">
                <a:latin typeface="Trebuchet MS"/>
                <a:cs typeface="Trebuchet MS"/>
              </a:rPr>
              <a:t>toward</a:t>
            </a:r>
            <a:r>
              <a:rPr dirty="0" sz="3700" spc="-370">
                <a:latin typeface="Trebuchet MS"/>
                <a:cs typeface="Trebuchet MS"/>
              </a:rPr>
              <a:t> </a:t>
            </a:r>
            <a:r>
              <a:rPr dirty="0" sz="3700" spc="-210">
                <a:latin typeface="Trebuchet MS"/>
                <a:cs typeface="Trebuchet MS"/>
              </a:rPr>
              <a:t>the</a:t>
            </a:r>
            <a:r>
              <a:rPr dirty="0" sz="3700" spc="-370">
                <a:latin typeface="Trebuchet MS"/>
                <a:cs typeface="Trebuchet MS"/>
              </a:rPr>
              <a:t> </a:t>
            </a:r>
            <a:r>
              <a:rPr dirty="0" sz="3700" spc="-245">
                <a:latin typeface="Trebuchet MS"/>
                <a:cs typeface="Trebuchet MS"/>
              </a:rPr>
              <a:t>project </a:t>
            </a:r>
            <a:r>
              <a:rPr dirty="0" sz="3700" spc="-1100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110">
                <a:latin typeface="Trebuchet MS"/>
                <a:cs typeface="Trebuchet MS"/>
              </a:rPr>
              <a:t>d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200">
                <a:latin typeface="Trebuchet MS"/>
                <a:cs typeface="Trebuchet MS"/>
              </a:rPr>
              <a:t>r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70">
                <a:latin typeface="Trebuchet MS"/>
                <a:cs typeface="Trebuchet MS"/>
              </a:rPr>
              <a:t>l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b</a:t>
            </a:r>
            <a:r>
              <a:rPr dirty="0" sz="3700" spc="-145">
                <a:latin typeface="Trebuchet MS"/>
                <a:cs typeface="Trebuchet MS"/>
              </a:rPr>
              <a:t>y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110">
                <a:latin typeface="Trebuchet MS"/>
                <a:cs typeface="Trebuchet MS"/>
              </a:rPr>
              <a:t>ss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10">
                <a:latin typeface="Trebuchet MS"/>
                <a:cs typeface="Trebuchet MS"/>
              </a:rPr>
              <a:t>g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80">
                <a:latin typeface="Trebuchet MS"/>
                <a:cs typeface="Trebuchet MS"/>
              </a:rPr>
              <a:t>g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50">
                <a:latin typeface="Trebuchet MS"/>
                <a:cs typeface="Trebuchet MS"/>
              </a:rPr>
              <a:t>w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20">
                <a:latin typeface="Trebuchet MS"/>
                <a:cs typeface="Trebuchet MS"/>
              </a:rPr>
              <a:t>k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75">
                <a:latin typeface="Trebuchet MS"/>
                <a:cs typeface="Trebuchet MS"/>
              </a:rPr>
              <a:t>o  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10">
                <a:latin typeface="Trebuchet MS"/>
                <a:cs typeface="Trebuchet MS"/>
              </a:rPr>
              <a:t>g</a:t>
            </a:r>
            <a:r>
              <a:rPr dirty="0" sz="3700" spc="-175">
                <a:latin typeface="Trebuchet MS"/>
                <a:cs typeface="Trebuchet MS"/>
              </a:rPr>
              <a:t>e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140">
                <a:latin typeface="Trebuchet MS"/>
                <a:cs typeface="Trebuchet MS"/>
              </a:rPr>
              <a:t>h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110">
                <a:latin typeface="Trebuchet MS"/>
                <a:cs typeface="Trebuchet MS"/>
              </a:rPr>
              <a:t>s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85">
                <a:latin typeface="Trebuchet MS"/>
                <a:cs typeface="Trebuchet MS"/>
              </a:rPr>
              <a:t>v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140">
                <a:latin typeface="Trebuchet MS"/>
                <a:cs typeface="Trebuchet MS"/>
              </a:rPr>
              <a:t>s</a:t>
            </a:r>
            <a:r>
              <a:rPr dirty="0" sz="3700" spc="-380">
                <a:latin typeface="Trebuchet MS"/>
                <a:cs typeface="Trebuchet MS"/>
              </a:rPr>
              <a:t> </a:t>
            </a:r>
            <a:r>
              <a:rPr dirty="0" sz="3700" spc="-434">
                <a:latin typeface="Trebuchet MS"/>
                <a:cs typeface="Trebuchet MS"/>
              </a:rPr>
              <a:t>.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96" y="2260596"/>
            <a:ext cx="419099" cy="4286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416803" y="0"/>
            <a:ext cx="8832850" cy="9144000"/>
            <a:chOff x="7416803" y="0"/>
            <a:chExt cx="8832850" cy="9144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461" y="0"/>
              <a:ext cx="6385187" cy="914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6803" y="2001516"/>
              <a:ext cx="5381624" cy="3209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1342" y="478534"/>
            <a:ext cx="6715759" cy="6756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250" spc="5" b="1">
                <a:latin typeface="Trebuchet MS"/>
                <a:cs typeface="Trebuchet MS"/>
              </a:rPr>
              <a:t>WHO</a:t>
            </a:r>
            <a:r>
              <a:rPr dirty="0" sz="4250" spc="-15" b="1">
                <a:latin typeface="Trebuchet MS"/>
                <a:cs typeface="Trebuchet MS"/>
              </a:rPr>
              <a:t> </a:t>
            </a:r>
            <a:r>
              <a:rPr dirty="0" sz="4250" spc="5" b="1">
                <a:latin typeface="Trebuchet MS"/>
                <a:cs typeface="Trebuchet MS"/>
              </a:rPr>
              <a:t>ARE</a:t>
            </a:r>
            <a:r>
              <a:rPr dirty="0" sz="4250" spc="-10" b="1">
                <a:latin typeface="Trebuchet MS"/>
                <a:cs typeface="Trebuchet MS"/>
              </a:rPr>
              <a:t> </a:t>
            </a:r>
            <a:r>
              <a:rPr dirty="0" sz="4250" spc="5" b="1">
                <a:latin typeface="Trebuchet MS"/>
                <a:cs typeface="Trebuchet MS"/>
              </a:rPr>
              <a:t>THE</a:t>
            </a:r>
            <a:r>
              <a:rPr dirty="0" sz="4250" spc="-10" b="1">
                <a:latin typeface="Trebuchet MS"/>
                <a:cs typeface="Trebuchet MS"/>
              </a:rPr>
              <a:t> </a:t>
            </a:r>
            <a:r>
              <a:rPr dirty="0" sz="4250" spc="5" b="1">
                <a:latin typeface="Trebuchet MS"/>
                <a:cs typeface="Trebuchet MS"/>
              </a:rPr>
              <a:t>END</a:t>
            </a:r>
            <a:r>
              <a:rPr dirty="0" sz="4250" spc="-15" b="1">
                <a:latin typeface="Trebuchet MS"/>
                <a:cs typeface="Trebuchet MS"/>
              </a:rPr>
              <a:t> </a:t>
            </a:r>
            <a:r>
              <a:rPr dirty="0" sz="4250" b="1">
                <a:latin typeface="Trebuchet MS"/>
                <a:cs typeface="Trebuchet MS"/>
              </a:rPr>
              <a:t>USERS?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6" y="2104739"/>
            <a:ext cx="3069590" cy="2870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11111" sz="1500" spc="2685">
                <a:latin typeface="Lucida Sans Unicode"/>
                <a:cs typeface="Lucida Sans Unicode"/>
              </a:rPr>
              <a:t>▪</a:t>
            </a:r>
            <a:r>
              <a:rPr dirty="0" sz="3700" spc="-50">
                <a:latin typeface="Trebuchet MS"/>
                <a:cs typeface="Trebuchet MS"/>
              </a:rPr>
              <a:t>E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75">
                <a:latin typeface="Trebuchet MS"/>
                <a:cs typeface="Trebuchet MS"/>
              </a:rPr>
              <a:t>y</a:t>
            </a:r>
            <a:r>
              <a:rPr dirty="0" sz="3700" spc="-204">
                <a:latin typeface="Trebuchet MS"/>
                <a:cs typeface="Trebuchet MS"/>
              </a:rPr>
              <a:t>ee</a:t>
            </a:r>
            <a:r>
              <a:rPr dirty="0" sz="3700" spc="140">
                <a:latin typeface="Trebuchet MS"/>
                <a:cs typeface="Trebuchet MS"/>
              </a:rPr>
              <a:t>s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dirty="0" baseline="-11111" sz="1500" spc="2685">
                <a:latin typeface="Lucida Sans Unicode"/>
                <a:cs typeface="Lucida Sans Unicode"/>
              </a:rPr>
              <a:t>▪</a:t>
            </a:r>
            <a:r>
              <a:rPr dirty="0" sz="3700" spc="-145">
                <a:latin typeface="Trebuchet MS"/>
                <a:cs typeface="Trebuchet MS"/>
              </a:rPr>
              <a:t>O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-110">
                <a:latin typeface="Trebuchet MS"/>
                <a:cs typeface="Trebuchet MS"/>
              </a:rPr>
              <a:t>g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110">
                <a:latin typeface="Trebuchet MS"/>
                <a:cs typeface="Trebuchet MS"/>
              </a:rPr>
              <a:t>s</a:t>
            </a:r>
            <a:r>
              <a:rPr dirty="0" sz="3700" spc="-175">
                <a:latin typeface="Trebuchet MS"/>
                <a:cs typeface="Trebuchet MS"/>
              </a:rPr>
              <a:t>a</a:t>
            </a:r>
            <a:r>
              <a:rPr dirty="0" sz="3700" spc="-310">
                <a:latin typeface="Trebuchet MS"/>
                <a:cs typeface="Trebuchet MS"/>
              </a:rPr>
              <a:t>t</a:t>
            </a:r>
            <a:r>
              <a:rPr dirty="0" sz="3700" spc="-235">
                <a:latin typeface="Trebuchet MS"/>
                <a:cs typeface="Trebuchet MS"/>
              </a:rPr>
              <a:t>i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40">
                <a:latin typeface="Trebuchet MS"/>
                <a:cs typeface="Trebuchet MS"/>
              </a:rPr>
              <a:t>n</a:t>
            </a:r>
            <a:r>
              <a:rPr dirty="0" sz="3700" spc="140">
                <a:latin typeface="Trebuchet MS"/>
                <a:cs typeface="Trebuchet MS"/>
              </a:rPr>
              <a:t>s</a:t>
            </a: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dirty="0" baseline="-8333" sz="1500" spc="2685">
                <a:latin typeface="Lucida Sans Unicode"/>
                <a:cs typeface="Lucida Sans Unicode"/>
              </a:rPr>
              <a:t>▪</a:t>
            </a:r>
            <a:r>
              <a:rPr dirty="0" sz="3700" spc="-50">
                <a:latin typeface="Trebuchet MS"/>
                <a:cs typeface="Trebuchet MS"/>
              </a:rPr>
              <a:t>E</a:t>
            </a:r>
            <a:r>
              <a:rPr dirty="0" sz="3700" spc="-165">
                <a:latin typeface="Trebuchet MS"/>
                <a:cs typeface="Trebuchet MS"/>
              </a:rPr>
              <a:t>m</a:t>
            </a:r>
            <a:r>
              <a:rPr dirty="0" sz="3700" spc="-140">
                <a:latin typeface="Trebuchet MS"/>
                <a:cs typeface="Trebuchet MS"/>
              </a:rPr>
              <a:t>p</a:t>
            </a:r>
            <a:r>
              <a:rPr dirty="0" sz="3700" spc="-200">
                <a:latin typeface="Trebuchet MS"/>
                <a:cs typeface="Trebuchet MS"/>
              </a:rPr>
              <a:t>l</a:t>
            </a:r>
            <a:r>
              <a:rPr dirty="0" sz="3700" spc="-135">
                <a:latin typeface="Trebuchet MS"/>
                <a:cs typeface="Trebuchet MS"/>
              </a:rPr>
              <a:t>o</a:t>
            </a:r>
            <a:r>
              <a:rPr dirty="0" sz="3700" spc="-175">
                <a:latin typeface="Trebuchet MS"/>
                <a:cs typeface="Trebuchet MS"/>
              </a:rPr>
              <a:t>y</a:t>
            </a:r>
            <a:r>
              <a:rPr dirty="0" sz="3700" spc="-204">
                <a:latin typeface="Trebuchet MS"/>
                <a:cs typeface="Trebuchet MS"/>
              </a:rPr>
              <a:t>e</a:t>
            </a:r>
            <a:r>
              <a:rPr dirty="0" sz="3700" spc="-229">
                <a:latin typeface="Trebuchet MS"/>
                <a:cs typeface="Trebuchet MS"/>
              </a:rPr>
              <a:t>r</a:t>
            </a:r>
            <a:r>
              <a:rPr dirty="0" sz="3700" spc="140">
                <a:latin typeface="Trebuchet MS"/>
                <a:cs typeface="Trebuchet MS"/>
              </a:rPr>
              <a:t>s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5988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6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8096" y="2260596"/>
            <a:ext cx="419099" cy="428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07903" y="7086600"/>
            <a:ext cx="733424" cy="1076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319" y="1930403"/>
            <a:ext cx="3590924" cy="4333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2503" y="8623296"/>
            <a:ext cx="101599" cy="2370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342" y="466845"/>
            <a:ext cx="127317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335" algn="l"/>
                <a:tab pos="4462145" algn="l"/>
                <a:tab pos="5830570" algn="l"/>
                <a:tab pos="6868795" algn="l"/>
                <a:tab pos="8914130" algn="l"/>
              </a:tabLst>
            </a:pPr>
            <a:r>
              <a:rPr dirty="0" sz="4800" b="1">
                <a:latin typeface="Trebuchet MS"/>
                <a:cs typeface="Trebuchet MS"/>
              </a:rPr>
              <a:t>OUR	SOLUTION	AND	ITS	VALUE	PROPOSITION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6896" y="2693209"/>
            <a:ext cx="711454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700" indent="-457200">
              <a:lnSpc>
                <a:spcPct val="100000"/>
              </a:lnSpc>
              <a:spcBef>
                <a:spcPts val="100"/>
              </a:spcBef>
              <a:buSzPct val="26562"/>
              <a:buFont typeface="Lucida Sans Unicode"/>
              <a:buChar char="▪"/>
              <a:tabLst>
                <a:tab pos="520700" algn="l"/>
              </a:tabLst>
            </a:pPr>
            <a:r>
              <a:rPr dirty="0" sz="3200" spc="-90">
                <a:latin typeface="Trebuchet MS"/>
                <a:cs typeface="Trebuchet MS"/>
              </a:rPr>
              <a:t>F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80">
                <a:latin typeface="Trebuchet MS"/>
                <a:cs typeface="Trebuchet MS"/>
              </a:rPr>
              <a:t>l</a:t>
            </a:r>
            <a:r>
              <a:rPr dirty="0" sz="3200" spc="-280">
                <a:latin typeface="Trebuchet MS"/>
                <a:cs typeface="Trebuchet MS"/>
              </a:rPr>
              <a:t>t</a:t>
            </a:r>
            <a:r>
              <a:rPr dirty="0" sz="3200" spc="-190">
                <a:latin typeface="Trebuchet MS"/>
                <a:cs typeface="Trebuchet MS"/>
              </a:rPr>
              <a:t>e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80">
                <a:latin typeface="Trebuchet MS"/>
                <a:cs typeface="Trebuchet MS"/>
              </a:rPr>
              <a:t>g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509">
                <a:latin typeface="Trebuchet MS"/>
                <a:cs typeface="Trebuchet MS"/>
              </a:rPr>
              <a:t>–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190">
                <a:latin typeface="Trebuchet MS"/>
                <a:cs typeface="Trebuchet MS"/>
              </a:rPr>
              <a:t>e</a:t>
            </a:r>
            <a:r>
              <a:rPr dirty="0" sz="3200" spc="-165">
                <a:latin typeface="Trebuchet MS"/>
                <a:cs typeface="Trebuchet MS"/>
              </a:rPr>
              <a:t>m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170">
                <a:latin typeface="Trebuchet MS"/>
                <a:cs typeface="Trebuchet MS"/>
              </a:rPr>
              <a:t>v</a:t>
            </a:r>
            <a:r>
              <a:rPr dirty="0" sz="3200" spc="-165">
                <a:latin typeface="Trebuchet MS"/>
                <a:cs typeface="Trebuchet MS"/>
              </a:rPr>
              <a:t>e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165">
                <a:latin typeface="Trebuchet MS"/>
                <a:cs typeface="Trebuchet MS"/>
              </a:rPr>
              <a:t>m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80">
                <a:latin typeface="Trebuchet MS"/>
                <a:cs typeface="Trebuchet MS"/>
              </a:rPr>
              <a:t>ss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80"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Lucida Sans Unicode"/>
              <a:buChar char="▪"/>
            </a:pPr>
            <a:endParaRPr sz="3300">
              <a:latin typeface="Trebuchet MS"/>
              <a:cs typeface="Trebuchet MS"/>
            </a:endParaRPr>
          </a:p>
          <a:p>
            <a:pPr marL="520700" indent="-457200">
              <a:lnSpc>
                <a:spcPct val="100000"/>
              </a:lnSpc>
              <a:buSzPct val="26562"/>
              <a:buFont typeface="Lucida Sans Unicode"/>
              <a:buChar char="▪"/>
              <a:tabLst>
                <a:tab pos="520700" algn="l"/>
              </a:tabLst>
            </a:pPr>
            <a:r>
              <a:rPr dirty="0" sz="3200" spc="-145">
                <a:latin typeface="Trebuchet MS"/>
                <a:cs typeface="Trebuchet MS"/>
              </a:rPr>
              <a:t>C</a:t>
            </a:r>
            <a:r>
              <a:rPr dirty="0" sz="3200" spc="-135">
                <a:latin typeface="Trebuchet MS"/>
                <a:cs typeface="Trebuchet MS"/>
              </a:rPr>
              <a:t>h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280">
                <a:latin typeface="Trebuchet MS"/>
                <a:cs typeface="Trebuchet MS"/>
              </a:rPr>
              <a:t>t</a:t>
            </a:r>
            <a:r>
              <a:rPr dirty="0" sz="3200" spc="105">
                <a:latin typeface="Trebuchet MS"/>
                <a:cs typeface="Trebuchet MS"/>
              </a:rPr>
              <a:t>s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-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170">
                <a:latin typeface="Trebuchet MS"/>
                <a:cs typeface="Trebuchet MS"/>
              </a:rPr>
              <a:t>v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80">
                <a:latin typeface="Trebuchet MS"/>
                <a:cs typeface="Trebuchet MS"/>
              </a:rPr>
              <a:t>s</a:t>
            </a:r>
            <a:r>
              <a:rPr dirty="0" sz="3200" spc="-135">
                <a:latin typeface="Trebuchet MS"/>
                <a:cs typeface="Trebuchet MS"/>
              </a:rPr>
              <a:t>u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180">
                <a:latin typeface="Trebuchet MS"/>
                <a:cs typeface="Trebuchet MS"/>
              </a:rPr>
              <a:t>l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200">
                <a:latin typeface="Trebuchet MS"/>
                <a:cs typeface="Trebuchet MS"/>
              </a:rPr>
              <a:t>z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280">
                <a:latin typeface="Trebuchet MS"/>
                <a:cs typeface="Trebuchet MS"/>
              </a:rPr>
              <a:t>t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110">
                <a:latin typeface="Trebuchet MS"/>
                <a:cs typeface="Trebuchet MS"/>
              </a:rPr>
              <a:t>n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190">
                <a:latin typeface="Trebuchet MS"/>
                <a:cs typeface="Trebuchet MS"/>
              </a:rPr>
              <a:t>e</a:t>
            </a:r>
            <a:r>
              <a:rPr dirty="0" sz="3200" spc="-135">
                <a:latin typeface="Trebuchet MS"/>
                <a:cs typeface="Trebuchet MS"/>
              </a:rPr>
              <a:t>p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280">
                <a:latin typeface="Trebuchet MS"/>
                <a:cs typeface="Trebuchet MS"/>
              </a:rPr>
              <a:t>t</a:t>
            </a:r>
            <a:r>
              <a:rPr dirty="0" sz="3200" spc="105"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Lucida Sans Unicode"/>
              <a:buChar char="▪"/>
            </a:pPr>
            <a:endParaRPr sz="3300">
              <a:latin typeface="Trebuchet MS"/>
              <a:cs typeface="Trebuchet MS"/>
            </a:endParaRPr>
          </a:p>
          <a:p>
            <a:pPr marL="520700" indent="-457200">
              <a:lnSpc>
                <a:spcPct val="100000"/>
              </a:lnSpc>
              <a:buSzPct val="26562"/>
              <a:buFont typeface="Lucida Sans Unicode"/>
              <a:buChar char="▪"/>
              <a:tabLst>
                <a:tab pos="520700" algn="l"/>
              </a:tabLst>
            </a:pPr>
            <a:r>
              <a:rPr dirty="0" sz="3200" spc="-60">
                <a:latin typeface="Trebuchet MS"/>
                <a:cs typeface="Trebuchet MS"/>
              </a:rPr>
              <a:t>P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70">
                <a:latin typeface="Trebuchet MS"/>
                <a:cs typeface="Trebuchet MS"/>
              </a:rPr>
              <a:t>v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254">
                <a:latin typeface="Trebuchet MS"/>
                <a:cs typeface="Trebuchet MS"/>
              </a:rPr>
              <a:t>t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280">
                <a:latin typeface="Trebuchet MS"/>
                <a:cs typeface="Trebuchet MS"/>
              </a:rPr>
              <a:t>t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135">
                <a:latin typeface="Trebuchet MS"/>
                <a:cs typeface="Trebuchet MS"/>
              </a:rPr>
              <a:t>b</a:t>
            </a:r>
            <a:r>
              <a:rPr dirty="0" sz="3200" spc="-165">
                <a:latin typeface="Trebuchet MS"/>
                <a:cs typeface="Trebuchet MS"/>
              </a:rPr>
              <a:t>e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509">
                <a:latin typeface="Trebuchet MS"/>
                <a:cs typeface="Trebuchet MS"/>
              </a:rPr>
              <a:t>–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80">
                <a:latin typeface="Trebuchet MS"/>
                <a:cs typeface="Trebuchet MS"/>
              </a:rPr>
              <a:t>s</a:t>
            </a:r>
            <a:r>
              <a:rPr dirty="0" sz="3200" spc="-135">
                <a:latin typeface="Trebuchet MS"/>
                <a:cs typeface="Trebuchet MS"/>
              </a:rPr>
              <a:t>u</a:t>
            </a:r>
            <a:r>
              <a:rPr dirty="0" sz="3200" spc="-165">
                <a:latin typeface="Trebuchet MS"/>
                <a:cs typeface="Trebuchet MS"/>
              </a:rPr>
              <a:t>mm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135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Lucida Sans Unicode"/>
              <a:buChar char="▪"/>
            </a:pPr>
            <a:endParaRPr sz="3300">
              <a:latin typeface="Trebuchet MS"/>
              <a:cs typeface="Trebuchet MS"/>
            </a:endParaRPr>
          </a:p>
          <a:p>
            <a:pPr marL="520700" indent="-457200">
              <a:lnSpc>
                <a:spcPct val="100000"/>
              </a:lnSpc>
              <a:spcBef>
                <a:spcPts val="5"/>
              </a:spcBef>
              <a:buSzPct val="26562"/>
              <a:buFont typeface="Lucida Sans Unicode"/>
              <a:buChar char="▪"/>
              <a:tabLst>
                <a:tab pos="520700" algn="l"/>
              </a:tabLst>
            </a:pPr>
            <a:r>
              <a:rPr dirty="0" sz="3200" spc="-145">
                <a:latin typeface="Trebuchet MS"/>
                <a:cs typeface="Trebuchet MS"/>
              </a:rPr>
              <a:t>C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135">
                <a:latin typeface="Trebuchet MS"/>
                <a:cs typeface="Trebuchet MS"/>
              </a:rPr>
              <a:t>d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280">
                <a:latin typeface="Trebuchet MS"/>
                <a:cs typeface="Trebuchet MS"/>
              </a:rPr>
              <a:t>t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155">
                <a:latin typeface="Trebuchet MS"/>
                <a:cs typeface="Trebuchet MS"/>
              </a:rPr>
              <a:t>l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270">
                <a:latin typeface="Trebuchet MS"/>
                <a:cs typeface="Trebuchet MS"/>
              </a:rPr>
              <a:t>f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165">
                <a:latin typeface="Trebuchet MS"/>
                <a:cs typeface="Trebuchet MS"/>
              </a:rPr>
              <a:t>m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280">
                <a:latin typeface="Trebuchet MS"/>
                <a:cs typeface="Trebuchet MS"/>
              </a:rPr>
              <a:t>tt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80">
                <a:latin typeface="Trebuchet MS"/>
                <a:cs typeface="Trebuchet MS"/>
              </a:rPr>
              <a:t>g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509">
                <a:latin typeface="Trebuchet MS"/>
                <a:cs typeface="Trebuchet MS"/>
              </a:rPr>
              <a:t>–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35">
                <a:latin typeface="Trebuchet MS"/>
                <a:cs typeface="Trebuchet MS"/>
              </a:rPr>
              <a:t>d</a:t>
            </a:r>
            <a:r>
              <a:rPr dirty="0" sz="3200" spc="-190">
                <a:latin typeface="Trebuchet MS"/>
                <a:cs typeface="Trebuchet MS"/>
              </a:rPr>
              <a:t>e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280">
                <a:latin typeface="Trebuchet MS"/>
                <a:cs typeface="Trebuchet MS"/>
              </a:rPr>
              <a:t>t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270">
                <a:latin typeface="Trebuchet MS"/>
                <a:cs typeface="Trebuchet MS"/>
              </a:rPr>
              <a:t>f</a:t>
            </a:r>
            <a:r>
              <a:rPr dirty="0" sz="3200" spc="-135">
                <a:latin typeface="Trebuchet MS"/>
                <a:cs typeface="Trebuchet MS"/>
              </a:rPr>
              <a:t>y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165">
                <a:latin typeface="Trebuchet MS"/>
                <a:cs typeface="Trebuchet MS"/>
              </a:rPr>
              <a:t>m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80">
                <a:latin typeface="Trebuchet MS"/>
                <a:cs typeface="Trebuchet MS"/>
              </a:rPr>
              <a:t>ss</a:t>
            </a:r>
            <a:r>
              <a:rPr dirty="0" sz="3200" spc="-210">
                <a:latin typeface="Trebuchet MS"/>
                <a:cs typeface="Trebuchet MS"/>
              </a:rPr>
              <a:t>i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80"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Lucida Sans Unicode"/>
              <a:buChar char="▪"/>
            </a:pPr>
            <a:endParaRPr sz="3300">
              <a:latin typeface="Trebuchet MS"/>
              <a:cs typeface="Trebuchet MS"/>
            </a:endParaRPr>
          </a:p>
          <a:p>
            <a:pPr marL="520700" indent="-457200">
              <a:lnSpc>
                <a:spcPct val="100000"/>
              </a:lnSpc>
              <a:buSzPct val="26562"/>
              <a:buFont typeface="Lucida Sans Unicode"/>
              <a:buChar char="▪"/>
              <a:tabLst>
                <a:tab pos="520700" algn="l"/>
              </a:tabLst>
            </a:pPr>
            <a:r>
              <a:rPr dirty="0" sz="3200" spc="-90">
                <a:latin typeface="Trebuchet MS"/>
                <a:cs typeface="Trebuchet MS"/>
              </a:rPr>
              <a:t>F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165">
                <a:latin typeface="Trebuchet MS"/>
                <a:cs typeface="Trebuchet MS"/>
              </a:rPr>
              <a:t>m</a:t>
            </a:r>
            <a:r>
              <a:rPr dirty="0" sz="3200" spc="-135">
                <a:latin typeface="Trebuchet MS"/>
                <a:cs typeface="Trebuchet MS"/>
              </a:rPr>
              <a:t>u</a:t>
            </a:r>
            <a:r>
              <a:rPr dirty="0" sz="3200" spc="-180">
                <a:latin typeface="Trebuchet MS"/>
                <a:cs typeface="Trebuchet MS"/>
              </a:rPr>
              <a:t>l</a:t>
            </a:r>
            <a:r>
              <a:rPr dirty="0" sz="3200" spc="-140">
                <a:latin typeface="Trebuchet MS"/>
                <a:cs typeface="Trebuchet MS"/>
              </a:rPr>
              <a:t>a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-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135">
                <a:latin typeface="Trebuchet MS"/>
                <a:cs typeface="Trebuchet MS"/>
              </a:rPr>
              <a:t>p</a:t>
            </a:r>
            <a:r>
              <a:rPr dirty="0" sz="3200" spc="-190">
                <a:latin typeface="Trebuchet MS"/>
                <a:cs typeface="Trebuchet MS"/>
              </a:rPr>
              <a:t>e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270">
                <a:latin typeface="Trebuchet MS"/>
                <a:cs typeface="Trebuchet MS"/>
              </a:rPr>
              <a:t>f</a:t>
            </a:r>
            <a:r>
              <a:rPr dirty="0" sz="3200" spc="-130">
                <a:latin typeface="Trebuchet MS"/>
                <a:cs typeface="Trebuchet MS"/>
              </a:rPr>
              <a:t>o</a:t>
            </a:r>
            <a:r>
              <a:rPr dirty="0" sz="3200" spc="-210">
                <a:latin typeface="Trebuchet MS"/>
                <a:cs typeface="Trebuchet MS"/>
              </a:rPr>
              <a:t>r</a:t>
            </a:r>
            <a:r>
              <a:rPr dirty="0" sz="3200" spc="-165">
                <a:latin typeface="Trebuchet MS"/>
                <a:cs typeface="Trebuchet MS"/>
              </a:rPr>
              <a:t>m</a:t>
            </a:r>
            <a:r>
              <a:rPr dirty="0" sz="3200" spc="-165">
                <a:latin typeface="Trebuchet MS"/>
                <a:cs typeface="Trebuchet MS"/>
              </a:rPr>
              <a:t>a</a:t>
            </a:r>
            <a:r>
              <a:rPr dirty="0" sz="3200" spc="-135">
                <a:latin typeface="Trebuchet MS"/>
                <a:cs typeface="Trebuchet MS"/>
              </a:rPr>
              <a:t>n</a:t>
            </a:r>
            <a:r>
              <a:rPr dirty="0" sz="3200" spc="-160">
                <a:latin typeface="Trebuchet MS"/>
                <a:cs typeface="Trebuchet MS"/>
              </a:rPr>
              <a:t>c</a:t>
            </a:r>
            <a:r>
              <a:rPr dirty="0" sz="3200" spc="-165">
                <a:latin typeface="Trebuchet MS"/>
                <a:cs typeface="Trebuchet MS"/>
              </a:rPr>
              <a:t>e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180">
                <a:latin typeface="Trebuchet MS"/>
                <a:cs typeface="Trebuchet MS"/>
              </a:rPr>
              <a:t>l</a:t>
            </a:r>
            <a:r>
              <a:rPr dirty="0" sz="3200" spc="-190">
                <a:latin typeface="Trebuchet MS"/>
                <a:cs typeface="Trebuchet MS"/>
              </a:rPr>
              <a:t>e</a:t>
            </a:r>
            <a:r>
              <a:rPr dirty="0" sz="3200" spc="-170">
                <a:latin typeface="Trebuchet MS"/>
                <a:cs typeface="Trebuchet MS"/>
              </a:rPr>
              <a:t>v</a:t>
            </a:r>
            <a:r>
              <a:rPr dirty="0" sz="3200" spc="-190">
                <a:latin typeface="Trebuchet MS"/>
                <a:cs typeface="Trebuchet MS"/>
              </a:rPr>
              <a:t>e</a:t>
            </a:r>
            <a:r>
              <a:rPr dirty="0" sz="3200" spc="-155"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75988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7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406" y="449630"/>
            <a:ext cx="744347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7055" algn="l"/>
              </a:tabLst>
            </a:pPr>
            <a:r>
              <a:rPr dirty="0" spc="-5" b="1">
                <a:latin typeface="Trebuchet MS"/>
                <a:cs typeface="Trebuchet MS"/>
              </a:rPr>
              <a:t>Dataset	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099" y="1823300"/>
            <a:ext cx="13899515" cy="6121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50" spc="-95">
                <a:latin typeface="Tahoma"/>
                <a:cs typeface="Tahoma"/>
              </a:rPr>
              <a:t>Employee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data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60">
                <a:latin typeface="Tahoma"/>
                <a:cs typeface="Tahoma"/>
              </a:rPr>
              <a:t>set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5">
                <a:latin typeface="Tahoma"/>
                <a:cs typeface="Tahoma"/>
              </a:rPr>
              <a:t>-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employee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datas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are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taken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5">
                <a:latin typeface="Tahoma"/>
                <a:cs typeface="Tahoma"/>
              </a:rPr>
              <a:t>from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110">
                <a:latin typeface="Tahoma"/>
                <a:cs typeface="Tahoma"/>
              </a:rPr>
              <a:t>Kaggle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to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analysis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employe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performance</a:t>
            </a:r>
            <a:endParaRPr sz="2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650" spc="5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r>
              <a:rPr dirty="0" sz="2650" spc="-2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50" spc="-80">
                <a:latin typeface="Tahoma"/>
                <a:cs typeface="Tahoma"/>
              </a:rPr>
              <a:t>f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-60">
                <a:latin typeface="Tahoma"/>
                <a:cs typeface="Tahoma"/>
              </a:rPr>
              <a:t>t</a:t>
            </a:r>
            <a:r>
              <a:rPr dirty="0" sz="2650" spc="-130">
                <a:latin typeface="Tahoma"/>
                <a:cs typeface="Tahoma"/>
              </a:rPr>
              <a:t>u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15">
                <a:latin typeface="Tahoma"/>
                <a:cs typeface="Tahoma"/>
              </a:rPr>
              <a:t>s</a:t>
            </a:r>
            <a:endParaRPr sz="2650">
              <a:latin typeface="Tahoma"/>
              <a:cs typeface="Tahoma"/>
            </a:endParaRPr>
          </a:p>
          <a:p>
            <a:pPr marL="12700" marR="4527550">
              <a:lnSpc>
                <a:spcPts val="6400"/>
              </a:lnSpc>
              <a:spcBef>
                <a:spcPts val="750"/>
              </a:spcBef>
            </a:pPr>
            <a:r>
              <a:rPr dirty="0" sz="2650" spc="-114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2650" spc="-2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50" spc="-25">
                <a:solidFill>
                  <a:srgbClr val="FF0000"/>
                </a:solidFill>
                <a:latin typeface="Trebuchet MS"/>
                <a:cs typeface="Trebuchet MS"/>
              </a:rPr>
              <a:t>ID</a:t>
            </a:r>
            <a:r>
              <a:rPr dirty="0" sz="2650" spc="-25">
                <a:latin typeface="Tahoma"/>
                <a:cs typeface="Tahoma"/>
              </a:rPr>
              <a:t>: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Unique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identifier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for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each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employee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65">
                <a:latin typeface="Tahoma"/>
                <a:cs typeface="Tahoma"/>
              </a:rPr>
              <a:t>in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5">
                <a:latin typeface="Tahoma"/>
                <a:cs typeface="Tahoma"/>
              </a:rPr>
              <a:t>organization. </a:t>
            </a:r>
            <a:r>
              <a:rPr dirty="0" sz="2650" spc="-815">
                <a:latin typeface="Tahoma"/>
                <a:cs typeface="Tahoma"/>
              </a:rPr>
              <a:t> </a:t>
            </a:r>
            <a:r>
              <a:rPr dirty="0" sz="2650" spc="-65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dirty="0" sz="2650" spc="-17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2650" spc="-165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650" spc="75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dirty="0" sz="2650" spc="-204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2650" spc="-2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50" spc="-15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2650" spc="-125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2650" spc="-125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dirty="0" sz="2650" spc="-15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650" spc="-250">
                <a:latin typeface="Tahoma"/>
                <a:cs typeface="Tahoma"/>
              </a:rPr>
              <a:t>: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95">
                <a:latin typeface="Tahoma"/>
                <a:cs typeface="Tahoma"/>
              </a:rPr>
              <a:t>T</a:t>
            </a:r>
            <a:r>
              <a:rPr dirty="0" sz="2650" spc="-130">
                <a:latin typeface="Tahoma"/>
                <a:cs typeface="Tahoma"/>
              </a:rPr>
              <a:t>h</a:t>
            </a:r>
            <a:r>
              <a:rPr dirty="0" sz="2650" spc="-80">
                <a:latin typeface="Tahoma"/>
                <a:cs typeface="Tahoma"/>
              </a:rPr>
              <a:t>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f</a:t>
            </a:r>
            <a:r>
              <a:rPr dirty="0" sz="2650" spc="-20">
                <a:latin typeface="Tahoma"/>
                <a:cs typeface="Tahoma"/>
              </a:rPr>
              <a:t>i</a:t>
            </a:r>
            <a:r>
              <a:rPr dirty="0" sz="2650" spc="-90">
                <a:latin typeface="Tahoma"/>
                <a:cs typeface="Tahoma"/>
              </a:rPr>
              <a:t>r</a:t>
            </a:r>
            <a:r>
              <a:rPr dirty="0" sz="2650" spc="-35">
                <a:latin typeface="Tahoma"/>
                <a:cs typeface="Tahoma"/>
              </a:rPr>
              <a:t>s</a:t>
            </a:r>
            <a:r>
              <a:rPr dirty="0" sz="2650" spc="-40">
                <a:latin typeface="Tahoma"/>
                <a:cs typeface="Tahoma"/>
              </a:rPr>
              <a:t>t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30">
                <a:latin typeface="Tahoma"/>
                <a:cs typeface="Tahoma"/>
              </a:rPr>
              <a:t>n</a:t>
            </a:r>
            <a:r>
              <a:rPr dirty="0" sz="2650" spc="-125">
                <a:latin typeface="Tahoma"/>
                <a:cs typeface="Tahoma"/>
              </a:rPr>
              <a:t>a</a:t>
            </a:r>
            <a:r>
              <a:rPr dirty="0" sz="2650" spc="-150">
                <a:latin typeface="Tahoma"/>
                <a:cs typeface="Tahoma"/>
              </a:rPr>
              <a:t>m</a:t>
            </a:r>
            <a:r>
              <a:rPr dirty="0" sz="2650" spc="-80">
                <a:latin typeface="Tahoma"/>
                <a:cs typeface="Tahoma"/>
              </a:rPr>
              <a:t>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20">
                <a:latin typeface="Tahoma"/>
                <a:cs typeface="Tahoma"/>
              </a:rPr>
              <a:t>o</a:t>
            </a:r>
            <a:r>
              <a:rPr dirty="0" sz="2650" spc="-60">
                <a:latin typeface="Tahoma"/>
                <a:cs typeface="Tahoma"/>
              </a:rPr>
              <a:t>f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60">
                <a:latin typeface="Tahoma"/>
                <a:cs typeface="Tahoma"/>
              </a:rPr>
              <a:t>t</a:t>
            </a:r>
            <a:r>
              <a:rPr dirty="0" sz="2650" spc="-130">
                <a:latin typeface="Tahoma"/>
                <a:cs typeface="Tahoma"/>
              </a:rPr>
              <a:t>h</a:t>
            </a:r>
            <a:r>
              <a:rPr dirty="0" sz="2650" spc="-80">
                <a:latin typeface="Tahoma"/>
                <a:cs typeface="Tahoma"/>
              </a:rPr>
              <a:t>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e</a:t>
            </a:r>
            <a:r>
              <a:rPr dirty="0" sz="2650" spc="-150">
                <a:latin typeface="Tahoma"/>
                <a:cs typeface="Tahoma"/>
              </a:rPr>
              <a:t>m</a:t>
            </a:r>
            <a:r>
              <a:rPr dirty="0" sz="2650" spc="-90">
                <a:latin typeface="Tahoma"/>
                <a:cs typeface="Tahoma"/>
              </a:rPr>
              <a:t>p</a:t>
            </a:r>
            <a:r>
              <a:rPr dirty="0" sz="2650" spc="30">
                <a:latin typeface="Tahoma"/>
                <a:cs typeface="Tahoma"/>
              </a:rPr>
              <a:t>l</a:t>
            </a:r>
            <a:r>
              <a:rPr dirty="0" sz="2650" spc="-120">
                <a:latin typeface="Tahoma"/>
                <a:cs typeface="Tahoma"/>
              </a:rPr>
              <a:t>o</a:t>
            </a:r>
            <a:r>
              <a:rPr dirty="0" sz="2650" spc="-140">
                <a:latin typeface="Tahoma"/>
                <a:cs typeface="Tahoma"/>
              </a:rPr>
              <a:t>y</a:t>
            </a:r>
            <a:r>
              <a:rPr dirty="0" sz="2650" spc="-100">
                <a:latin typeface="Tahoma"/>
                <a:cs typeface="Tahoma"/>
              </a:rPr>
              <a:t>ee</a:t>
            </a:r>
            <a:r>
              <a:rPr dirty="0" sz="2650" spc="-145">
                <a:latin typeface="Tahoma"/>
                <a:cs typeface="Tahoma"/>
              </a:rPr>
              <a:t>.</a:t>
            </a:r>
            <a:endParaRPr sz="2650">
              <a:latin typeface="Tahoma"/>
              <a:cs typeface="Tahoma"/>
            </a:endParaRPr>
          </a:p>
          <a:p>
            <a:pPr marL="12700">
              <a:lnSpc>
                <a:spcPts val="3165"/>
              </a:lnSpc>
              <a:spcBef>
                <a:spcPts val="2470"/>
              </a:spcBef>
            </a:pPr>
            <a:r>
              <a:rPr dirty="0" sz="2650" spc="-195">
                <a:solidFill>
                  <a:srgbClr val="FF0000"/>
                </a:solidFill>
                <a:latin typeface="Trebuchet MS"/>
                <a:cs typeface="Trebuchet MS"/>
              </a:rPr>
              <a:t>Title:</a:t>
            </a:r>
            <a:r>
              <a:rPr dirty="0" sz="2650" spc="-2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50" spc="-135">
                <a:latin typeface="Tahoma"/>
                <a:cs typeface="Tahoma"/>
              </a:rPr>
              <a:t>The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14">
                <a:latin typeface="Tahoma"/>
                <a:cs typeface="Tahoma"/>
              </a:rPr>
              <a:t>job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40">
                <a:latin typeface="Tahoma"/>
                <a:cs typeface="Tahoma"/>
              </a:rPr>
              <a:t>title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or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position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of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employee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within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organization</a:t>
            </a:r>
            <a:endParaRPr sz="2650">
              <a:latin typeface="Tahoma"/>
              <a:cs typeface="Tahoma"/>
            </a:endParaRPr>
          </a:p>
          <a:p>
            <a:pPr marL="12700">
              <a:lnSpc>
                <a:spcPts val="3150"/>
              </a:lnSpc>
            </a:pPr>
            <a:r>
              <a:rPr dirty="0" sz="2650" spc="-145">
                <a:latin typeface="Tahoma"/>
                <a:cs typeface="Tahoma"/>
              </a:rPr>
              <a:t>.</a:t>
            </a:r>
            <a:endParaRPr sz="2650">
              <a:latin typeface="Tahoma"/>
              <a:cs typeface="Tahoma"/>
            </a:endParaRPr>
          </a:p>
          <a:p>
            <a:pPr marL="12700">
              <a:lnSpc>
                <a:spcPts val="3165"/>
              </a:lnSpc>
            </a:pPr>
            <a:r>
              <a:rPr dirty="0" sz="2650" spc="-45">
                <a:latin typeface="Tahoma"/>
                <a:cs typeface="Tahoma"/>
              </a:rPr>
              <a:t>.</a:t>
            </a:r>
            <a:r>
              <a:rPr dirty="0" sz="2650" spc="-45">
                <a:solidFill>
                  <a:srgbClr val="FF0000"/>
                </a:solidFill>
                <a:latin typeface="Trebuchet MS"/>
                <a:cs typeface="Trebuchet MS"/>
              </a:rPr>
              <a:t>Business</a:t>
            </a:r>
            <a:r>
              <a:rPr dirty="0" sz="2650" spc="-2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50" spc="-170">
                <a:solidFill>
                  <a:srgbClr val="FF0000"/>
                </a:solidFill>
                <a:latin typeface="Trebuchet MS"/>
                <a:cs typeface="Trebuchet MS"/>
              </a:rPr>
              <a:t>Unit</a:t>
            </a:r>
            <a:r>
              <a:rPr dirty="0" sz="2650" spc="-170">
                <a:latin typeface="Tahoma"/>
                <a:cs typeface="Tahoma"/>
              </a:rPr>
              <a:t>: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35">
                <a:latin typeface="Tahoma"/>
                <a:cs typeface="Tahoma"/>
              </a:rPr>
              <a:t>The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50">
                <a:latin typeface="Tahoma"/>
                <a:cs typeface="Tahoma"/>
              </a:rPr>
              <a:t>specific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business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unit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95">
                <a:latin typeface="Tahoma"/>
                <a:cs typeface="Tahoma"/>
              </a:rPr>
              <a:t>or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department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to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which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employee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belongs.</a:t>
            </a:r>
            <a:endParaRPr sz="2650">
              <a:latin typeface="Tahoma"/>
              <a:cs typeface="Tahoma"/>
            </a:endParaRPr>
          </a:p>
          <a:p>
            <a:pPr marL="12700" marR="5080">
              <a:lnSpc>
                <a:spcPct val="201300"/>
              </a:lnSpc>
              <a:spcBef>
                <a:spcPts val="100"/>
              </a:spcBef>
            </a:pPr>
            <a:r>
              <a:rPr dirty="0" sz="2650" spc="-114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265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50" spc="-11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dirty="0" sz="2650" spc="-110">
                <a:latin typeface="Tahoma"/>
                <a:cs typeface="Tahoma"/>
              </a:rPr>
              <a:t>: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135">
                <a:latin typeface="Tahoma"/>
                <a:cs typeface="Tahoma"/>
              </a:rPr>
              <a:t>The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current</a:t>
            </a:r>
            <a:r>
              <a:rPr dirty="0" sz="2650" spc="-29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employment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70">
                <a:latin typeface="Tahoma"/>
                <a:cs typeface="Tahoma"/>
              </a:rPr>
              <a:t>status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of</a:t>
            </a:r>
            <a:r>
              <a:rPr dirty="0" sz="2650" spc="-29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employee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170">
                <a:latin typeface="Tahoma"/>
                <a:cs typeface="Tahoma"/>
              </a:rPr>
              <a:t>(e.g.,</a:t>
            </a:r>
            <a:r>
              <a:rPr dirty="0" sz="2650" spc="-290">
                <a:latin typeface="Tahoma"/>
                <a:cs typeface="Tahoma"/>
              </a:rPr>
              <a:t> </a:t>
            </a:r>
            <a:r>
              <a:rPr dirty="0" sz="2650" spc="-85">
                <a:latin typeface="Tahoma"/>
                <a:cs typeface="Tahoma"/>
              </a:rPr>
              <a:t>Active,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155">
                <a:latin typeface="Tahoma"/>
                <a:cs typeface="Tahoma"/>
              </a:rPr>
              <a:t>On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125">
                <a:latin typeface="Tahoma"/>
                <a:cs typeface="Tahoma"/>
              </a:rPr>
              <a:t>Leave,</a:t>
            </a:r>
            <a:r>
              <a:rPr dirty="0" sz="2650" spc="-295">
                <a:latin typeface="Tahoma"/>
                <a:cs typeface="Tahoma"/>
              </a:rPr>
              <a:t> </a:t>
            </a:r>
            <a:r>
              <a:rPr dirty="0" sz="2650" spc="-120">
                <a:latin typeface="Tahoma"/>
                <a:cs typeface="Tahoma"/>
              </a:rPr>
              <a:t>Terminated). </a:t>
            </a:r>
            <a:r>
              <a:rPr dirty="0" sz="2650" spc="-810">
                <a:latin typeface="Tahoma"/>
                <a:cs typeface="Tahoma"/>
              </a:rPr>
              <a:t> </a:t>
            </a:r>
            <a:r>
              <a:rPr dirty="0" sz="2650" spc="-114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dirty="0" sz="2650" spc="-2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50" spc="-165">
                <a:solidFill>
                  <a:srgbClr val="FF0000"/>
                </a:solidFill>
                <a:latin typeface="Trebuchet MS"/>
                <a:cs typeface="Trebuchet MS"/>
              </a:rPr>
              <a:t>Type</a:t>
            </a:r>
            <a:r>
              <a:rPr dirty="0" sz="2650" spc="-165">
                <a:latin typeface="Tahoma"/>
                <a:cs typeface="Tahoma"/>
              </a:rPr>
              <a:t>: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35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type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of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00">
                <a:latin typeface="Tahoma"/>
                <a:cs typeface="Tahoma"/>
              </a:rPr>
              <a:t>employment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the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employee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90">
                <a:latin typeface="Tahoma"/>
                <a:cs typeface="Tahoma"/>
              </a:rPr>
              <a:t>has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70">
                <a:latin typeface="Tahoma"/>
                <a:cs typeface="Tahoma"/>
              </a:rPr>
              <a:t>(e.g.,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65">
                <a:latin typeface="Tahoma"/>
                <a:cs typeface="Tahoma"/>
              </a:rPr>
              <a:t>Full-time,</a:t>
            </a:r>
            <a:r>
              <a:rPr dirty="0" sz="2650" spc="-305">
                <a:latin typeface="Tahoma"/>
                <a:cs typeface="Tahoma"/>
              </a:rPr>
              <a:t> </a:t>
            </a:r>
            <a:r>
              <a:rPr dirty="0" sz="2650" spc="-80">
                <a:latin typeface="Tahoma"/>
                <a:cs typeface="Tahoma"/>
              </a:rPr>
              <a:t>Part-time,</a:t>
            </a:r>
            <a:r>
              <a:rPr dirty="0" sz="2650" spc="-300">
                <a:latin typeface="Tahoma"/>
                <a:cs typeface="Tahoma"/>
              </a:rPr>
              <a:t> </a:t>
            </a:r>
            <a:r>
              <a:rPr dirty="0" sz="2650" spc="-110">
                <a:latin typeface="Tahoma"/>
                <a:cs typeface="Tahoma"/>
              </a:rPr>
              <a:t>Contract).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96" y="2260596"/>
            <a:ext cx="419099" cy="428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4462" y="0"/>
            <a:ext cx="6385187" cy="9143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96" y="4508496"/>
            <a:ext cx="3286124" cy="4562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0596" y="8636870"/>
            <a:ext cx="224599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450" spc="-1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4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450" spc="-1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450" spc="5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74394" y="8598770"/>
            <a:ext cx="123189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342" y="471555"/>
            <a:ext cx="10039985" cy="889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650" spc="5" b="1">
                <a:latin typeface="Trebuchet MS"/>
                <a:cs typeface="Trebuchet MS"/>
              </a:rPr>
              <a:t>THE</a:t>
            </a:r>
            <a:r>
              <a:rPr dirty="0" sz="5650" spc="-20" b="1">
                <a:latin typeface="Trebuchet MS"/>
                <a:cs typeface="Trebuchet MS"/>
              </a:rPr>
              <a:t> </a:t>
            </a:r>
            <a:r>
              <a:rPr dirty="0" sz="5650" spc="5" b="1">
                <a:latin typeface="Trebuchet MS"/>
                <a:cs typeface="Trebuchet MS"/>
              </a:rPr>
              <a:t>"WOW"</a:t>
            </a:r>
            <a:r>
              <a:rPr dirty="0" sz="5650" spc="-20" b="1">
                <a:latin typeface="Trebuchet MS"/>
                <a:cs typeface="Trebuchet MS"/>
              </a:rPr>
              <a:t> </a:t>
            </a:r>
            <a:r>
              <a:rPr dirty="0" sz="5650" spc="5" b="1">
                <a:latin typeface="Trebuchet MS"/>
                <a:cs typeface="Trebuchet MS"/>
              </a:rPr>
              <a:t>IN</a:t>
            </a:r>
            <a:r>
              <a:rPr dirty="0" sz="5650" spc="-20" b="1">
                <a:latin typeface="Trebuchet MS"/>
                <a:cs typeface="Trebuchet MS"/>
              </a:rPr>
              <a:t> </a:t>
            </a:r>
            <a:r>
              <a:rPr dirty="0" sz="5650" spc="5" b="1">
                <a:latin typeface="Trebuchet MS"/>
                <a:cs typeface="Trebuchet MS"/>
              </a:rPr>
              <a:t>OUR</a:t>
            </a:r>
            <a:r>
              <a:rPr dirty="0" sz="5650" spc="-20" b="1">
                <a:latin typeface="Trebuchet MS"/>
                <a:cs typeface="Trebuchet MS"/>
              </a:rPr>
              <a:t> </a:t>
            </a:r>
            <a:r>
              <a:rPr dirty="0" sz="5650" spc="5" b="1">
                <a:latin typeface="Trebuchet MS"/>
                <a:cs typeface="Trebuchet MS"/>
              </a:rPr>
              <a:t>SOLUTION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975" y="3201400"/>
            <a:ext cx="10187940" cy="111823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525"/>
              </a:spcBef>
            </a:pPr>
            <a:r>
              <a:rPr dirty="0" sz="3700" spc="-210">
                <a:solidFill>
                  <a:srgbClr val="0D0D0D"/>
                </a:solidFill>
                <a:latin typeface="Tahoma"/>
                <a:cs typeface="Tahoma"/>
              </a:rPr>
              <a:t>•=IFS(Z30&gt;=5,"VERY </a:t>
            </a:r>
            <a:r>
              <a:rPr dirty="0" sz="3700" spc="-204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dirty="0" sz="3700" spc="-165">
                <a:solidFill>
                  <a:srgbClr val="0D0D0D"/>
                </a:solidFill>
                <a:latin typeface="Tahoma"/>
                <a:cs typeface="Tahoma"/>
              </a:rPr>
              <a:t>HIGH",Z30&gt;=4"HIGH",Z30&gt;=3"MED","TRUE","LOW"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Haarthi Janakiraman</dc:creator>
  <cp:keywords>DAGWcCp2QP4,BAFkMSQ44cI</cp:keywords>
  <dc:title>Employee data analysis(2).pdf</dc:title>
  <dcterms:created xsi:type="dcterms:W3CDTF">2024-11-14T14:10:50Z</dcterms:created>
  <dcterms:modified xsi:type="dcterms:W3CDTF">2024-11-14T14:10:50Z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2024-11-14T00:00:00Z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2024-11-14T00:00:00Z</vt:filetime>
  </property>
</Properties>
</file>