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p:scale>
          <a:sx n="81" d="100"/>
          <a:sy n="81" d="100"/>
        </p:scale>
        <p:origin x="-294"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5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7204793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97153" name="Picture 6" descr="HD-ShadowLong.png"/>
          <p:cNvPicPr>
            <a:picLocks noChangeAspect="1"/>
          </p:cNvPicPr>
          <p:nvPr/>
        </p:nvPicPr>
        <p:blipFill>
          <a:blip r:embed="rId2"/>
          <a:stretch>
            <a:fillRect/>
          </a:stretch>
        </p:blipFill>
        <p:spPr>
          <a:xfrm>
            <a:off x="1" y="4242851"/>
            <a:ext cx="8968084" cy="275942"/>
          </a:xfrm>
          <a:prstGeom prst="rect">
            <a:avLst/>
          </a:prstGeom>
        </p:spPr>
      </p:pic>
      <p:pic>
        <p:nvPicPr>
          <p:cNvPr id="2097154" name="Picture 7" descr="HD-ShadowShort.png"/>
          <p:cNvPicPr>
            <a:picLocks noChangeAspect="1"/>
          </p:cNvPicPr>
          <p:nvPr/>
        </p:nvPicPr>
        <p:blipFill>
          <a:blip r:embed="rId3"/>
          <a:stretch>
            <a:fillRect/>
          </a:stretch>
        </p:blipFill>
        <p:spPr>
          <a:xfrm>
            <a:off x="9111716" y="4243845"/>
            <a:ext cx="3077108" cy="276940"/>
          </a:xfrm>
          <a:prstGeom prst="rect">
            <a:avLst/>
          </a:prstGeom>
        </p:spPr>
      </p:pic>
      <p:sp>
        <p:nvSpPr>
          <p:cNvPr id="1048581"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2"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1048584"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5"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1048586" name="Footer Placeholder 4"/>
          <p:cNvSpPr>
            <a:spLocks noGrp="1"/>
          </p:cNvSpPr>
          <p:nvPr>
            <p:ph type="ftr" sz="quarter" idx="11"/>
          </p:nvPr>
        </p:nvSpPr>
        <p:spPr/>
        <p:txBody>
          <a:bodyPr/>
          <a:lstStyle/>
          <a:p>
            <a:endParaRPr lang="en-US"/>
          </a:p>
        </p:txBody>
      </p:sp>
      <p:sp>
        <p:nvSpPr>
          <p:cNvPr id="1048587"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81" name="Picture 7" descr="HD-ShadowLong.png"/>
          <p:cNvPicPr>
            <a:picLocks noChangeAspect="1"/>
          </p:cNvPicPr>
          <p:nvPr/>
        </p:nvPicPr>
        <p:blipFill>
          <a:blip r:embed="rId2"/>
          <a:stretch>
            <a:fillRect/>
          </a:stretch>
        </p:blipFill>
        <p:spPr>
          <a:xfrm>
            <a:off x="1" y="5928628"/>
            <a:ext cx="10437812" cy="321164"/>
          </a:xfrm>
          <a:prstGeom prst="rect">
            <a:avLst/>
          </a:prstGeom>
        </p:spPr>
      </p:pic>
      <p:pic>
        <p:nvPicPr>
          <p:cNvPr id="2097182" name="Picture 8" descr="HD-ShadowShort.png"/>
          <p:cNvPicPr>
            <a:picLocks noChangeAspect="1"/>
          </p:cNvPicPr>
          <p:nvPr/>
        </p:nvPicPr>
        <p:blipFill>
          <a:blip r:embed="rId3"/>
          <a:stretch>
            <a:fillRect/>
          </a:stretch>
        </p:blipFill>
        <p:spPr>
          <a:xfrm>
            <a:off x="10585826" y="5929622"/>
            <a:ext cx="1602997" cy="144270"/>
          </a:xfrm>
          <a:prstGeom prst="rect">
            <a:avLst/>
          </a:prstGeom>
        </p:spPr>
      </p:pic>
      <p:sp>
        <p:nvSpPr>
          <p:cNvPr id="1048707"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8"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9"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1048710"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11"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2"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1048713" name="Footer Placeholder 5"/>
          <p:cNvSpPr>
            <a:spLocks noGrp="1"/>
          </p:cNvSpPr>
          <p:nvPr>
            <p:ph type="ftr" sz="quarter" idx="11"/>
          </p:nvPr>
        </p:nvSpPr>
        <p:spPr/>
        <p:txBody>
          <a:bodyPr/>
          <a:lstStyle/>
          <a:p>
            <a:endParaRPr lang="en-US"/>
          </a:p>
        </p:txBody>
      </p:sp>
      <p:sp>
        <p:nvSpPr>
          <p:cNvPr id="1048714"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68" name="Picture 7" descr="HD-ShadowLong.png"/>
          <p:cNvPicPr>
            <a:picLocks noChangeAspect="1"/>
          </p:cNvPicPr>
          <p:nvPr/>
        </p:nvPicPr>
        <p:blipFill>
          <a:blip r:embed="rId2"/>
          <a:stretch>
            <a:fillRect/>
          </a:stretch>
        </p:blipFill>
        <p:spPr>
          <a:xfrm>
            <a:off x="1" y="5928628"/>
            <a:ext cx="10437812" cy="321164"/>
          </a:xfrm>
          <a:prstGeom prst="rect">
            <a:avLst/>
          </a:prstGeom>
        </p:spPr>
      </p:pic>
      <p:pic>
        <p:nvPicPr>
          <p:cNvPr id="2097169" name="Picture 8" descr="HD-ShadowShort.png"/>
          <p:cNvPicPr>
            <a:picLocks noChangeAspect="1"/>
          </p:cNvPicPr>
          <p:nvPr/>
        </p:nvPicPr>
        <p:blipFill>
          <a:blip r:embed="rId3"/>
          <a:stretch>
            <a:fillRect/>
          </a:stretch>
        </p:blipFill>
        <p:spPr>
          <a:xfrm>
            <a:off x="10585826" y="5929622"/>
            <a:ext cx="1602997" cy="144270"/>
          </a:xfrm>
          <a:prstGeom prst="rect">
            <a:avLst/>
          </a:prstGeom>
        </p:spPr>
      </p:pic>
      <p:sp>
        <p:nvSpPr>
          <p:cNvPr id="1048639"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0"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1"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1048642"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1048644" name="Footer Placeholder 5"/>
          <p:cNvSpPr>
            <a:spLocks noGrp="1"/>
          </p:cNvSpPr>
          <p:nvPr>
            <p:ph type="ftr" sz="quarter" idx="11"/>
          </p:nvPr>
        </p:nvSpPr>
        <p:spPr/>
        <p:txBody>
          <a:bodyPr/>
          <a:lstStyle/>
          <a:p>
            <a:endParaRPr lang="en-US"/>
          </a:p>
        </p:txBody>
      </p:sp>
      <p:sp>
        <p:nvSpPr>
          <p:cNvPr id="1048645"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79" name="Picture 10" descr="HD-ShadowLong.png"/>
          <p:cNvPicPr>
            <a:picLocks noChangeAspect="1"/>
          </p:cNvPicPr>
          <p:nvPr/>
        </p:nvPicPr>
        <p:blipFill>
          <a:blip r:embed="rId2"/>
          <a:stretch>
            <a:fillRect/>
          </a:stretch>
        </p:blipFill>
        <p:spPr>
          <a:xfrm>
            <a:off x="1" y="5928628"/>
            <a:ext cx="10437812" cy="321164"/>
          </a:xfrm>
          <a:prstGeom prst="rect">
            <a:avLst/>
          </a:prstGeom>
        </p:spPr>
      </p:pic>
      <p:pic>
        <p:nvPicPr>
          <p:cNvPr id="2097180" name="Picture 12" descr="HD-ShadowShort.png"/>
          <p:cNvPicPr>
            <a:picLocks noChangeAspect="1"/>
          </p:cNvPicPr>
          <p:nvPr/>
        </p:nvPicPr>
        <p:blipFill>
          <a:blip r:embed="rId3"/>
          <a:stretch>
            <a:fillRect/>
          </a:stretch>
        </p:blipFill>
        <p:spPr>
          <a:xfrm>
            <a:off x="10585826" y="5929622"/>
            <a:ext cx="1602997" cy="144270"/>
          </a:xfrm>
          <a:prstGeom prst="rect">
            <a:avLst/>
          </a:prstGeom>
        </p:spPr>
      </p:pic>
      <p:sp>
        <p:nvSpPr>
          <p:cNvPr id="1048697"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8"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9"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048700"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1"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1048703" name="Footer Placeholder 5"/>
          <p:cNvSpPr>
            <a:spLocks noGrp="1"/>
          </p:cNvSpPr>
          <p:nvPr>
            <p:ph type="ftr" sz="quarter" idx="11"/>
          </p:nvPr>
        </p:nvSpPr>
        <p:spPr/>
        <p:txBody>
          <a:bodyPr/>
          <a:lstStyle/>
          <a:p>
            <a:endParaRPr lang="en-US"/>
          </a:p>
        </p:txBody>
      </p:sp>
      <p:sp>
        <p:nvSpPr>
          <p:cNvPr id="1048704"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
        <p:nvSpPr>
          <p:cNvPr id="1048705"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048706"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66" name="Picture 8" descr="HD-ShadowLong.png"/>
          <p:cNvPicPr>
            <a:picLocks noChangeAspect="1"/>
          </p:cNvPicPr>
          <p:nvPr/>
        </p:nvPicPr>
        <p:blipFill>
          <a:blip r:embed="rId2"/>
          <a:stretch>
            <a:fillRect/>
          </a:stretch>
        </p:blipFill>
        <p:spPr>
          <a:xfrm>
            <a:off x="1" y="5928628"/>
            <a:ext cx="10437812" cy="321164"/>
          </a:xfrm>
          <a:prstGeom prst="rect">
            <a:avLst/>
          </a:prstGeom>
        </p:spPr>
      </p:pic>
      <p:pic>
        <p:nvPicPr>
          <p:cNvPr id="2097167" name="Picture 9" descr="HD-ShadowShort.png"/>
          <p:cNvPicPr>
            <a:picLocks noChangeAspect="1"/>
          </p:cNvPicPr>
          <p:nvPr/>
        </p:nvPicPr>
        <p:blipFill>
          <a:blip r:embed="rId3"/>
          <a:stretch>
            <a:fillRect/>
          </a:stretch>
        </p:blipFill>
        <p:spPr>
          <a:xfrm>
            <a:off x="10585826" y="5929622"/>
            <a:ext cx="1602997" cy="144270"/>
          </a:xfrm>
          <a:prstGeom prst="rect">
            <a:avLst/>
          </a:prstGeom>
        </p:spPr>
      </p:pic>
      <p:sp>
        <p:nvSpPr>
          <p:cNvPr id="1048632"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3"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4"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1048635"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1048637" name="Footer Placeholder 5"/>
          <p:cNvSpPr>
            <a:spLocks noGrp="1"/>
          </p:cNvSpPr>
          <p:nvPr>
            <p:ph type="ftr" sz="quarter" idx="11"/>
          </p:nvPr>
        </p:nvSpPr>
        <p:spPr/>
        <p:txBody>
          <a:bodyPr/>
          <a:lstStyle/>
          <a:p>
            <a:endParaRPr lang="en-US"/>
          </a:p>
        </p:txBody>
      </p:sp>
      <p:sp>
        <p:nvSpPr>
          <p:cNvPr id="1048638"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2097185" name="Picture 12"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86" name="Picture 13"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723"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4"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1048726"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7"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8"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9"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0"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1"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2" name="Date Placeholder 2"/>
          <p:cNvSpPr>
            <a:spLocks noGrp="1"/>
          </p:cNvSpPr>
          <p:nvPr>
            <p:ph type="dt" sz="half" idx="10"/>
          </p:nvPr>
        </p:nvSpPr>
        <p:spPr/>
        <p:txBody>
          <a:bodyPr/>
          <a:lstStyle/>
          <a:p>
            <a:fld id="{1C6E12D2-DA3A-480B-BCDF-BFB6C7EBE402}" type="datetimeFigureOut">
              <a:rPr lang="en-US" smtClean="0"/>
              <a:t>3/26/2023</a:t>
            </a:fld>
            <a:endParaRPr lang="en-US"/>
          </a:p>
        </p:txBody>
      </p:sp>
      <p:sp>
        <p:nvSpPr>
          <p:cNvPr id="1048733" name="Footer Placeholder 3"/>
          <p:cNvSpPr>
            <a:spLocks noGrp="1"/>
          </p:cNvSpPr>
          <p:nvPr>
            <p:ph type="ftr" sz="quarter" idx="11"/>
          </p:nvPr>
        </p:nvSpPr>
        <p:spPr/>
        <p:txBody>
          <a:bodyPr/>
          <a:lstStyle/>
          <a:p>
            <a:endParaRPr lang="en-US"/>
          </a:p>
        </p:txBody>
      </p:sp>
      <p:sp>
        <p:nvSpPr>
          <p:cNvPr id="1048734"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097172" name="Picture 14"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73" name="Picture 15"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654"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6"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048657"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9"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0"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1"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2"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3"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5"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6" name="Date Placeholder 2"/>
          <p:cNvSpPr>
            <a:spLocks noGrp="1"/>
          </p:cNvSpPr>
          <p:nvPr>
            <p:ph type="dt" sz="half" idx="10"/>
          </p:nvPr>
        </p:nvSpPr>
        <p:spPr/>
        <p:txBody>
          <a:bodyPr/>
          <a:lstStyle/>
          <a:p>
            <a:fld id="{1C6E12D2-DA3A-480B-BCDF-BFB6C7EBE402}" type="datetimeFigureOut">
              <a:rPr lang="en-US" smtClean="0"/>
              <a:t>3/26/2023</a:t>
            </a:fld>
            <a:endParaRPr lang="en-US"/>
          </a:p>
        </p:txBody>
      </p:sp>
      <p:sp>
        <p:nvSpPr>
          <p:cNvPr id="1048667" name="Footer Placeholder 3"/>
          <p:cNvSpPr>
            <a:spLocks noGrp="1"/>
          </p:cNvSpPr>
          <p:nvPr>
            <p:ph type="ftr" sz="quarter" idx="11"/>
          </p:nvPr>
        </p:nvSpPr>
        <p:spPr/>
        <p:txBody>
          <a:bodyPr/>
          <a:lstStyle/>
          <a:p>
            <a:endParaRPr lang="en-US"/>
          </a:p>
        </p:txBody>
      </p:sp>
      <p:sp>
        <p:nvSpPr>
          <p:cNvPr id="1048668"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189" name="Picture 6"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90" name="Picture 7"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743"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4"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5" name="Title 1"/>
          <p:cNvSpPr>
            <a:spLocks noGrp="1"/>
          </p:cNvSpPr>
          <p:nvPr>
            <p:ph type="title"/>
          </p:nvPr>
        </p:nvSpPr>
        <p:spPr/>
        <p:txBody>
          <a:bodyPr/>
          <a:lstStyle>
            <a:lvl1pPr algn="r"/>
          </a:lstStyle>
          <a:p>
            <a:r>
              <a:rPr lang="en-US"/>
              <a:t>Click to edit Master title style</a:t>
            </a:r>
            <a:endParaRPr lang="en-US" dirty="0"/>
          </a:p>
        </p:txBody>
      </p:sp>
      <p:sp>
        <p:nvSpPr>
          <p:cNvPr id="104874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7"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1048748" name="Footer Placeholder 4"/>
          <p:cNvSpPr>
            <a:spLocks noGrp="1"/>
          </p:cNvSpPr>
          <p:nvPr>
            <p:ph type="ftr" sz="quarter" idx="11"/>
          </p:nvPr>
        </p:nvSpPr>
        <p:spPr/>
        <p:txBody>
          <a:bodyPr/>
          <a:lstStyle/>
          <a:p>
            <a:endParaRPr lang="en-US"/>
          </a:p>
        </p:txBody>
      </p:sp>
      <p:sp>
        <p:nvSpPr>
          <p:cNvPr id="1048749"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0"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1"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2" name="Vertical Title 1"/>
          <p:cNvSpPr>
            <a:spLocks noGrp="1"/>
          </p:cNvSpPr>
          <p:nvPr>
            <p:ph type="title" orient="vert"/>
          </p:nvPr>
        </p:nvSpPr>
        <p:spPr>
          <a:xfrm>
            <a:off x="10129231" y="609597"/>
            <a:ext cx="1073802" cy="4353760"/>
          </a:xfrm>
        </p:spPr>
        <p:txBody>
          <a:bodyPr vert="eaVert">
            <a:normAutofit fontScale="90000"/>
          </a:bodyPr>
          <a:lstStyle/>
          <a:p>
            <a:r>
              <a:rPr lang="en-US"/>
              <a:t>Click to edit Master title style</a:t>
            </a:r>
            <a:endParaRPr lang="en-US" dirty="0"/>
          </a:p>
        </p:txBody>
      </p:sp>
      <p:sp>
        <p:nvSpPr>
          <p:cNvPr id="104869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t>3/26/2023</a:t>
            </a:fld>
            <a:endParaRPr lang="en-US"/>
          </a:p>
        </p:txBody>
      </p:sp>
      <p:sp>
        <p:nvSpPr>
          <p:cNvPr id="1048695" name="Footer Placeholder 4"/>
          <p:cNvSpPr>
            <a:spLocks noGrp="1"/>
          </p:cNvSpPr>
          <p:nvPr>
            <p:ph type="ftr" sz="quarter" idx="11"/>
          </p:nvPr>
        </p:nvSpPr>
        <p:spPr>
          <a:xfrm>
            <a:off x="680321" y="5936188"/>
            <a:ext cx="6126805" cy="365125"/>
          </a:xfrm>
        </p:spPr>
        <p:txBody>
          <a:bodyPr/>
          <a:lstStyle/>
          <a:p>
            <a:endParaRPr lang="en-US"/>
          </a:p>
        </p:txBody>
      </p:sp>
      <p:sp>
        <p:nvSpPr>
          <p:cNvPr id="1048696" name="Slide Number Placeholder 5"/>
          <p:cNvSpPr>
            <a:spLocks noGrp="1"/>
          </p:cNvSpPr>
          <p:nvPr>
            <p:ph type="sldNum" sz="quarter" idx="12"/>
          </p:nvPr>
        </p:nvSpPr>
        <p:spPr>
          <a:xfrm>
            <a:off x="10097550" y="5398633"/>
            <a:ext cx="1154151" cy="1090789"/>
          </a:xfrm>
        </p:spPr>
        <p:txBody>
          <a:bodyPr anchor="t"/>
          <a:lstStyle>
            <a:lvl1pPr algn="ctr"/>
          </a:lstStyle>
          <a:p>
            <a:fld id="{F1BBC3DF-4D3E-4D62-AC24-223E50BCC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5" name="Picture 14"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56" name="Picture 15"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590"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1"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Title 1"/>
          <p:cNvSpPr>
            <a:spLocks noGrp="1"/>
          </p:cNvSpPr>
          <p:nvPr>
            <p:ph type="title"/>
          </p:nvPr>
        </p:nvSpPr>
        <p:spPr/>
        <p:txBody>
          <a:bodyPr/>
          <a:lstStyle/>
          <a:p>
            <a:r>
              <a:rPr lang="en-US"/>
              <a:t>Click to edit Master title style</a:t>
            </a:r>
            <a:endParaRPr lang="en-US" dirty="0"/>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1048595" name="Footer Placeholder 4"/>
          <p:cNvSpPr>
            <a:spLocks noGrp="1"/>
          </p:cNvSpPr>
          <p:nvPr>
            <p:ph type="ftr" sz="quarter" idx="11"/>
          </p:nvPr>
        </p:nvSpPr>
        <p:spPr/>
        <p:txBody>
          <a:bodyPr/>
          <a:lstStyle/>
          <a:p>
            <a:endParaRPr lang="en-US"/>
          </a:p>
        </p:txBody>
      </p:sp>
      <p:sp>
        <p:nvSpPr>
          <p:cNvPr id="104859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74" name="Picture 6" descr="HD-ShadowLong.png"/>
          <p:cNvPicPr>
            <a:picLocks noChangeAspect="1"/>
          </p:cNvPicPr>
          <p:nvPr/>
        </p:nvPicPr>
        <p:blipFill>
          <a:blip r:embed="rId2"/>
          <a:stretch>
            <a:fillRect/>
          </a:stretch>
        </p:blipFill>
        <p:spPr>
          <a:xfrm>
            <a:off x="-1" y="4086907"/>
            <a:ext cx="10437812" cy="321164"/>
          </a:xfrm>
          <a:prstGeom prst="rect">
            <a:avLst/>
          </a:prstGeom>
        </p:spPr>
      </p:pic>
      <p:pic>
        <p:nvPicPr>
          <p:cNvPr id="2097175" name="Picture 7" descr="HD-ShadowShort.png"/>
          <p:cNvPicPr>
            <a:picLocks noChangeAspect="1"/>
          </p:cNvPicPr>
          <p:nvPr/>
        </p:nvPicPr>
        <p:blipFill>
          <a:blip r:embed="rId3"/>
          <a:stretch>
            <a:fillRect/>
          </a:stretch>
        </p:blipFill>
        <p:spPr>
          <a:xfrm>
            <a:off x="10585824" y="4087901"/>
            <a:ext cx="1602997" cy="144270"/>
          </a:xfrm>
          <a:prstGeom prst="rect">
            <a:avLst/>
          </a:prstGeom>
        </p:spPr>
      </p:pic>
      <p:sp>
        <p:nvSpPr>
          <p:cNvPr id="104866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1"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1048672"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1048674" name="Footer Placeholder 4"/>
          <p:cNvSpPr>
            <a:spLocks noGrp="1"/>
          </p:cNvSpPr>
          <p:nvPr>
            <p:ph type="ftr" sz="quarter" idx="11"/>
          </p:nvPr>
        </p:nvSpPr>
        <p:spPr/>
        <p:txBody>
          <a:bodyPr/>
          <a:lstStyle/>
          <a:p>
            <a:endParaRPr lang="en-US"/>
          </a:p>
        </p:txBody>
      </p:sp>
      <p:sp>
        <p:nvSpPr>
          <p:cNvPr id="1048675"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83" name="Picture 7"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84" name="Picture 8"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715"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6"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7" name="Title 1"/>
          <p:cNvSpPr>
            <a:spLocks noGrp="1"/>
          </p:cNvSpPr>
          <p:nvPr>
            <p:ph type="title"/>
          </p:nvPr>
        </p:nvSpPr>
        <p:spPr/>
        <p:txBody>
          <a:bodyPr/>
          <a:lstStyle/>
          <a:p>
            <a:r>
              <a:rPr lang="en-US"/>
              <a:t>Click to edit Master title style</a:t>
            </a:r>
            <a:endParaRPr lang="en-US" dirty="0"/>
          </a:p>
        </p:txBody>
      </p:sp>
      <p:sp>
        <p:nvSpPr>
          <p:cNvPr id="1048718"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9"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0"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1048721" name="Footer Placeholder 5"/>
          <p:cNvSpPr>
            <a:spLocks noGrp="1"/>
          </p:cNvSpPr>
          <p:nvPr>
            <p:ph type="ftr" sz="quarter" idx="11"/>
          </p:nvPr>
        </p:nvSpPr>
        <p:spPr/>
        <p:txBody>
          <a:bodyPr/>
          <a:lstStyle/>
          <a:p>
            <a:endParaRPr lang="en-US"/>
          </a:p>
        </p:txBody>
      </p:sp>
      <p:sp>
        <p:nvSpPr>
          <p:cNvPr id="1048722"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97176" name="Picture 9"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77" name="Picture 10"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676"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7"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8"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1048679"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0"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2"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Date Placeholder 6"/>
          <p:cNvSpPr>
            <a:spLocks noGrp="1"/>
          </p:cNvSpPr>
          <p:nvPr>
            <p:ph type="dt" sz="half" idx="10"/>
          </p:nvPr>
        </p:nvSpPr>
        <p:spPr/>
        <p:txBody>
          <a:bodyPr/>
          <a:lstStyle/>
          <a:p>
            <a:fld id="{1C6E12D2-DA3A-480B-BCDF-BFB6C7EBE402}" type="datetimeFigureOut">
              <a:rPr lang="en-US" smtClean="0"/>
              <a:t>3/26/2023</a:t>
            </a:fld>
            <a:endParaRPr lang="en-US"/>
          </a:p>
        </p:txBody>
      </p:sp>
      <p:sp>
        <p:nvSpPr>
          <p:cNvPr id="1048684" name="Footer Placeholder 7"/>
          <p:cNvSpPr>
            <a:spLocks noGrp="1"/>
          </p:cNvSpPr>
          <p:nvPr>
            <p:ph type="ftr" sz="quarter" idx="11"/>
          </p:nvPr>
        </p:nvSpPr>
        <p:spPr/>
        <p:txBody>
          <a:bodyPr/>
          <a:lstStyle/>
          <a:p>
            <a:endParaRPr lang="en-US"/>
          </a:p>
        </p:txBody>
      </p:sp>
      <p:sp>
        <p:nvSpPr>
          <p:cNvPr id="1048685"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64" name="Picture 5"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65" name="Picture 6"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626"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7"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8" name="Title 1"/>
          <p:cNvSpPr>
            <a:spLocks noGrp="1"/>
          </p:cNvSpPr>
          <p:nvPr>
            <p:ph type="title"/>
          </p:nvPr>
        </p:nvSpPr>
        <p:spPr/>
        <p:txBody>
          <a:bodyPr/>
          <a:lstStyle/>
          <a:p>
            <a:r>
              <a:rPr lang="en-US"/>
              <a:t>Click to edit Master title style</a:t>
            </a:r>
            <a:endParaRPr lang="en-US" dirty="0"/>
          </a:p>
        </p:txBody>
      </p:sp>
      <p:sp>
        <p:nvSpPr>
          <p:cNvPr id="1048629" name="Date Placeholder 2"/>
          <p:cNvSpPr>
            <a:spLocks noGrp="1"/>
          </p:cNvSpPr>
          <p:nvPr>
            <p:ph type="dt" sz="half" idx="10"/>
          </p:nvPr>
        </p:nvSpPr>
        <p:spPr/>
        <p:txBody>
          <a:bodyPr/>
          <a:lstStyle/>
          <a:p>
            <a:fld id="{1C6E12D2-DA3A-480B-BCDF-BFB6C7EBE402}" type="datetimeFigureOut">
              <a:rPr lang="en-US" smtClean="0"/>
              <a:t>3/26/2023</a:t>
            </a:fld>
            <a:endParaRPr lang="en-US"/>
          </a:p>
        </p:txBody>
      </p:sp>
      <p:sp>
        <p:nvSpPr>
          <p:cNvPr id="1048630" name="Footer Placeholder 3"/>
          <p:cNvSpPr>
            <a:spLocks noGrp="1"/>
          </p:cNvSpPr>
          <p:nvPr>
            <p:ph type="ftr" sz="quarter" idx="11"/>
          </p:nvPr>
        </p:nvSpPr>
        <p:spPr/>
        <p:txBody>
          <a:bodyPr/>
          <a:lstStyle/>
          <a:p>
            <a:endParaRPr lang="en-US"/>
          </a:p>
        </p:txBody>
      </p:sp>
      <p:sp>
        <p:nvSpPr>
          <p:cNvPr id="1048631"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78" name="Picture 4" descr="HD-ShadowShort.png"/>
          <p:cNvPicPr>
            <a:picLocks noChangeAspect="1"/>
          </p:cNvPicPr>
          <p:nvPr/>
        </p:nvPicPr>
        <p:blipFill>
          <a:blip r:embed="rId2"/>
          <a:stretch>
            <a:fillRect/>
          </a:stretch>
        </p:blipFill>
        <p:spPr>
          <a:xfrm>
            <a:off x="10585826" y="1971234"/>
            <a:ext cx="1602997" cy="144270"/>
          </a:xfrm>
          <a:prstGeom prst="rect">
            <a:avLst/>
          </a:prstGeom>
        </p:spPr>
      </p:pic>
      <p:sp>
        <p:nvSpPr>
          <p:cNvPr id="104868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7" name="Date Placeholder 1"/>
          <p:cNvSpPr>
            <a:spLocks noGrp="1"/>
          </p:cNvSpPr>
          <p:nvPr>
            <p:ph type="dt" sz="half" idx="10"/>
          </p:nvPr>
        </p:nvSpPr>
        <p:spPr/>
        <p:txBody>
          <a:bodyPr/>
          <a:lstStyle/>
          <a:p>
            <a:fld id="{1C6E12D2-DA3A-480B-BCDF-BFB6C7EBE402}" type="datetimeFigureOut">
              <a:rPr lang="en-US" smtClean="0"/>
              <a:t>3/26/2023</a:t>
            </a:fld>
            <a:endParaRPr lang="en-US"/>
          </a:p>
        </p:txBody>
      </p:sp>
      <p:sp>
        <p:nvSpPr>
          <p:cNvPr id="1048688" name="Footer Placeholder 2"/>
          <p:cNvSpPr>
            <a:spLocks noGrp="1"/>
          </p:cNvSpPr>
          <p:nvPr>
            <p:ph type="ftr" sz="quarter" idx="11"/>
          </p:nvPr>
        </p:nvSpPr>
        <p:spPr/>
        <p:txBody>
          <a:bodyPr/>
          <a:lstStyle/>
          <a:p>
            <a:endParaRPr lang="en-US"/>
          </a:p>
        </p:txBody>
      </p:sp>
      <p:sp>
        <p:nvSpPr>
          <p:cNvPr id="1048689"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187" name="Picture 7"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88" name="Picture 8"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735"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6"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7"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1048738"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9"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0"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1048741" name="Footer Placeholder 5"/>
          <p:cNvSpPr>
            <a:spLocks noGrp="1"/>
          </p:cNvSpPr>
          <p:nvPr>
            <p:ph type="ftr" sz="quarter" idx="11"/>
          </p:nvPr>
        </p:nvSpPr>
        <p:spPr/>
        <p:txBody>
          <a:bodyPr/>
          <a:lstStyle/>
          <a:p>
            <a:endParaRPr lang="en-US"/>
          </a:p>
        </p:txBody>
      </p:sp>
      <p:sp>
        <p:nvSpPr>
          <p:cNvPr id="1048742"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70" name="Picture 7"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71" name="Picture 8"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646"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7"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8"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1048649"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0"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1"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1048652" name="Footer Placeholder 5"/>
          <p:cNvSpPr>
            <a:spLocks noGrp="1"/>
          </p:cNvSpPr>
          <p:nvPr>
            <p:ph type="ftr" sz="quarter" idx="11"/>
          </p:nvPr>
        </p:nvSpPr>
        <p:spPr/>
        <p:txBody>
          <a:bodyPr/>
          <a:lstStyle/>
          <a:p>
            <a:endParaRPr lang="en-US"/>
          </a:p>
        </p:txBody>
      </p:sp>
      <p:sp>
        <p:nvSpPr>
          <p:cNvPr id="1048653"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6" descr="hashOverlay-FullResolve.png"/>
          <p:cNvPicPr>
            <a:picLocks noChangeAspect="1"/>
          </p:cNvPicPr>
          <p:nvPr/>
        </p:nvPicPr>
        <p:blipFill>
          <a:blip r:embed="rId19">
            <a:alphaModFix amt="10000"/>
          </a:blip>
          <a:stretch>
            <a:fillRect/>
          </a:stretch>
        </p:blipFill>
        <p:spPr>
          <a:xfrm>
            <a:off x="0" y="0"/>
            <a:ext cx="12192000" cy="6858000"/>
          </a:xfrm>
          <a:prstGeom prst="rect">
            <a:avLst/>
          </a:prstGeom>
        </p:spPr>
      </p:pic>
      <p:sp>
        <p:nvSpPr>
          <p:cNvPr id="1048576"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t>3/26/2023</a:t>
            </a:fld>
            <a:endParaRPr lang="en-US"/>
          </a:p>
        </p:txBody>
      </p:sp>
      <p:sp>
        <p:nvSpPr>
          <p:cNvPr id="1048579"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p:txBody>
          <a:bodyPr/>
          <a:lstStyle/>
          <a:p>
            <a:r>
              <a:rPr lang="en-US" dirty="0"/>
              <a:t>BLOOD BANK</a:t>
            </a:r>
          </a:p>
        </p:txBody>
      </p:sp>
      <p:sp>
        <p:nvSpPr>
          <p:cNvPr id="1048589" name="Subtitle 2"/>
          <p:cNvSpPr>
            <a:spLocks noGrp="1"/>
          </p:cNvSpPr>
          <p:nvPr>
            <p:ph type="subTitle" idx="1"/>
          </p:nvPr>
        </p:nvSpPr>
        <p:spPr>
          <a:xfrm>
            <a:off x="3523348" y="4463043"/>
            <a:ext cx="8144134" cy="1117687"/>
          </a:xfrm>
        </p:spPr>
        <p:txBody>
          <a:bodyPr>
            <a:normAutofit fontScale="95000" lnSpcReduction="10000"/>
          </a:bodyPr>
          <a:lstStyle/>
          <a:p>
            <a:r>
              <a:rPr lang="en-US" dirty="0"/>
              <a:t>LRG GOVERNMENT ARTS COLLEGE FOR WOMAN</a:t>
            </a:r>
          </a:p>
          <a:p>
            <a:r>
              <a:rPr lang="en-US" dirty="0"/>
              <a:t>HASINA.B,III B SC COMPUTER SCIENCE SHIFT-1</a:t>
            </a:r>
          </a:p>
          <a:p>
            <a:r>
              <a:rPr lang="en-US" dirty="0"/>
              <a:t>GUIDE NAME:SUGANTHI MAM Msc.,Mphil...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dirty="0"/>
              <a:t>Data Flow Diagram</a:t>
            </a:r>
          </a:p>
        </p:txBody>
      </p:sp>
      <p:sp>
        <p:nvSpPr>
          <p:cNvPr id="1048612" name="Content Placeholder 2"/>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2097157" name="Picture 5"/>
          <p:cNvPicPr>
            <a:picLocks noChangeAspect="1"/>
          </p:cNvPicPr>
          <p:nvPr/>
        </p:nvPicPr>
        <p:blipFill>
          <a:blip r:embed="rId2"/>
          <a:stretch>
            <a:fillRect/>
          </a:stretch>
        </p:blipFill>
        <p:spPr>
          <a:xfrm>
            <a:off x="2228643" y="3533258"/>
            <a:ext cx="7944567" cy="14363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Level 1:</a:t>
            </a:r>
          </a:p>
        </p:txBody>
      </p:sp>
      <p:pic>
        <p:nvPicPr>
          <p:cNvPr id="2097158" name="Content Placeholder 5"/>
          <p:cNvPicPr>
            <a:picLocks noGrp="1" noChangeAspect="1"/>
          </p:cNvPicPr>
          <p:nvPr>
            <p:ph idx="1"/>
          </p:nvPr>
        </p:nvPicPr>
        <p:blipFill>
          <a:blip r:embed="rId2"/>
          <a:stretch>
            <a:fillRect/>
          </a:stretch>
        </p:blipFill>
        <p:spPr>
          <a:xfrm>
            <a:off x="3945159" y="1008604"/>
            <a:ext cx="4827779" cy="563073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b="1" dirty="0"/>
              <a:t>TABLE NAME: ADMIN</a:t>
            </a:r>
            <a:r>
              <a:rPr lang="en-US" dirty="0"/>
              <a:t/>
            </a:r>
            <a:br>
              <a:rPr lang="en-US" dirty="0"/>
            </a:br>
            <a:endParaRPr lang="en-US" dirty="0"/>
          </a:p>
        </p:txBody>
      </p:sp>
      <p:graphicFrame>
        <p:nvGraphicFramePr>
          <p:cNvPr id="4194304" name="Content Placeholder 3"/>
          <p:cNvGraphicFramePr>
            <a:graphicFrameLocks noGrp="1"/>
          </p:cNvGraphicFramePr>
          <p:nvPr>
            <p:ph idx="1"/>
            <p:extLst>
              <p:ext uri="{D42A27DB-BD31-4B8C-83A1-F6EECF244321}">
                <p14:modId xmlns:p14="http://schemas.microsoft.com/office/powerpoint/2010/main" val="3898464975"/>
              </p:ext>
            </p:extLst>
          </p:nvPr>
        </p:nvGraphicFramePr>
        <p:xfrm>
          <a:off x="489398" y="2279559"/>
          <a:ext cx="8512934" cy="4224272"/>
        </p:xfrm>
        <a:graphic>
          <a:graphicData uri="http://schemas.openxmlformats.org/drawingml/2006/table">
            <a:tbl>
              <a:tblPr>
                <a:tableStyleId>{93296810-A885-4BE3-A3E7-6D5BEEA58F35}</a:tableStyleId>
              </a:tblPr>
              <a:tblGrid>
                <a:gridCol w="2127774"/>
                <a:gridCol w="2127774"/>
                <a:gridCol w="2128693"/>
                <a:gridCol w="2128693"/>
              </a:tblGrid>
              <a:tr h="1056068">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FIELD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DATA TYPE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SIZE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056068">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Admin id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err="1">
                          <a:effectLst/>
                          <a:latin typeface="Times New Roman" panose="02020603050405020304" pitchFamily="18" charset="0"/>
                          <a:cs typeface="Times New Roman" panose="02020603050405020304" pitchFamily="18" charset="0"/>
                        </a:rPr>
                        <a:t>Int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Primary key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056068">
                <a:tc>
                  <a:txBody>
                    <a:bodyPr/>
                    <a:lstStyle/>
                    <a:p>
                      <a:pPr marL="0" marR="0">
                        <a:lnSpc>
                          <a:spcPct val="150000"/>
                        </a:lnSpc>
                        <a:spcBef>
                          <a:spcPts val="0"/>
                        </a:spcBef>
                        <a:spcAft>
                          <a:spcPts val="0"/>
                        </a:spcAft>
                      </a:pPr>
                      <a:r>
                        <a:rPr lang="en-US" sz="1200">
                          <a:effectLst/>
                          <a:latin typeface="Times New Roman" panose="02020603050405020304" pitchFamily="18" charset="0"/>
                          <a:cs typeface="Times New Roman" panose="02020603050405020304" pitchFamily="18" charset="0"/>
                        </a:rPr>
                        <a:t>Username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Varchar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056068">
                <a:tc>
                  <a:txBody>
                    <a:bodyPr/>
                    <a:lstStyle/>
                    <a:p>
                      <a:pPr marL="0" marR="0">
                        <a:lnSpc>
                          <a:spcPct val="150000"/>
                        </a:lnSpc>
                        <a:spcBef>
                          <a:spcPts val="0"/>
                        </a:spcBef>
                        <a:spcAft>
                          <a:spcPts val="0"/>
                        </a:spcAft>
                      </a:pPr>
                      <a:r>
                        <a:rPr lang="en-US" sz="1200">
                          <a:effectLst/>
                          <a:latin typeface="Times New Roman" panose="02020603050405020304" pitchFamily="18" charset="0"/>
                          <a:cs typeface="Times New Roman" panose="02020603050405020304" pitchFamily="18" charset="0"/>
                        </a:rPr>
                        <a:t>password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Varchar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Not null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48615" name="Rectangle 1"/>
          <p:cNvSpPr>
            <a:spLocks noChangeArrowheads="1"/>
          </p:cNvSpPr>
          <p:nvPr/>
        </p:nvSpPr>
        <p:spPr bwMode="auto">
          <a:xfrm>
            <a:off x="0" y="0"/>
            <a:ext cx="12192000" cy="457200"/>
          </a:xfrm>
          <a:prstGeom prst="rect">
            <a:avLst/>
          </a:prstGeom>
          <a:noFill/>
          <a:ln>
            <a:noFill/>
          </a:ln>
          <a:effectLst/>
        </p:spPr>
        <p:txBody>
          <a:bodyPr vert="horz" wrap="none" lIns="91440" tIns="45720" rIns="91440" bIns="45720" numCol="1" anchor="ctr" anchorCtr="0" compatLnSpc="1">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b="1" dirty="0"/>
              <a:t>TABLE NAME: DONOR</a:t>
            </a:r>
            <a:endParaRPr lang="en-US" dirty="0"/>
          </a:p>
        </p:txBody>
      </p:sp>
      <p:graphicFrame>
        <p:nvGraphicFramePr>
          <p:cNvPr id="4194305" name="Content Placeholder 5"/>
          <p:cNvGraphicFramePr>
            <a:graphicFrameLocks noGrp="1"/>
          </p:cNvGraphicFramePr>
          <p:nvPr>
            <p:ph idx="1"/>
            <p:extLst>
              <p:ext uri="{D42A27DB-BD31-4B8C-83A1-F6EECF244321}">
                <p14:modId xmlns:p14="http://schemas.microsoft.com/office/powerpoint/2010/main" val="3912498327"/>
              </p:ext>
            </p:extLst>
          </p:nvPr>
        </p:nvGraphicFramePr>
        <p:xfrm>
          <a:off x="680320" y="1970124"/>
          <a:ext cx="7948524" cy="4314765"/>
        </p:xfrm>
        <a:graphic>
          <a:graphicData uri="http://schemas.openxmlformats.org/drawingml/2006/table">
            <a:tbl>
              <a:tblPr firstRow="1" firstCol="1" bandRow="1">
                <a:tableStyleId>{5C22544A-7EE6-4342-B048-85BDC9FD1C3A}</a:tableStyleId>
              </a:tblPr>
              <a:tblGrid>
                <a:gridCol w="1986702"/>
                <a:gridCol w="1986702"/>
                <a:gridCol w="1987560"/>
                <a:gridCol w="1987560"/>
              </a:tblGrid>
              <a:tr h="331905">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FIELD </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DATA TYPE</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SIZE</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CONSTRAINT</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Donor id</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Int</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10</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Primary key</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User type</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Varchar </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20</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Not null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Name</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Varchar </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20</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Not null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Age</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err="1">
                          <a:solidFill>
                            <a:schemeClr val="bg1"/>
                          </a:solidFill>
                          <a:effectLst/>
                          <a:latin typeface="Times New Roman" panose="02020603050405020304" pitchFamily="18" charset="0"/>
                          <a:cs typeface="Times New Roman" panose="02020603050405020304" pitchFamily="18" charset="0"/>
                        </a:rPr>
                        <a:t>Int</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10</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Not null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Blood group</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Varchar </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2</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Not null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Mobile</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err="1">
                          <a:solidFill>
                            <a:schemeClr val="bg1"/>
                          </a:solidFill>
                          <a:effectLst/>
                          <a:latin typeface="Times New Roman" panose="02020603050405020304" pitchFamily="18" charset="0"/>
                          <a:cs typeface="Times New Roman" panose="02020603050405020304" pitchFamily="18" charset="0"/>
                        </a:rPr>
                        <a:t>Int</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10</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Not null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Username</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Varchar </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20</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Not null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Password</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Varchar </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20</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Not null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City</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Varchar </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20</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Not null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District</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Varchar </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20</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Not null</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Pin code</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Int</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6</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Not null</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331905">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Address</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Varchar </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a:solidFill>
                            <a:schemeClr val="bg1"/>
                          </a:solidFill>
                          <a:effectLst/>
                          <a:latin typeface="Times New Roman" panose="02020603050405020304" pitchFamily="18" charset="0"/>
                          <a:cs typeface="Times New Roman" panose="02020603050405020304" pitchFamily="18" charset="0"/>
                        </a:rPr>
                        <a:t>20</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bg1"/>
                          </a:solidFill>
                          <a:effectLst/>
                          <a:latin typeface="Times New Roman" panose="02020603050405020304" pitchFamily="18" charset="0"/>
                          <a:cs typeface="Times New Roman" panose="02020603050405020304" pitchFamily="18" charset="0"/>
                        </a:rPr>
                        <a:t>Not null</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b="1" dirty="0"/>
              <a:t>TABLE NAME: REQUEST</a:t>
            </a:r>
            <a:r>
              <a:rPr lang="en-US" dirty="0"/>
              <a:t/>
            </a:r>
            <a:br>
              <a:rPr lang="en-US" dirty="0"/>
            </a:br>
            <a:endParaRPr lang="en-US" dirty="0"/>
          </a:p>
        </p:txBody>
      </p:sp>
      <p:graphicFrame>
        <p:nvGraphicFramePr>
          <p:cNvPr id="4194306" name="Content Placeholder 3"/>
          <p:cNvGraphicFramePr>
            <a:graphicFrameLocks noGrp="1"/>
          </p:cNvGraphicFramePr>
          <p:nvPr>
            <p:ph idx="1"/>
            <p:extLst>
              <p:ext uri="{D42A27DB-BD31-4B8C-83A1-F6EECF244321}">
                <p14:modId xmlns:p14="http://schemas.microsoft.com/office/powerpoint/2010/main" val="2102267830"/>
              </p:ext>
            </p:extLst>
          </p:nvPr>
        </p:nvGraphicFramePr>
        <p:xfrm>
          <a:off x="515154" y="2176532"/>
          <a:ext cx="8023538" cy="3606085"/>
        </p:xfrm>
        <a:graphic>
          <a:graphicData uri="http://schemas.openxmlformats.org/drawingml/2006/table">
            <a:tbl>
              <a:tblPr firstRow="1" firstCol="1" bandRow="1">
                <a:tableStyleId>{5C22544A-7EE6-4342-B048-85BDC9FD1C3A}</a:tableStyleId>
              </a:tblPr>
              <a:tblGrid>
                <a:gridCol w="2005451"/>
                <a:gridCol w="2005451"/>
                <a:gridCol w="2006318"/>
                <a:gridCol w="2006318"/>
              </a:tblGrid>
              <a:tr h="515155">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FIELD </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DATA TYPE</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SIZE</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CONSTRAINT</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15155">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Request id</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err="1">
                          <a:solidFill>
                            <a:schemeClr val="bg1"/>
                          </a:solidFill>
                          <a:effectLst/>
                          <a:latin typeface="Times New Roman" panose="02020603050405020304" pitchFamily="18" charset="0"/>
                          <a:cs typeface="Times New Roman" panose="02020603050405020304" pitchFamily="18" charset="0"/>
                        </a:rPr>
                        <a:t>Int</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10</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Primary key</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15155">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Sender id</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err="1">
                          <a:solidFill>
                            <a:schemeClr val="bg1"/>
                          </a:solidFill>
                          <a:effectLst/>
                          <a:latin typeface="Times New Roman" panose="02020603050405020304" pitchFamily="18" charset="0"/>
                          <a:cs typeface="Times New Roman" panose="02020603050405020304" pitchFamily="18" charset="0"/>
                        </a:rPr>
                        <a:t>Int</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10</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Foreign key</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15155">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Receiver id</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err="1">
                          <a:solidFill>
                            <a:schemeClr val="bg1"/>
                          </a:solidFill>
                          <a:effectLst/>
                          <a:latin typeface="Times New Roman" panose="02020603050405020304" pitchFamily="18" charset="0"/>
                          <a:cs typeface="Times New Roman" panose="02020603050405020304" pitchFamily="18" charset="0"/>
                        </a:rPr>
                        <a:t>Int</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10</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Foreign key</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15155">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Sending status</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Varchar </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5</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Not null</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15155">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Receiving status</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Varchar </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5</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Not null</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15155">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date</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Date</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10</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Not null</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b="1" dirty="0"/>
              <a:t>TABLE NAME: LOCATION</a:t>
            </a:r>
            <a:r>
              <a:rPr lang="en-US" dirty="0"/>
              <a:t/>
            </a:r>
            <a:br>
              <a:rPr lang="en-US" dirty="0"/>
            </a:br>
            <a:endParaRPr lang="en-US" dirty="0"/>
          </a:p>
        </p:txBody>
      </p:sp>
      <p:graphicFrame>
        <p:nvGraphicFramePr>
          <p:cNvPr id="4194307" name="Content Placeholder 3"/>
          <p:cNvGraphicFramePr>
            <a:graphicFrameLocks noGrp="1"/>
          </p:cNvGraphicFramePr>
          <p:nvPr>
            <p:ph idx="1"/>
            <p:extLst>
              <p:ext uri="{D42A27DB-BD31-4B8C-83A1-F6EECF244321}">
                <p14:modId xmlns:p14="http://schemas.microsoft.com/office/powerpoint/2010/main" val="3905680341"/>
              </p:ext>
            </p:extLst>
          </p:nvPr>
        </p:nvGraphicFramePr>
        <p:xfrm>
          <a:off x="680318" y="2292440"/>
          <a:ext cx="8244740" cy="3863664"/>
        </p:xfrm>
        <a:graphic>
          <a:graphicData uri="http://schemas.openxmlformats.org/drawingml/2006/table">
            <a:tbl>
              <a:tblPr firstRow="1" firstCol="1" bandRow="1">
                <a:tableStyleId>{5C22544A-7EE6-4342-B048-85BDC9FD1C3A}</a:tableStyleId>
              </a:tblPr>
              <a:tblGrid>
                <a:gridCol w="2060740"/>
                <a:gridCol w="2060740"/>
                <a:gridCol w="2061630"/>
                <a:gridCol w="2061630"/>
              </a:tblGrid>
              <a:tr h="551952">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FIELD</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DATA TYPE</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SIZE</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CONSTRAINT</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51952">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Location id </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Int</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10</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Primary key</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51952">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Donor id</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err="1">
                          <a:solidFill>
                            <a:schemeClr val="bg1"/>
                          </a:solidFill>
                          <a:effectLst/>
                          <a:latin typeface="Times New Roman" panose="02020603050405020304" pitchFamily="18" charset="0"/>
                          <a:cs typeface="Times New Roman" panose="02020603050405020304" pitchFamily="18" charset="0"/>
                        </a:rPr>
                        <a:t>Int</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10</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Foreign key</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51952">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Latitude </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Varchar </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10</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Not null</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51952">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Longitude</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Varchar </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10</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Not null</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51952">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Last location</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Varchar </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10</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Not null</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551952">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Current location</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Varchar </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10</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dirty="0">
                          <a:solidFill>
                            <a:schemeClr val="bg1"/>
                          </a:solidFill>
                          <a:effectLst/>
                          <a:latin typeface="Times New Roman" panose="02020603050405020304" pitchFamily="18" charset="0"/>
                          <a:cs typeface="Times New Roman" panose="02020603050405020304" pitchFamily="18" charset="0"/>
                        </a:rPr>
                        <a:t>Not null</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endParaRPr lang="en-US"/>
          </a:p>
        </p:txBody>
      </p:sp>
      <p:pic>
        <p:nvPicPr>
          <p:cNvPr id="2097159" name="Content Placeholder 4"/>
          <p:cNvPicPr>
            <a:picLocks noGrp="1" noChangeAspect="1"/>
          </p:cNvPicPr>
          <p:nvPr>
            <p:ph idx="1"/>
          </p:nvPr>
        </p:nvPicPr>
        <p:blipFill>
          <a:blip r:embed="rId2"/>
          <a:stretch>
            <a:fillRect/>
          </a:stretch>
        </p:blipFill>
        <p:spPr>
          <a:xfrm>
            <a:off x="3723860" y="487147"/>
            <a:ext cx="3050344" cy="627015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endParaRPr lang="en-US"/>
          </a:p>
        </p:txBody>
      </p:sp>
      <p:pic>
        <p:nvPicPr>
          <p:cNvPr id="2097160" name="Content Placeholder 4"/>
          <p:cNvPicPr>
            <a:picLocks noGrp="1" noChangeAspect="1"/>
          </p:cNvPicPr>
          <p:nvPr>
            <p:ph idx="1"/>
          </p:nvPr>
        </p:nvPicPr>
        <p:blipFill>
          <a:blip r:embed="rId2"/>
          <a:stretch>
            <a:fillRect/>
          </a:stretch>
        </p:blipFill>
        <p:spPr>
          <a:xfrm>
            <a:off x="3829878" y="727894"/>
            <a:ext cx="2533509" cy="520776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endParaRPr lang="en-US"/>
          </a:p>
        </p:txBody>
      </p:sp>
      <p:pic>
        <p:nvPicPr>
          <p:cNvPr id="2097161" name="Content Placeholder 4"/>
          <p:cNvPicPr>
            <a:picLocks noGrp="1" noChangeAspect="1"/>
          </p:cNvPicPr>
          <p:nvPr>
            <p:ph idx="1"/>
          </p:nvPr>
        </p:nvPicPr>
        <p:blipFill>
          <a:blip r:embed="rId2"/>
          <a:stretch>
            <a:fillRect/>
          </a:stretch>
        </p:blipFill>
        <p:spPr>
          <a:xfrm>
            <a:off x="3366052" y="233721"/>
            <a:ext cx="3222622" cy="662427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endParaRPr lang="en-US"/>
          </a:p>
        </p:txBody>
      </p:sp>
      <p:pic>
        <p:nvPicPr>
          <p:cNvPr id="2097162" name="Content Placeholder 4"/>
          <p:cNvPicPr>
            <a:picLocks noGrp="1" noChangeAspect="1"/>
          </p:cNvPicPr>
          <p:nvPr>
            <p:ph idx="1"/>
          </p:nvPr>
        </p:nvPicPr>
        <p:blipFill>
          <a:blip r:embed="rId2"/>
          <a:stretch>
            <a:fillRect/>
          </a:stretch>
        </p:blipFill>
        <p:spPr>
          <a:xfrm>
            <a:off x="3191430" y="627766"/>
            <a:ext cx="2904570" cy="597050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a:t>ABSTRACT</a:t>
            </a:r>
          </a:p>
        </p:txBody>
      </p:sp>
      <p:sp>
        <p:nvSpPr>
          <p:cNvPr id="1048598" name="Content Placeholder 2"/>
          <p:cNvSpPr>
            <a:spLocks noGrp="1"/>
          </p:cNvSpPr>
          <p:nvPr>
            <p:ph idx="1"/>
          </p:nvPr>
        </p:nvSpPr>
        <p:spPr/>
        <p:txBody>
          <a:bodyPr>
            <a:normAutofit fontScale="94444"/>
          </a:bodyPr>
          <a:lstStyle/>
          <a:p>
            <a:pPr marL="0" marR="0" indent="0">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project acts as an important role in saving life of human beings and which is also its main aim. The project Android Blood Bank system is developed so that users can view the information about registered blood donors such as name, address, and other such personal information along with their details of blood group and other medical information of donor. The project also has a login page where in the user is required to register and only then can view the availability of blood and may also register to donate blood if he/she wishes to. Thus, this application helps to select the right donor instantly using medical details along with the blood group. The main aim of developing this application is to reduce the time to a great extent that is spent in searching for the right donor and the availability of blood required. Thus, this application provides the required information in no time and also helps in quicker decision making.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endParaRPr lang="en-US"/>
          </a:p>
        </p:txBody>
      </p:sp>
      <p:pic>
        <p:nvPicPr>
          <p:cNvPr id="2097163" name="Content Placeholder 4"/>
          <p:cNvPicPr>
            <a:picLocks noGrp="1" noChangeAspect="1"/>
          </p:cNvPicPr>
          <p:nvPr>
            <p:ph idx="1"/>
          </p:nvPr>
        </p:nvPicPr>
        <p:blipFill>
          <a:blip r:embed="rId2"/>
          <a:stretch>
            <a:fillRect/>
          </a:stretch>
        </p:blipFill>
        <p:spPr>
          <a:xfrm>
            <a:off x="3538331" y="753228"/>
            <a:ext cx="2719039" cy="558913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dirty="0"/>
              <a:t>Thank You</a:t>
            </a:r>
          </a:p>
        </p:txBody>
      </p:sp>
      <p:sp>
        <p:nvSpPr>
          <p:cNvPr id="1048625"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Title 1048755"/>
          <p:cNvSpPr>
            <a:spLocks noGrp="1"/>
          </p:cNvSpPr>
          <p:nvPr>
            <p:ph type="title"/>
          </p:nvPr>
        </p:nvSpPr>
        <p:spPr/>
        <p:txBody>
          <a:bodyPr/>
          <a:lstStyle/>
          <a:p>
            <a:r>
              <a:rPr lang="en-US"/>
              <a:t>OBJECTIVE</a:t>
            </a:r>
          </a:p>
        </p:txBody>
      </p:sp>
      <p:sp>
        <p:nvSpPr>
          <p:cNvPr id="1048757" name="Content Placeholder 1048756"/>
          <p:cNvSpPr>
            <a:spLocks noGrp="1"/>
          </p:cNvSpPr>
          <p:nvPr>
            <p:ph idx="1"/>
          </p:nvPr>
        </p:nvSpPr>
        <p:spPr>
          <a:xfrm>
            <a:off x="1190887" y="2401406"/>
            <a:ext cx="9103295" cy="3534783"/>
          </a:xfrm>
        </p:spPr>
        <p:txBody>
          <a:bodyPr>
            <a:noAutofit/>
          </a:bodyPr>
          <a:lstStyle/>
          <a:p>
            <a:r>
              <a:rPr lang="en-US" sz="2000">
                <a:latin typeface="Trebuchet MS"/>
                <a:ea typeface="Trebuchet MS"/>
              </a:rPr>
              <a:t>The problem difinition of the system is to launch an online interaction medium for the blood donation management.The main aim of this project is to help the people who needs blood in emergency and  to associate some donors who are willing to donate their blood needy people and save their lives .</a:t>
            </a:r>
            <a:endParaRPr lang="en-US">
              <a:latin typeface="Trebuchet MS"/>
              <a:ea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1048600"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 Pentium IV 2.4 GHz.</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Hard Disk          	 : 180 GB.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Floppy Drive		: 1.44 Mb.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 8 GB.</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1048602"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 Android.</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Front End			: JAVA</a:t>
            </a:r>
          </a:p>
          <a:p>
            <a:pPr marL="342900" marR="0" lvl="0" indent="-342900" algn="just">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 End			: ORACLE</a:t>
            </a:r>
          </a:p>
          <a:p>
            <a:pPr marL="0" marR="0">
              <a:lnSpc>
                <a:spcPct val="113000"/>
              </a:lnSpc>
              <a:spcAft>
                <a:spcPts val="1000"/>
              </a:spcAft>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dirty="0"/>
              <a:t>EXISTING SYSTEM</a:t>
            </a:r>
          </a:p>
        </p:txBody>
      </p:sp>
      <p:sp>
        <p:nvSpPr>
          <p:cNvPr id="1048604" name="Content Placeholder 2"/>
          <p:cNvSpPr>
            <a:spLocks noGrp="1"/>
          </p:cNvSpPr>
          <p:nvPr>
            <p:ph idx="1"/>
          </p:nvPr>
        </p:nvSpPr>
        <p:spPr/>
        <p:txBody>
          <a:bodyPr>
            <a:normAutofit lnSpcReduction="10000"/>
          </a:bodyPr>
          <a:lstStyle/>
          <a:p>
            <a:pPr marL="0" indent="0">
              <a:buNone/>
            </a:pPr>
            <a:r>
              <a:rPr lang="en-US" dirty="0"/>
              <a:t>	Blood bank system normally used in when do we need a blood just contacts with friends, friends of friends or hospital. Which takes more time at an emergency time. Normally the donor has to went hospital and give their personal details then the hospital nurse and doctors has contact them. Which may not use at the emergency situation</a:t>
            </a:r>
          </a:p>
          <a:p>
            <a:pPr marL="0" indent="0">
              <a:buNone/>
            </a:pPr>
            <a:r>
              <a:rPr lang="en-US" dirty="0"/>
              <a:t>Disadvantages</a:t>
            </a:r>
          </a:p>
          <a:p>
            <a:pPr marL="0" indent="0">
              <a:buNone/>
            </a:pPr>
            <a:r>
              <a:rPr lang="en-US" dirty="0"/>
              <a:t>•	Takes too much time for contact the donor</a:t>
            </a:r>
          </a:p>
          <a:p>
            <a:pPr marL="0" indent="0">
              <a:buNone/>
            </a:pPr>
            <a:r>
              <a:rPr lang="en-US" dirty="0"/>
              <a:t>•	Someone not attending the call</a:t>
            </a:r>
          </a:p>
          <a:p>
            <a:pPr marL="0" indent="0">
              <a:buNone/>
            </a:pPr>
            <a:r>
              <a:rPr lang="en-US" dirty="0"/>
              <a:t>•	can’t get updated details</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dirty="0"/>
              <a:t>PROPOSED SYSTEM</a:t>
            </a:r>
          </a:p>
        </p:txBody>
      </p:sp>
      <p:sp>
        <p:nvSpPr>
          <p:cNvPr id="1048606" name="Content Placeholder 2"/>
          <p:cNvSpPr>
            <a:spLocks noGrp="1"/>
          </p:cNvSpPr>
          <p:nvPr>
            <p:ph idx="1"/>
          </p:nvPr>
        </p:nvSpPr>
        <p:spPr/>
        <p:txBody>
          <a:bodyPr>
            <a:normAutofit fontScale="83333" lnSpcReduction="20000"/>
          </a:bodyPr>
          <a:lstStyle/>
          <a:p>
            <a:pPr marL="0" indent="0">
              <a:buNone/>
            </a:pPr>
            <a:r>
              <a:rPr lang="en-US" dirty="0"/>
              <a:t>	In this application is a mobile application, every user can have mobile so we just getting GPS location on every 5 minutes. So, we can track the latest donor location. Have an option for finding the nearby donors’ details so we can easily contact the nearby donor. It’s very helps to find the donor who are all willing to donate the blood. </a:t>
            </a: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ADVANTAGES OF THE PROPOSED SYSTEM: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Contact donor immediately</a:t>
            </a:r>
          </a:p>
          <a:p>
            <a:pPr marL="0" indent="0">
              <a:buNone/>
            </a:pPr>
            <a:r>
              <a:rPr lang="en-US" dirty="0"/>
              <a:t>•	Avoid fake donors</a:t>
            </a:r>
          </a:p>
          <a:p>
            <a:pPr marL="0" indent="0">
              <a:buNone/>
            </a:pPr>
            <a:r>
              <a:rPr lang="en-US" dirty="0"/>
              <a:t>•	very fast and secure mobile app</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dirty="0"/>
              <a:t>Modules</a:t>
            </a:r>
          </a:p>
        </p:txBody>
      </p:sp>
      <p:sp>
        <p:nvSpPr>
          <p:cNvPr id="1048608" name="Content Placeholder 2"/>
          <p:cNvSpPr>
            <a:spLocks noGrp="1"/>
          </p:cNvSpPr>
          <p:nvPr>
            <p:ph idx="1"/>
          </p:nvPr>
        </p:nvSpPr>
        <p:spPr>
          <a:xfrm>
            <a:off x="680321" y="2336873"/>
            <a:ext cx="10070806" cy="4147054"/>
          </a:xfrm>
        </p:spPr>
        <p:txBody>
          <a:bodyPr>
            <a:normAutofit fontScale="86364" lnSpcReduction="20000"/>
          </a:bodyPr>
          <a:lstStyle/>
          <a:p>
            <a:pPr marL="0" indent="0">
              <a:lnSpc>
                <a:spcPct val="150000"/>
              </a:lnSpc>
              <a:buNone/>
            </a:pPr>
            <a:r>
              <a:rPr lang="en-US" b="1" dirty="0"/>
              <a:t>1</a:t>
            </a:r>
            <a:r>
              <a:rPr lang="en-US" sz="3400" b="1" dirty="0"/>
              <a:t>.Donor Registration</a:t>
            </a:r>
          </a:p>
          <a:p>
            <a:pPr marL="0" indent="0">
              <a:lnSpc>
                <a:spcPct val="150000"/>
              </a:lnSpc>
              <a:buNone/>
            </a:pPr>
            <a:r>
              <a:rPr lang="en-US" b="1" dirty="0"/>
              <a:t>	</a:t>
            </a:r>
            <a:r>
              <a:rPr lang="en-US" sz="2300" dirty="0"/>
              <a:t>This module will be helps to handle for collecting the donor’s details, which is manually collect the donor’s details from the donors. The donors give their details like mobile number, email id, address details and current address etc. which is may be used to contact the donors at the emergency time.</a:t>
            </a:r>
          </a:p>
          <a:p>
            <a:pPr marL="0" indent="0">
              <a:lnSpc>
                <a:spcPct val="150000"/>
              </a:lnSpc>
              <a:buNone/>
            </a:pPr>
            <a:r>
              <a:rPr lang="en-US" sz="2900" b="1" dirty="0"/>
              <a:t>2. Find donors</a:t>
            </a:r>
          </a:p>
          <a:p>
            <a:pPr marL="0" indent="0">
              <a:lnSpc>
                <a:spcPct val="150000"/>
              </a:lnSpc>
              <a:buNone/>
            </a:pPr>
            <a:r>
              <a:rPr lang="en-US" b="1" dirty="0"/>
              <a:t>	</a:t>
            </a:r>
            <a:r>
              <a:rPr lang="en-US" sz="2200" dirty="0"/>
              <a:t>This module is a main module of this project, it could be finding the donors by as a blood group wise. When the user needs a blood, they just give a blood group name it will automatically find and give people list who are all having a same blood.</a:t>
            </a:r>
          </a:p>
          <a:p>
            <a:pPr>
              <a:lnSpc>
                <a:spcPct val="150000"/>
              </a:lnSpc>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endParaRPr lang="en-US"/>
          </a:p>
        </p:txBody>
      </p:sp>
      <p:sp>
        <p:nvSpPr>
          <p:cNvPr id="1048610" name="Content Placeholder 2"/>
          <p:cNvSpPr>
            <a:spLocks noGrp="1"/>
          </p:cNvSpPr>
          <p:nvPr>
            <p:ph idx="1"/>
          </p:nvPr>
        </p:nvSpPr>
        <p:spPr>
          <a:xfrm>
            <a:off x="680321" y="1995054"/>
            <a:ext cx="9613861" cy="4502727"/>
          </a:xfrm>
        </p:spPr>
        <p:txBody>
          <a:bodyPr>
            <a:normAutofit/>
          </a:bodyPr>
          <a:lstStyle/>
          <a:p>
            <a:pPr marL="0" indent="0">
              <a:buNone/>
            </a:pPr>
            <a:r>
              <a:rPr lang="en-US" b="1" dirty="0"/>
              <a:t>3. Find nearby donors</a:t>
            </a:r>
          </a:p>
          <a:p>
            <a:pPr marL="0" indent="0">
              <a:buNone/>
            </a:pPr>
            <a:r>
              <a:rPr lang="en-US" dirty="0"/>
              <a:t>	</a:t>
            </a:r>
            <a:r>
              <a:rPr lang="en-US" sz="1900" dirty="0"/>
              <a:t>Basically, this module helps to collect the real time user location from the donors. When the emergency people need a blood from the nearby donors, it may give an accurate nearby donor.</a:t>
            </a:r>
          </a:p>
          <a:p>
            <a:pPr marL="0" indent="0">
              <a:buNone/>
            </a:pPr>
            <a:r>
              <a:rPr lang="en-US" b="1" dirty="0"/>
              <a:t>4.Blood Request:</a:t>
            </a:r>
          </a:p>
          <a:p>
            <a:pPr marL="0" indent="0">
              <a:buNone/>
            </a:pPr>
            <a:r>
              <a:rPr lang="en-US" dirty="0"/>
              <a:t>	</a:t>
            </a:r>
            <a:r>
              <a:rPr lang="en-US" sz="1800" dirty="0"/>
              <a:t>This module handles the request and response for the all the blood request, this can manage the relationship between blood donors.</a:t>
            </a:r>
          </a:p>
          <a:p>
            <a:pPr marL="0" indent="0">
              <a:buNone/>
            </a:pPr>
            <a:r>
              <a:rPr lang="en-US" b="1" dirty="0"/>
              <a:t>5.Manage donor’s request</a:t>
            </a:r>
          </a:p>
          <a:p>
            <a:pPr marL="0" indent="0">
              <a:buNone/>
            </a:pPr>
            <a:r>
              <a:rPr lang="en-US" dirty="0"/>
              <a:t>	</a:t>
            </a:r>
            <a:r>
              <a:rPr lang="en-US" sz="1800" dirty="0"/>
              <a:t>This module having lot of concept, it will be managing a sender and receiver donors communicate request. A sender sends a request to the donors a receiver can accept or reject the request. This is a basic concept of this module.</a:t>
            </a:r>
          </a:p>
          <a:p>
            <a:endParaRPr lang="en-US"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291</Words>
  <Application>Microsoft Office PowerPoint</Application>
  <PresentationFormat>Custom</PresentationFormat>
  <Paragraphs>175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Berlin</vt:lpstr>
      <vt:lpstr>BLOOD BANK</vt:lpstr>
      <vt:lpstr>ABSTRACT</vt:lpstr>
      <vt:lpstr>OBJECTIVE</vt:lpstr>
      <vt:lpstr> HARDWARE SPECFICATION</vt:lpstr>
      <vt:lpstr> SOFTWARE SPECIFICATION </vt:lpstr>
      <vt:lpstr>EXISTING SYSTEM</vt:lpstr>
      <vt:lpstr>PROPOSED SYSTEM</vt:lpstr>
      <vt:lpstr>Modules</vt:lpstr>
      <vt:lpstr>PowerPoint Presentation</vt:lpstr>
      <vt:lpstr>Data Flow Diagram</vt:lpstr>
      <vt:lpstr>Level 1:</vt:lpstr>
      <vt:lpstr>TABLE NAME: ADMIN </vt:lpstr>
      <vt:lpstr>TABLE NAME: DONOR</vt:lpstr>
      <vt:lpstr>TABLE NAME: REQUEST </vt:lpstr>
      <vt:lpstr>TABLE NAME: LOCATION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2</cp:revision>
  <dcterms:created xsi:type="dcterms:W3CDTF">2021-01-26T03:06:00Z</dcterms:created>
  <dcterms:modified xsi:type="dcterms:W3CDTF">2023-03-26T16:51:22Z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264b27e7e10c44a19c24e910d13cbd3a</vt:lpwstr>
  </property>
  <property fmtid="{D5CDD505-2E9C-101B-9397-08002B2CF9AE}" pid="3" name="KSOProductBuildVer">
    <vt:lpwstr>1033-11.2.0.11417</vt:lpwstr>
  </property>
</Properties>
</file>