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71" r:id="rId5"/>
    <p:sldId id="258" r:id="rId6"/>
    <p:sldId id="259" r:id="rId7"/>
    <p:sldId id="260" r:id="rId8"/>
    <p:sldId id="261" r:id="rId9"/>
    <p:sldId id="262" r:id="rId10"/>
    <p:sldId id="263" r:id="rId11"/>
    <p:sldId id="264" r:id="rId12"/>
    <p:sldId id="265" r:id="rId13"/>
    <p:sldId id="270" r:id="rId14"/>
    <p:sldId id="267" r:id="rId15"/>
    <p:sldId id="268" r:id="rId16"/>
    <p:sldId id="269" r:id="rId17"/>
    <p:sldId id="274" r:id="rId18"/>
    <p:sldId id="277" r:id="rId19"/>
    <p:sldId id="276" r:id="rId20"/>
    <p:sldId id="278" r:id="rId21"/>
    <p:sldId id="280" r:id="rId22"/>
    <p:sldId id="279"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p:scale>
          <a:sx n="81" d="100"/>
          <a:sy n="81" d="100"/>
        </p:scale>
        <p:origin x="-14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3/26/2023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HOSPITAL APPOINTMENT SYSTEM</a:t>
            </a:r>
          </a:p>
        </p:txBody>
      </p:sp>
      <p:sp>
        <p:nvSpPr>
          <p:cNvPr id="3" name="Subtitle 2"/>
          <p:cNvSpPr>
            <a:spLocks noGrp="1"/>
          </p:cNvSpPr>
          <p:nvPr>
            <p:ph type="subTitle" idx="1"/>
          </p:nvPr>
        </p:nvSpPr>
        <p:spPr>
          <a:xfrm>
            <a:off x="5740399" y="4916553"/>
            <a:ext cx="4185480" cy="1515533"/>
          </a:xfrm>
        </p:spPr>
        <p:txBody>
          <a:bodyPr>
            <a:normAutofit fontScale="70000" lnSpcReduction="20000"/>
          </a:bodyPr>
          <a:lstStyle/>
          <a:p>
            <a:r>
              <a:rPr lang="en-IN" b="1" dirty="0"/>
              <a:t>PRESENTED BY</a:t>
            </a:r>
          </a:p>
          <a:p>
            <a:r>
              <a:rPr lang="en-IN" dirty="0"/>
              <a:t> ARCHANA R</a:t>
            </a:r>
          </a:p>
          <a:p>
            <a:r>
              <a:rPr lang="en-IN" dirty="0"/>
              <a:t> III B.SC COMPUTER SCIENCE</a:t>
            </a:r>
          </a:p>
          <a:p>
            <a:r>
              <a:rPr lang="en-IN" b="1" dirty="0"/>
              <a:t>GUIDED BY</a:t>
            </a:r>
          </a:p>
          <a:p>
            <a:r>
              <a:rPr lang="en-IN" dirty="0" err="1"/>
              <a:t>Dr.P</a:t>
            </a:r>
            <a:r>
              <a:rPr lang="en-IN" dirty="0"/>
              <a:t>. KOKILA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Appointment Patient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have to clarify the appointment patient details, every doctors has been enter the login and view their admitted patient who are all admitted and view their patient details also.</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292" y="3117273"/>
            <a:ext cx="5375564" cy="1625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41" name="Content Placeholder 40">
            <a:extLst>
              <a:ext uri="{FF2B5EF4-FFF2-40B4-BE49-F238E27FC236}">
                <a16:creationId xmlns:a16="http://schemas.microsoft.com/office/drawing/2014/main" xmlns="" id="{63317F15-DAF0-2A89-06E0-B0A44BC9E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9" y="1831504"/>
            <a:ext cx="11529391" cy="492710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TABLES:</a:t>
            </a:r>
            <a:br>
              <a:rPr lang="en-IN" dirty="0"/>
            </a:br>
            <a:r>
              <a:rPr lang="en-IN" dirty="0"/>
              <a:t>  ADMIN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7911355"/>
              </p:ext>
            </p:extLst>
          </p:nvPr>
        </p:nvGraphicFramePr>
        <p:xfrm>
          <a:off x="3162300" y="3043499"/>
          <a:ext cx="5867400" cy="1522102"/>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xmlns="" val="20000"/>
                    </a:ext>
                  </a:extLst>
                </a:gridCol>
                <a:gridCol w="1466533">
                  <a:extLst>
                    <a:ext uri="{9D8B030D-6E8A-4147-A177-3AD203B41FA5}">
                      <a16:colId xmlns:a16="http://schemas.microsoft.com/office/drawing/2014/main" xmlns="" val="20001"/>
                    </a:ext>
                  </a:extLst>
                </a:gridCol>
                <a:gridCol w="1467167">
                  <a:extLst>
                    <a:ext uri="{9D8B030D-6E8A-4147-A177-3AD203B41FA5}">
                      <a16:colId xmlns:a16="http://schemas.microsoft.com/office/drawing/2014/main" xmlns="" val="20002"/>
                    </a:ext>
                  </a:extLst>
                </a:gridCol>
                <a:gridCol w="1467167">
                  <a:extLst>
                    <a:ext uri="{9D8B030D-6E8A-4147-A177-3AD203B41FA5}">
                      <a16:colId xmlns:a16="http://schemas.microsoft.com/office/drawing/2014/main" xmlns=""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Admin</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Patient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7324669"/>
              </p:ext>
            </p:extLst>
          </p:nvPr>
        </p:nvGraphicFramePr>
        <p:xfrm>
          <a:off x="3535104" y="2375252"/>
          <a:ext cx="5867400" cy="3044418"/>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xmlns="" val="20000"/>
                    </a:ext>
                  </a:extLst>
                </a:gridCol>
                <a:gridCol w="1466533">
                  <a:extLst>
                    <a:ext uri="{9D8B030D-6E8A-4147-A177-3AD203B41FA5}">
                      <a16:colId xmlns:a16="http://schemas.microsoft.com/office/drawing/2014/main" xmlns="" val="20001"/>
                    </a:ext>
                  </a:extLst>
                </a:gridCol>
                <a:gridCol w="1467167">
                  <a:extLst>
                    <a:ext uri="{9D8B030D-6E8A-4147-A177-3AD203B41FA5}">
                      <a16:colId xmlns:a16="http://schemas.microsoft.com/office/drawing/2014/main" xmlns="" val="20002"/>
                    </a:ext>
                  </a:extLst>
                </a:gridCol>
                <a:gridCol w="1467167">
                  <a:extLst>
                    <a:ext uri="{9D8B030D-6E8A-4147-A177-3AD203B41FA5}">
                      <a16:colId xmlns:a16="http://schemas.microsoft.com/office/drawing/2014/main" xmlns="" val="20003"/>
                    </a:ext>
                  </a:extLst>
                </a:gridCol>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0579">
                <a:tc>
                  <a:txBody>
                    <a:bodyPr/>
                    <a:lstStyle/>
                    <a:p>
                      <a:pPr indent="0">
                        <a:buNone/>
                      </a:pPr>
                      <a:r>
                        <a:rPr lang="en-IN" altLang="en-US" sz="1200" b="0" dirty="0">
                          <a:latin typeface="Times New Roman" panose="02020603050405020304" pitchFamily="18" charset="0"/>
                          <a:cs typeface="Times New Roman" panose="02020603050405020304" pitchFamily="18" charset="0"/>
                        </a:rPr>
                        <a:t>patient </a:t>
                      </a:r>
                      <a:r>
                        <a:rPr lang="en-US" sz="1200" b="0" dirty="0">
                          <a:latin typeface="Times New Roman" panose="02020603050405020304" pitchFamily="18" charset="0"/>
                          <a:cs typeface="Times New Roman" panose="02020603050405020304" pitchFamily="18" charset="0"/>
                        </a:rPr>
                        <a:t>id</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0579">
                <a:tc>
                  <a:txBody>
                    <a:bodyPr/>
                    <a:lstStyle/>
                    <a:p>
                      <a:pPr indent="0">
                        <a:buNone/>
                      </a:pPr>
                      <a:r>
                        <a:rPr lang="en-IN" altLang="en-US" sz="1200" b="0" dirty="0" err="1">
                          <a:latin typeface="Times New Roman" panose="02020603050405020304" pitchFamily="18" charset="0"/>
                          <a:cs typeface="Times New Roman" panose="02020603050405020304" pitchFamily="18" charset="0"/>
                        </a:rPr>
                        <a:t>firstname</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last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Mobile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0579">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Email </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Attender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Emergency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718" y="720822"/>
            <a:ext cx="10058400" cy="1638726"/>
          </a:xfrm>
        </p:spPr>
        <p:txBody>
          <a:bodyPr/>
          <a:lstStyle/>
          <a:p>
            <a:r>
              <a:rPr lang="en-IN" dirty="0"/>
              <a:t>Doctor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2458617"/>
              </p:ext>
            </p:extLst>
          </p:nvPr>
        </p:nvGraphicFramePr>
        <p:xfrm>
          <a:off x="3368218" y="2653976"/>
          <a:ext cx="5867400" cy="2663839"/>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xmlns="" val="20000"/>
                    </a:ext>
                  </a:extLst>
                </a:gridCol>
                <a:gridCol w="1466533">
                  <a:extLst>
                    <a:ext uri="{9D8B030D-6E8A-4147-A177-3AD203B41FA5}">
                      <a16:colId xmlns:a16="http://schemas.microsoft.com/office/drawing/2014/main" xmlns="" val="20001"/>
                    </a:ext>
                  </a:extLst>
                </a:gridCol>
                <a:gridCol w="1467167">
                  <a:extLst>
                    <a:ext uri="{9D8B030D-6E8A-4147-A177-3AD203B41FA5}">
                      <a16:colId xmlns:a16="http://schemas.microsoft.com/office/drawing/2014/main" xmlns="" val="20002"/>
                    </a:ext>
                  </a:extLst>
                </a:gridCol>
                <a:gridCol w="1467167">
                  <a:extLst>
                    <a:ext uri="{9D8B030D-6E8A-4147-A177-3AD203B41FA5}">
                      <a16:colId xmlns:a16="http://schemas.microsoft.com/office/drawing/2014/main" xmlns="" val="20003"/>
                    </a:ext>
                  </a:extLst>
                </a:gridCol>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0579">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Doctor Id</a:t>
                      </a: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Int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Speciality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qualification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331304"/>
            <a:ext cx="10780643" cy="1630018"/>
          </a:xfrm>
        </p:spPr>
        <p:txBody>
          <a:bodyPr/>
          <a:lstStyle/>
          <a:p>
            <a:r>
              <a:rPr lang="en-IN" dirty="0"/>
              <a:t>Appointment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6537823"/>
              </p:ext>
            </p:extLst>
          </p:nvPr>
        </p:nvGraphicFramePr>
        <p:xfrm>
          <a:off x="3423962" y="2784046"/>
          <a:ext cx="5867400" cy="2283046"/>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xmlns="" val="20000"/>
                    </a:ext>
                  </a:extLst>
                </a:gridCol>
                <a:gridCol w="1466533">
                  <a:extLst>
                    <a:ext uri="{9D8B030D-6E8A-4147-A177-3AD203B41FA5}">
                      <a16:colId xmlns:a16="http://schemas.microsoft.com/office/drawing/2014/main" xmlns="" val="20001"/>
                    </a:ext>
                  </a:extLst>
                </a:gridCol>
                <a:gridCol w="1467167">
                  <a:extLst>
                    <a:ext uri="{9D8B030D-6E8A-4147-A177-3AD203B41FA5}">
                      <a16:colId xmlns:a16="http://schemas.microsoft.com/office/drawing/2014/main" xmlns="" val="20002"/>
                    </a:ext>
                  </a:extLst>
                </a:gridCol>
                <a:gridCol w="1467167">
                  <a:extLst>
                    <a:ext uri="{9D8B030D-6E8A-4147-A177-3AD203B41FA5}">
                      <a16:colId xmlns:a16="http://schemas.microsoft.com/office/drawing/2014/main" xmlns="" val="20003"/>
                    </a:ext>
                  </a:extLst>
                </a:gridCol>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0365">
                <a:tc>
                  <a:txBody>
                    <a:bodyPr/>
                    <a:lstStyle/>
                    <a:p>
                      <a:pPr indent="0">
                        <a:buNone/>
                      </a:pPr>
                      <a:r>
                        <a:rPr lang="en-IN" altLang="en-US" sz="1200" b="0" dirty="0">
                          <a:latin typeface="Times New Roman" panose="02020603050405020304" pitchFamily="18" charset="0"/>
                          <a:cs typeface="Times New Roman" panose="02020603050405020304" pitchFamily="18" charset="0"/>
                        </a:rPr>
                        <a:t>appointment</a:t>
                      </a:r>
                      <a:r>
                        <a:rPr lang="en-US" sz="1200" b="0" dirty="0">
                          <a:latin typeface="Times New Roman" panose="02020603050405020304" pitchFamily="18" charset="0"/>
                          <a:cs typeface="Times New Roman" panose="02020603050405020304" pitchFamily="18" charset="0"/>
                        </a:rPr>
                        <a:t>id</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Int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err="1">
                          <a:latin typeface="Times New Roman" panose="02020603050405020304" pitchFamily="18" charset="0"/>
                          <a:ea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err="1">
                          <a:latin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10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Appointment 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Date</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Token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10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72ACC-45D7-396C-4F52-6DD87AE08BBC}"/>
              </a:ext>
            </a:extLst>
          </p:cNvPr>
          <p:cNvSpPr>
            <a:spLocks noGrp="1"/>
          </p:cNvSpPr>
          <p:nvPr>
            <p:ph type="title"/>
          </p:nvPr>
        </p:nvSpPr>
        <p:spPr/>
        <p:txBody>
          <a:bodyPr/>
          <a:lstStyle/>
          <a:p>
            <a:r>
              <a:rPr lang="en-IN" dirty="0"/>
              <a:t>FORM DESIN:     </a:t>
            </a:r>
            <a:br>
              <a:rPr lang="en-IN" dirty="0"/>
            </a:br>
            <a:r>
              <a:rPr lang="en-IN" dirty="0"/>
              <a:t>   LOGIN PAGE</a:t>
            </a:r>
            <a:endParaRPr lang="en-US" dirty="0"/>
          </a:p>
        </p:txBody>
      </p:sp>
      <p:pic>
        <p:nvPicPr>
          <p:cNvPr id="5" name="Content Placeholder 4">
            <a:extLst>
              <a:ext uri="{FF2B5EF4-FFF2-40B4-BE49-F238E27FC236}">
                <a16:creationId xmlns:a16="http://schemas.microsoft.com/office/drawing/2014/main" xmlns="" id="{ADC1DAEE-C45E-D3CE-E4C5-6E8226D9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232775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0B32F-EAFC-E610-0137-1F1D32A965E8}"/>
              </a:ext>
            </a:extLst>
          </p:cNvPr>
          <p:cNvSpPr>
            <a:spLocks noGrp="1"/>
          </p:cNvSpPr>
          <p:nvPr>
            <p:ph type="title"/>
          </p:nvPr>
        </p:nvSpPr>
        <p:spPr/>
        <p:txBody>
          <a:bodyPr/>
          <a:lstStyle/>
          <a:p>
            <a:r>
              <a:rPr lang="en-IN" dirty="0"/>
              <a:t>PATIENT REGISTRATION</a:t>
            </a:r>
            <a:endParaRPr lang="en-US" dirty="0"/>
          </a:p>
        </p:txBody>
      </p:sp>
      <p:pic>
        <p:nvPicPr>
          <p:cNvPr id="5" name="Content Placeholder 4">
            <a:extLst>
              <a:ext uri="{FF2B5EF4-FFF2-40B4-BE49-F238E27FC236}">
                <a16:creationId xmlns:a16="http://schemas.microsoft.com/office/drawing/2014/main" xmlns="" id="{0377CF0E-962C-3737-9C0D-02218364D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32437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EDC54-64A0-69F3-CCA6-35AB15561C79}"/>
              </a:ext>
            </a:extLst>
          </p:cNvPr>
          <p:cNvSpPr>
            <a:spLocks noGrp="1"/>
          </p:cNvSpPr>
          <p:nvPr>
            <p:ph type="title"/>
          </p:nvPr>
        </p:nvSpPr>
        <p:spPr/>
        <p:txBody>
          <a:bodyPr/>
          <a:lstStyle/>
          <a:p>
            <a:r>
              <a:rPr lang="en-IN" dirty="0"/>
              <a:t>APPOINTMENT</a:t>
            </a:r>
            <a:endParaRPr lang="en-US" dirty="0"/>
          </a:p>
        </p:txBody>
      </p:sp>
      <p:pic>
        <p:nvPicPr>
          <p:cNvPr id="7" name="Content Placeholder 6">
            <a:extLst>
              <a:ext uri="{FF2B5EF4-FFF2-40B4-BE49-F238E27FC236}">
                <a16:creationId xmlns:a16="http://schemas.microsoft.com/office/drawing/2014/main" xmlns="" id="{0FA7EB33-E923-2B76-21CA-67C553A9A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21787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2A9AA-ACB6-61DB-D316-AB1041163B93}"/>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xmlns="" id="{AC31FA94-0A01-C568-8DEF-0F7BE8441C6B}"/>
              </a:ext>
            </a:extLst>
          </p:cNvPr>
          <p:cNvSpPr>
            <a:spLocks noGrp="1"/>
          </p:cNvSpPr>
          <p:nvPr>
            <p:ph idx="1"/>
          </p:nvPr>
        </p:nvSpPr>
        <p:spPr>
          <a:xfrm>
            <a:off x="1069848" y="2093976"/>
            <a:ext cx="10058400" cy="4050792"/>
          </a:xfrm>
        </p:spPr>
        <p:txBody>
          <a:bodyPr>
            <a:normAutofit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HARDWARE SPECIFICATION</a:t>
            </a:r>
          </a:p>
          <a:p>
            <a:r>
              <a:rPr lang="en-IN" dirty="0">
                <a:latin typeface="Times New Roman" panose="02020603050405020304" pitchFamily="18" charset="0"/>
                <a:cs typeface="Times New Roman" panose="02020603050405020304" pitchFamily="18" charset="0"/>
              </a:rPr>
              <a:t>SOFTWARE SPECIFICATION</a:t>
            </a:r>
          </a:p>
          <a:p>
            <a:r>
              <a:rPr lang="en-IN" dirty="0">
                <a:latin typeface="Times New Roman" panose="02020603050405020304" pitchFamily="18" charset="0"/>
                <a:cs typeface="Times New Roman" panose="02020603050405020304" pitchFamily="18" charset="0"/>
              </a:rPr>
              <a:t>EXITING SYSTEM</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DATA FLOW DIAGRAM.</a:t>
            </a:r>
          </a:p>
          <a:p>
            <a:r>
              <a:rPr lang="en-IN" dirty="0">
                <a:latin typeface="Times New Roman" panose="02020603050405020304" pitchFamily="18" charset="0"/>
                <a:cs typeface="Times New Roman" panose="02020603050405020304" pitchFamily="18" charset="0"/>
              </a:rPr>
              <a:t>TABLES</a:t>
            </a:r>
          </a:p>
          <a:p>
            <a:r>
              <a:rPr lang="en-IN" dirty="0">
                <a:latin typeface="Times New Roman" panose="02020603050405020304" pitchFamily="18" charset="0"/>
                <a:cs typeface="Times New Roman" panose="02020603050405020304" pitchFamily="18" charset="0"/>
              </a:rPr>
              <a:t>FORM DESIGN</a:t>
            </a:r>
          </a:p>
        </p:txBody>
      </p:sp>
    </p:spTree>
    <p:extLst>
      <p:ext uri="{BB962C8B-B14F-4D97-AF65-F5344CB8AC3E}">
        <p14:creationId xmlns:p14="http://schemas.microsoft.com/office/powerpoint/2010/main" val="36427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56D1C-9C61-94B9-CEC7-3A5F27778B02}"/>
              </a:ext>
            </a:extLst>
          </p:cNvPr>
          <p:cNvSpPr>
            <a:spLocks noGrp="1"/>
          </p:cNvSpPr>
          <p:nvPr>
            <p:ph type="title"/>
          </p:nvPr>
        </p:nvSpPr>
        <p:spPr/>
        <p:txBody>
          <a:bodyPr/>
          <a:lstStyle/>
          <a:p>
            <a:r>
              <a:rPr lang="en-IN" dirty="0"/>
              <a:t>DOCTOR REGISTRATION</a:t>
            </a:r>
            <a:endParaRPr lang="en-US" dirty="0"/>
          </a:p>
        </p:txBody>
      </p:sp>
      <p:pic>
        <p:nvPicPr>
          <p:cNvPr id="9" name="Content Placeholder 8">
            <a:extLst>
              <a:ext uri="{FF2B5EF4-FFF2-40B4-BE49-F238E27FC236}">
                <a16:creationId xmlns:a16="http://schemas.microsoft.com/office/drawing/2014/main" xmlns="" id="{D48EE215-D973-62C7-2A0F-FEAC73F31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47092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2959B-5154-48BD-8654-18AF43D8B6C0}"/>
              </a:ext>
            </a:extLst>
          </p:cNvPr>
          <p:cNvSpPr>
            <a:spLocks noGrp="1"/>
          </p:cNvSpPr>
          <p:nvPr>
            <p:ph type="title"/>
          </p:nvPr>
        </p:nvSpPr>
        <p:spPr/>
        <p:txBody>
          <a:bodyPr/>
          <a:lstStyle/>
          <a:p>
            <a:r>
              <a:rPr lang="en-IN" dirty="0"/>
              <a:t>Doctor login </a:t>
            </a:r>
            <a:endParaRPr lang="en-US" dirty="0"/>
          </a:p>
        </p:txBody>
      </p:sp>
      <p:pic>
        <p:nvPicPr>
          <p:cNvPr id="5" name="Content Placeholder 4">
            <a:extLst>
              <a:ext uri="{FF2B5EF4-FFF2-40B4-BE49-F238E27FC236}">
                <a16:creationId xmlns:a16="http://schemas.microsoft.com/office/drawing/2014/main" xmlns="" id="{57DC0864-F599-4C35-ACEC-C666AE5E2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87675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EC7FD-328B-49F8-BBDB-DA0609D619ED}"/>
              </a:ext>
            </a:extLst>
          </p:cNvPr>
          <p:cNvSpPr>
            <a:spLocks noGrp="1"/>
          </p:cNvSpPr>
          <p:nvPr>
            <p:ph type="title"/>
          </p:nvPr>
        </p:nvSpPr>
        <p:spPr/>
        <p:txBody>
          <a:bodyPr/>
          <a:lstStyle/>
          <a:p>
            <a:r>
              <a:rPr lang="en-IN" dirty="0"/>
              <a:t>Appointment details</a:t>
            </a:r>
            <a:endParaRPr lang="en-US" dirty="0"/>
          </a:p>
        </p:txBody>
      </p:sp>
      <p:pic>
        <p:nvPicPr>
          <p:cNvPr id="5" name="Content Placeholder 4">
            <a:extLst>
              <a:ext uri="{FF2B5EF4-FFF2-40B4-BE49-F238E27FC236}">
                <a16:creationId xmlns:a16="http://schemas.microsoft.com/office/drawing/2014/main" xmlns="" id="{5D7C876C-C955-45C3-A01E-293D9E32D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400655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950" y="484631"/>
            <a:ext cx="7040298" cy="5442895"/>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A hospital appointment management system project is that for communicating between the patients and nurse, the patient can easily find about the hospital details and etc.… In this hospital management system first, the patient should have an entry with by using mobile number, if the patient has to be check first time the patient call be called new patient. Every patient record will be maintained by the hospital software. Also, we give an appointment to the doctors with patient needed. Then we can be calculated daily hospital bill by using this software. Which is a very long-term project we have to take only some basic thing module.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0F91C-6259-E152-4A57-10AB8A35FD63}"/>
              </a:ext>
            </a:extLst>
          </p:cNvPr>
          <p:cNvSpPr>
            <a:spLocks noGrp="1"/>
          </p:cNvSpPr>
          <p:nvPr>
            <p:ph type="title"/>
          </p:nvPr>
        </p:nvSpPr>
        <p:spPr>
          <a:xfrm>
            <a:off x="1069848" y="512064"/>
            <a:ext cx="10058400" cy="1609344"/>
          </a:xfrm>
        </p:spPr>
        <p:txBody>
          <a:bodyPr/>
          <a:lstStyle/>
          <a:p>
            <a:r>
              <a:rPr lang="en-IN" dirty="0"/>
              <a:t>OBJECTIVES </a:t>
            </a:r>
            <a:endParaRPr lang="en-US" dirty="0"/>
          </a:p>
        </p:txBody>
      </p:sp>
      <p:sp>
        <p:nvSpPr>
          <p:cNvPr id="3" name="Content Placeholder 2">
            <a:extLst>
              <a:ext uri="{FF2B5EF4-FFF2-40B4-BE49-F238E27FC236}">
                <a16:creationId xmlns:a16="http://schemas.microsoft.com/office/drawing/2014/main" xmlns="" id="{B63D700D-69D8-2FFA-29C7-4356EB4AD2BD}"/>
              </a:ext>
            </a:extLst>
          </p:cNvPr>
          <p:cNvSpPr>
            <a:spLocks noGrp="1"/>
          </p:cNvSpPr>
          <p:nvPr>
            <p:ph idx="1"/>
          </p:nvPr>
        </p:nvSpPr>
        <p:spPr>
          <a:xfrm>
            <a:off x="1066800" y="2322699"/>
            <a:ext cx="10058400" cy="2824400"/>
          </a:xfrm>
        </p:spPr>
        <p:txBody>
          <a:bodyPr/>
          <a:lstStyle/>
          <a:p>
            <a:r>
              <a:rPr lang="en-IN" dirty="0">
                <a:latin typeface="Times New Roman" panose="02020603050405020304" pitchFamily="18" charset="0"/>
                <a:cs typeface="Times New Roman" panose="02020603050405020304" pitchFamily="18" charset="0"/>
              </a:rPr>
              <a:t>The main  of project on hospital appointment is to manage the details of doctor and patients.</a:t>
            </a:r>
          </a:p>
          <a:p>
            <a:r>
              <a:rPr lang="en-IN" dirty="0">
                <a:latin typeface="Times New Roman" panose="02020603050405020304" pitchFamily="18" charset="0"/>
                <a:cs typeface="Times New Roman" panose="02020603050405020304" pitchFamily="18" charset="0"/>
              </a:rPr>
              <a:t>The purpose of the project is to build an application program to reduce the manual work for managing the doctor, appointment, doctor fees, patient.</a:t>
            </a:r>
          </a:p>
          <a:p>
            <a:r>
              <a:rPr lang="en-IN" dirty="0">
                <a:latin typeface="Times New Roman" panose="02020603050405020304" pitchFamily="18" charset="0"/>
                <a:cs typeface="Times New Roman" panose="02020603050405020304" pitchFamily="18" charset="0"/>
              </a:rPr>
              <a:t>It tracks all the details about the patient booking, doctor schedule.</a:t>
            </a:r>
            <a:endParaRPr lang="en-US" dirty="0"/>
          </a:p>
        </p:txBody>
      </p:sp>
    </p:spTree>
    <p:extLst>
      <p:ext uri="{BB962C8B-B14F-4D97-AF65-F5344CB8AC3E}">
        <p14:creationId xmlns:p14="http://schemas.microsoft.com/office/powerpoint/2010/main" val="280330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existing System provides basic functionality needed to be handled in a hospital management environment. There is no intelligence of a software in such cases. In the existing system all the patient details, Doctor availability details and medicines prescribed by the doctor is maintained by the receptionist. If a patient has to be admitted, we need to check the availability of that particular doctor which consumes a lot of time if done manually</a:t>
            </a:r>
          </a:p>
          <a:p>
            <a:pPr marL="0" marR="0" indent="0">
              <a:lnSpc>
                <a:spcPct val="150000"/>
              </a:lnSpc>
              <a:spcBef>
                <a:spcPts val="0"/>
              </a:spcBef>
              <a:spcAft>
                <a:spcPts val="8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DISADVANTAGES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It is very difficult task to </a:t>
            </a:r>
            <a:r>
              <a:rPr lang="en-US" sz="1400" dirty="0">
                <a:latin typeface="Arial" panose="020B0604020202020204" pitchFamily="34" charset="0"/>
                <a:cs typeface="Arial" panose="020B0604020202020204" pitchFamily="34" charset="0"/>
              </a:rPr>
              <a:t>maintain all the details regarding the patient as far as existing system is considered</a:t>
            </a:r>
            <a:endParaRPr lang="en-US" sz="1600" dirty="0">
              <a:latin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There are also many loop holes when we look at the security of the systems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Arial" panose="020B0604020202020204" pitchFamily="34" charset="0"/>
                <a:cs typeface="Arial" panose="020B0604020202020204" pitchFamily="34" charset="0"/>
              </a:rPr>
              <a:t>Also there is no proper search technique to check persons information.</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t> In our proposed system, we are going to provide solutions to all the above mentioned problems. The System includes a web application accompanied by a microcontroller based hardware model. The web application serves patients with following facilities Online appointment booking.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t>Our system ensures retention of patient’s data and its security </a:t>
            </a: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Patient Registration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is used to the hospital receptionist enters the login and collect the information from the patient details and save it. After the patient registration only the patient having an appointment for doctors.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Doctor Appointment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module is used to the hospital receptionist have to give an appointment to a patient based on doctors. The user selects the doctor and give an appointment, finally the doctor will check what are the patients are admitted by them self.</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54</TotalTime>
  <Words>513</Words>
  <Application>Microsoft Office PowerPoint</Application>
  <PresentationFormat>Custom</PresentationFormat>
  <Paragraphs>164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HOSPITAL APPOINTMENT SYSTEM</vt:lpstr>
      <vt:lpstr>agenda</vt:lpstr>
      <vt:lpstr>ABSTRACT</vt:lpstr>
      <vt:lpstr>OBJECTIVES </vt:lpstr>
      <vt:lpstr> HARDWARE SPECFICATION</vt:lpstr>
      <vt:lpstr> SOFTWARE SPECIFICATION </vt:lpstr>
      <vt:lpstr>EXISTING SYSTEM</vt:lpstr>
      <vt:lpstr>PROPOSED SYSTEM</vt:lpstr>
      <vt:lpstr>Modules</vt:lpstr>
      <vt:lpstr>PowerPoint Presentation</vt:lpstr>
      <vt:lpstr>Data Flow Diagram</vt:lpstr>
      <vt:lpstr>Level 1:</vt:lpstr>
      <vt:lpstr>TABLES:   ADMIN</vt:lpstr>
      <vt:lpstr>Patient</vt:lpstr>
      <vt:lpstr>Doctor</vt:lpstr>
      <vt:lpstr>Appointment</vt:lpstr>
      <vt:lpstr>FORM DESIN:         LOGIN PAGE</vt:lpstr>
      <vt:lpstr>PATIENT REGISTRATION</vt:lpstr>
      <vt:lpstr>APPOINTMENT</vt:lpstr>
      <vt:lpstr>DOCTOR REGISTRATION</vt:lpstr>
      <vt:lpstr>Doctor login </vt:lpstr>
      <vt:lpstr>Appointment details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29</cp:revision>
  <dcterms:created xsi:type="dcterms:W3CDTF">2021-01-26T14:06:00Z</dcterms:created>
  <dcterms:modified xsi:type="dcterms:W3CDTF">2023-03-26T18:22:10Z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E18C328BDCAE4D1A91DEB92963E8D4C0</vt:lpwstr>
  </property>
  <property fmtid="{D5CDD505-2E9C-101B-9397-08002B2CF9AE}" pid="3" name="KSOProductBuildVer">
    <vt:lpwstr>1033-11.2.0.11417</vt:lpwstr>
  </property>
</Properties>
</file>