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BBC3DF-4D3E-4D62-AC24-223E50BCC8DF}"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7829828" cy="1515533"/>
          </a:xfrm>
        </p:spPr>
        <p:txBody>
          <a:bodyPr>
            <a:normAutofit fontScale="90000"/>
          </a:bodyPr>
          <a:lstStyle/>
          <a:p>
            <a:r>
              <a:rPr lang="en-US" dirty="0"/>
              <a:t>ACCIDENT RECORD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4015781" y="680191"/>
            <a:ext cx="6281158" cy="4332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529" y="642802"/>
            <a:ext cx="3464666"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TABLE NAME: ADMIN</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14529" y="1991065"/>
            <a:ext cx="10786305" cy="25828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04356" y="592060"/>
            <a:ext cx="10203882" cy="657189"/>
          </a:xfrm>
          <a:prstGeom prst="rect">
            <a:avLst/>
          </a:prstGeom>
        </p:spPr>
      </p:pic>
      <p:pic>
        <p:nvPicPr>
          <p:cNvPr id="3" name="Picture 2"/>
          <p:cNvPicPr>
            <a:picLocks noChangeAspect="1"/>
          </p:cNvPicPr>
          <p:nvPr/>
        </p:nvPicPr>
        <p:blipFill>
          <a:blip r:embed="rId2"/>
          <a:stretch>
            <a:fillRect/>
          </a:stretch>
        </p:blipFill>
        <p:spPr>
          <a:xfrm>
            <a:off x="1018280" y="1920926"/>
            <a:ext cx="9189665" cy="34753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846022" y="901339"/>
            <a:ext cx="10403849" cy="670068"/>
          </a:xfrm>
          <a:prstGeom prst="rect">
            <a:avLst/>
          </a:prstGeom>
        </p:spPr>
      </p:pic>
      <p:pic>
        <p:nvPicPr>
          <p:cNvPr id="5" name="Picture 4"/>
          <p:cNvPicPr>
            <a:picLocks noChangeAspect="1"/>
          </p:cNvPicPr>
          <p:nvPr/>
        </p:nvPicPr>
        <p:blipFill>
          <a:blip r:embed="rId2"/>
          <a:stretch>
            <a:fillRect/>
          </a:stretch>
        </p:blipFill>
        <p:spPr>
          <a:xfrm>
            <a:off x="1114460" y="1803226"/>
            <a:ext cx="10354942" cy="31293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49808" y="476150"/>
            <a:ext cx="10003931" cy="644311"/>
          </a:xfrm>
          <a:prstGeom prst="rect">
            <a:avLst/>
          </a:prstGeom>
        </p:spPr>
      </p:pic>
      <p:pic>
        <p:nvPicPr>
          <p:cNvPr id="4" name="Picture 3"/>
          <p:cNvPicPr>
            <a:picLocks noChangeAspect="1"/>
          </p:cNvPicPr>
          <p:nvPr/>
        </p:nvPicPr>
        <p:blipFill>
          <a:blip r:embed="rId2"/>
          <a:stretch>
            <a:fillRect/>
          </a:stretch>
        </p:blipFill>
        <p:spPr>
          <a:xfrm>
            <a:off x="1242314" y="722517"/>
            <a:ext cx="9311425" cy="61354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98292" y="588473"/>
            <a:ext cx="9225258" cy="1421521"/>
          </a:xfrm>
          <a:prstGeom prst="rect">
            <a:avLst/>
          </a:prstGeom>
        </p:spPr>
      </p:pic>
      <p:pic>
        <p:nvPicPr>
          <p:cNvPr id="3" name="Picture 2"/>
          <p:cNvPicPr>
            <a:picLocks noChangeAspect="1"/>
          </p:cNvPicPr>
          <p:nvPr/>
        </p:nvPicPr>
        <p:blipFill>
          <a:blip r:embed="rId2"/>
          <a:stretch>
            <a:fillRect/>
          </a:stretch>
        </p:blipFill>
        <p:spPr>
          <a:xfrm>
            <a:off x="614116" y="2396361"/>
            <a:ext cx="10526109" cy="25205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0857" y="231139"/>
            <a:ext cx="9427873" cy="63957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1344" y="0"/>
            <a:ext cx="1010931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292735" lvl="1">
              <a:lnSpc>
                <a:spcPct val="150000"/>
              </a:lnSpc>
              <a:spcBef>
                <a:spcPts val="0"/>
              </a:spcBef>
              <a:spcAft>
                <a:spcPts val="800"/>
              </a:spcAft>
            </a:pPr>
            <a:r>
              <a:rPr lang="en-US" sz="1600" dirty="0">
                <a:solidFill>
                  <a:srgbClr val="3D3D3D"/>
                </a:solidFill>
                <a:effectLst/>
                <a:latin typeface="Times New Roman" panose="02020603050405020304" pitchFamily="18" charset="0"/>
                <a:ea typeface="Calibri" panose="020F0502020204030204" pitchFamily="34" charset="0"/>
                <a:cs typeface="Times New Roman" panose="02020603050405020304" pitchFamily="18" charset="0"/>
              </a:rPr>
              <a:t>The Accident Record Management System (ARMS) was produced utilizing Adobe Dreamweaver as the Integrated Development Environments JAVA were utilized for the frontend, was utilized as the scripting dialect, and SQL filled in as the database server. Most of the languages and tools utilized were open source which guaranteed that the application would be robust, reusable, cheap and highly scalable. The result of the developed system demonstrates that road safety officers, clients, policy producers and every other stakeholder can have the capacity to register, login, submit reports and run questions on data that has been already gone into the system, for example, the accident that happened on a particular route or the accident in which a recognized casualty was included. Policy creators can run these inquiries keeping in mind the end goal to make appropriate steps in minimizing road traffic accident occurrences. In conclusion, this system will help make a paperless other option to the present strategy for ARMS data and consequently make data dissemination faster and furthermore enhance first aid to accident occurrences.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system is very hard to find accident which may cause some issues. It can’t be searching the accident list if we want to search the particular criminal very difficult to tracking. accident details are stored as document wise so we can’t search the criminals.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is not possible to find one particular accident detail.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Lot of paper to be wasted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takes too much time to register the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accident monitoring system easily find the person has any case or not. Using an area id based we can find the accident details which could be easy to find the criminal details. Any time anywhere we can see about the accident detail, we no need to take the file anywhere.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Easy to find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Fully systematic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one will be escaped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Admin Login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admin is an only one login to follow this software, if there’s an lot of admin’s are there they can also normally use it. Admin the main role is an do after the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details entry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anywhere the accident has been happened the admin collect all the information and store this module. These values are stored into the database table. Once the details have been captured it will automatically close.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Case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handling the process of register the case to the respective members. If once case has been scheduled police department will take care for the investigation.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City wise &amp; district wise 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search and count details as date wise, city and district wise	which given cumulative frequency result, which may avoid the solution for the frequent accident.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track the accident history by the accident id, collect the all the information about the accident and display in front of the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491243" y="2896344"/>
            <a:ext cx="4645591" cy="1874437"/>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3270</Words>
  <Application>WPS Presentation</Application>
  <PresentationFormat>Widescreen</PresentationFormat>
  <Paragraphs>66</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Calibri</vt:lpstr>
      <vt:lpstr>Times New Roman</vt:lpstr>
      <vt:lpstr>Symbol</vt:lpstr>
      <vt:lpstr>Calibri Light</vt:lpstr>
      <vt:lpstr>Microsoft YaHei</vt:lpstr>
      <vt:lpstr>Arial Unicode MS</vt:lpstr>
      <vt:lpstr>Retrospect</vt:lpstr>
      <vt:lpstr>ACCIDENT RECORD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11</cp:revision>
  <dcterms:created xsi:type="dcterms:W3CDTF">2021-01-26T14:06:00Z</dcterms:created>
  <dcterms:modified xsi:type="dcterms:W3CDTF">2023-03-06T18:33:07Z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7535E79D64D140E88DA113A6460E4FAD</vt:lpwstr>
  </property>
  <property fmtid="{D5CDD505-2E9C-101B-9397-08002B2CF9AE}" pid="3" name="KSOProductBuildVer">
    <vt:lpwstr>1033-11.2.0.11417</vt:lpwstr>
  </property>
</Properties>
</file>