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7" r:id="rId11"/>
    <p:sldId id="264" r:id="rId12"/>
    <p:sldId id="265" r:id="rId13"/>
    <p:sldId id="271" r:id="rId14"/>
    <p:sldId id="272" r:id="rId15"/>
    <p:sldId id="273" r:id="rId16"/>
    <p:sldId id="274" r:id="rId17"/>
    <p:sldId id="275" r:id="rId18"/>
    <p:sldId id="276" r:id="rId19"/>
    <p:sldId id="277" r:id="rId20"/>
    <p:sldId id="278"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3" autoAdjust="0"/>
    <p:restoredTop sz="94660"/>
  </p:normalViewPr>
  <p:slideViewPr>
    <p:cSldViewPr snapToGrid="0">
      <p:cViewPr varScale="1">
        <p:scale>
          <a:sx n="69" d="100"/>
          <a:sy n="69" d="100"/>
        </p:scale>
        <p:origin x="77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1BBC3DF-4D3E-4D62-AC24-223E50BCC8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1BBC3DF-4D3E-4D62-AC24-223E50BCC8D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emf"/><Relationship Id="rId1" Type="http://schemas.openxmlformats.org/officeDocument/2006/relationships/image" Target="../media/image4.em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emf"/><Relationship Id="rId1"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9.emf"/><Relationship Id="rId1" Type="http://schemas.openxmlformats.org/officeDocument/2006/relationships/image" Target="../media/image8.e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6815669" cy="1515533"/>
          </a:xfrm>
        </p:spPr>
        <p:txBody>
          <a:bodyPr/>
          <a:lstStyle/>
          <a:p>
            <a:r>
              <a:rPr lang="en-US" dirty="0"/>
              <a:t>BUS PASS MANAGEMENT SYSTEM</a:t>
            </a:r>
            <a:endParaRPr 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r>
              <a:rPr lang="en-US" sz="3600" dirty="0">
                <a:solidFill>
                  <a:schemeClr val="tx2"/>
                </a:solidFill>
                <a:latin typeface="+mj-lt"/>
                <a:ea typeface="+mj-ea"/>
                <a:cs typeface="+mj-cs"/>
              </a:rPr>
              <a:t>Level 0:</a:t>
            </a:r>
            <a:endParaRPr lang="en-US" sz="3600" dirty="0">
              <a:solidFill>
                <a:schemeClr val="tx2"/>
              </a:solidFill>
              <a:latin typeface="+mj-lt"/>
              <a:ea typeface="+mj-ea"/>
              <a:cs typeface="+mj-cs"/>
            </a:endParaRPr>
          </a:p>
          <a:p>
            <a:pPr marL="0" indent="0">
              <a:buNone/>
            </a:pPr>
            <a:endParaRPr lang="en-US" sz="3600" dirty="0">
              <a:solidFill>
                <a:schemeClr val="bg2"/>
              </a:solidFill>
              <a:latin typeface="+mj-lt"/>
              <a:ea typeface="+mj-ea"/>
              <a:cs typeface="+mj-cs"/>
            </a:endParaRPr>
          </a:p>
          <a:p>
            <a:pPr marL="0" indent="0">
              <a:buNone/>
            </a:pPr>
            <a:endParaRPr lang="en-US" dirty="0"/>
          </a:p>
        </p:txBody>
      </p: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3048952" y="3977640"/>
            <a:ext cx="4409123" cy="15659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sp>
        <p:nvSpPr>
          <p:cNvPr id="4" name="Content Placeholder 3"/>
          <p:cNvSpPr>
            <a:spLocks noGrp="1"/>
          </p:cNvSpPr>
          <p:nvPr>
            <p:ph idx="1"/>
          </p:nvPr>
        </p:nvSpPr>
        <p:spPr/>
        <p:txBody>
          <a:bodyPr/>
          <a:lstStyle/>
          <a:p>
            <a:endParaRPr lang="en-IN" dirty="0"/>
          </a:p>
        </p:txBody>
      </p:sp>
      <p:pic>
        <p:nvPicPr>
          <p:cNvPr id="5" name="Picture 4"/>
          <p:cNvPicPr/>
          <p:nvPr/>
        </p:nvPicPr>
        <p:blipFill>
          <a:blip r:embed="rId1">
            <a:extLst>
              <a:ext uri="{28A0092B-C50C-407E-A947-70E740481C1C}">
                <a14:useLocalDpi xmlns:a14="http://schemas.microsoft.com/office/drawing/2010/main" val="0"/>
              </a:ext>
            </a:extLst>
          </a:blip>
          <a:srcRect/>
          <a:stretch>
            <a:fillRect/>
          </a:stretch>
        </p:blipFill>
        <p:spPr bwMode="auto">
          <a:xfrm>
            <a:off x="3238500" y="2770822"/>
            <a:ext cx="4733925" cy="31918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STRUCTURE</a:t>
            </a:r>
            <a:endParaRPr lang="en-IN" dirty="0"/>
          </a:p>
        </p:txBody>
      </p:sp>
      <p:pic>
        <p:nvPicPr>
          <p:cNvPr id="3" name="Picture 2"/>
          <p:cNvPicPr>
            <a:picLocks noChangeAspect="1"/>
          </p:cNvPicPr>
          <p:nvPr/>
        </p:nvPicPr>
        <p:blipFill>
          <a:blip r:embed="rId1"/>
          <a:stretch>
            <a:fillRect/>
          </a:stretch>
        </p:blipFill>
        <p:spPr>
          <a:xfrm>
            <a:off x="537718" y="2410217"/>
            <a:ext cx="10701637" cy="681645"/>
          </a:xfrm>
          <a:prstGeom prst="rect">
            <a:avLst/>
          </a:prstGeom>
        </p:spPr>
      </p:pic>
      <p:pic>
        <p:nvPicPr>
          <p:cNvPr id="4" name="Picture 3"/>
          <p:cNvPicPr>
            <a:picLocks noChangeAspect="1"/>
          </p:cNvPicPr>
          <p:nvPr/>
        </p:nvPicPr>
        <p:blipFill>
          <a:blip r:embed="rId2"/>
          <a:stretch>
            <a:fillRect/>
          </a:stretch>
        </p:blipFill>
        <p:spPr>
          <a:xfrm>
            <a:off x="1466878" y="2410217"/>
            <a:ext cx="9772477" cy="41281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782417" y="2409284"/>
            <a:ext cx="12117014" cy="771798"/>
          </a:xfrm>
          <a:prstGeom prst="rect">
            <a:avLst/>
          </a:prstGeom>
        </p:spPr>
      </p:pic>
      <p:sp>
        <p:nvSpPr>
          <p:cNvPr id="2" name="Title 1"/>
          <p:cNvSpPr>
            <a:spLocks noGrp="1"/>
          </p:cNvSpPr>
          <p:nvPr>
            <p:ph type="title"/>
          </p:nvPr>
        </p:nvSpPr>
        <p:spPr/>
        <p:txBody>
          <a:bodyPr/>
          <a:lstStyle/>
          <a:p>
            <a:endParaRPr lang="en-IN" dirty="0"/>
          </a:p>
        </p:txBody>
      </p:sp>
      <p:pic>
        <p:nvPicPr>
          <p:cNvPr id="4" name="Picture 3"/>
          <p:cNvPicPr>
            <a:picLocks noChangeAspect="1"/>
          </p:cNvPicPr>
          <p:nvPr/>
        </p:nvPicPr>
        <p:blipFill>
          <a:blip r:embed="rId2"/>
          <a:stretch>
            <a:fillRect/>
          </a:stretch>
        </p:blipFill>
        <p:spPr>
          <a:xfrm>
            <a:off x="1574359" y="2911561"/>
            <a:ext cx="8345286" cy="33089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1"/>
          <a:stretch>
            <a:fillRect/>
          </a:stretch>
        </p:blipFill>
        <p:spPr>
          <a:xfrm>
            <a:off x="563476" y="2512314"/>
            <a:ext cx="11106047" cy="707404"/>
          </a:xfrm>
          <a:prstGeom prst="rect">
            <a:avLst/>
          </a:prstGeom>
        </p:spPr>
      </p:pic>
      <p:pic>
        <p:nvPicPr>
          <p:cNvPr id="4" name="Picture 3"/>
          <p:cNvPicPr>
            <a:picLocks noChangeAspect="1"/>
          </p:cNvPicPr>
          <p:nvPr/>
        </p:nvPicPr>
        <p:blipFill>
          <a:blip r:embed="rId2"/>
          <a:stretch>
            <a:fillRect/>
          </a:stretch>
        </p:blipFill>
        <p:spPr>
          <a:xfrm>
            <a:off x="1291023" y="2914784"/>
            <a:ext cx="8071918" cy="320054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0621" y="0"/>
            <a:ext cx="11650757"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89053"/>
            <a:ext cx="12192000" cy="587989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87190" y="0"/>
            <a:ext cx="9249855"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1007" y="0"/>
            <a:ext cx="10009985"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a:bodyPr>
          <a:lstStyle/>
          <a:p>
            <a:r>
              <a:rPr lang="en-US" sz="1500" dirty="0">
                <a:latin typeface="Calibri" panose="020F0502020204030204" pitchFamily="34" charset="0"/>
                <a:ea typeface="Times New Roman" panose="02020603050405020304" pitchFamily="18" charset="0"/>
                <a:cs typeface="Calibri" panose="020F0502020204030204" pitchFamily="34" charset="0"/>
              </a:rPr>
              <a:t>A bus pass management system, will be very helpful for managing the relationship between the passengers and conductors, why because the passengers no need to take care of the bus pass entry sheet, If the passenger forget to took the pass, they no need to worry about it. Because this system will be generating. Here we have using five modules are User Registration, New bus pass registration, Renewal bus pass, Bus registration, Print or download pass. User registration module handle the user details, when user need new buss pass will be handle by the new bus pass registration, renewal bus pass can handle renewal the pass also we can able to print the bus pass in online</a:t>
            </a:r>
            <a:endParaRPr lang="en-IN" sz="1500" dirty="0">
              <a:latin typeface="Calibri" panose="020F0502020204030204" pitchFamily="34" charset="0"/>
              <a:ea typeface="Times New Roman" panose="02020603050405020304" pitchFamily="18" charset="0"/>
              <a:cs typeface="Calibri" panose="020F0502020204030204" pitchFamily="34" charset="0"/>
            </a:endParaRPr>
          </a:p>
          <a:p>
            <a:r>
              <a:rPr lang="en-US" sz="1500" dirty="0">
                <a:latin typeface="Calibri" panose="020F0502020204030204" pitchFamily="34" charset="0"/>
                <a:ea typeface="Times New Roman" panose="02020603050405020304" pitchFamily="18" charset="0"/>
                <a:cs typeface="Calibri" panose="020F0502020204030204" pitchFamily="34" charset="0"/>
              </a:rPr>
              <a:t>The main goal of this project is that reducing the man power and giving an accurate information to the passenger, the passenger can manually renewal the bus pass in online. The project is aimed to develop by JAVA as Front end and SQL as Back end.</a:t>
            </a:r>
            <a:endParaRPr lang="en-IN" sz="1500" dirty="0">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latin typeface="Times New Roman" panose="02020603050405020304" pitchFamily="18" charset="0"/>
                <a:ea typeface="Calibri" panose="020F0502020204030204" pitchFamily="34"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p:txBody>
          <a:bodyPr>
            <a:normAutofit/>
          </a:bodyPr>
          <a:lstStyle/>
          <a:p>
            <a:r>
              <a:rPr lang="en-US" dirty="0">
                <a:latin typeface="Calibri" panose="020F0502020204030204" pitchFamily="34" charset="0"/>
                <a:ea typeface="Times New Roman" panose="02020603050405020304" pitchFamily="18" charset="0"/>
                <a:cs typeface="Calibri" panose="020F0502020204030204" pitchFamily="34" charset="0"/>
              </a:rPr>
              <a:t>The existing system is bus pass management is very hard to manage manually. In this system passenger should take the pass anywhere we go. It may sometime chance to miss the pass. Passenger only responsible for the bus pass. This may hard to use this system which is have some drawbacks</a:t>
            </a:r>
            <a:endParaRPr lang="en-US" dirty="0">
              <a:latin typeface="Calibri" panose="020F0502020204030204" pitchFamily="34" charset="0"/>
              <a:ea typeface="Times New Roman" panose="02020603050405020304" pitchFamily="18" charset="0"/>
              <a:cs typeface="Calibri" panose="020F0502020204030204" pitchFamily="34" charset="0"/>
            </a:endParaRPr>
          </a:p>
          <a:p>
            <a:endParaRPr lang="en-IN" sz="1500" dirty="0">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US" b="1" kern="100" dirty="0">
                <a:latin typeface="Times New Roman" panose="02020603050405020304" pitchFamily="18" charset="0"/>
              </a:rPr>
              <a:t>Disadvantages</a:t>
            </a:r>
            <a:endParaRPr lang="en-US" b="1" kern="100" dirty="0">
              <a:latin typeface="Times New Roman" panose="02020603050405020304" pitchFamily="18" charset="0"/>
            </a:endParaRPr>
          </a:p>
          <a:p>
            <a:pPr marL="0" indent="0">
              <a:buNone/>
            </a:pPr>
            <a:endParaRPr lang="en-US" b="1" kern="100" dirty="0">
              <a:latin typeface="Times New Roman" panose="02020603050405020304" pitchFamily="18" charset="0"/>
            </a:endParaRPr>
          </a:p>
          <a:p>
            <a:pPr lvl="0"/>
            <a:r>
              <a:rPr lang="en-US" sz="1500" dirty="0">
                <a:latin typeface="Calibri" panose="020F0502020204030204" pitchFamily="34" charset="0"/>
                <a:ea typeface="Times New Roman" panose="02020603050405020304" pitchFamily="18" charset="0"/>
                <a:cs typeface="Calibri" panose="020F0502020204030204" pitchFamily="34" charset="0"/>
              </a:rPr>
              <a:t>Chance for missing pass</a:t>
            </a:r>
            <a:endParaRPr lang="en-IN" sz="1500" dirty="0">
              <a:latin typeface="Calibri" panose="020F0502020204030204" pitchFamily="34" charset="0"/>
              <a:ea typeface="Times New Roman" panose="02020603050405020304" pitchFamily="18" charset="0"/>
              <a:cs typeface="Calibri" panose="020F0502020204030204" pitchFamily="34" charset="0"/>
            </a:endParaRPr>
          </a:p>
          <a:p>
            <a:pPr lvl="0"/>
            <a:r>
              <a:rPr lang="en-US" sz="1500" dirty="0">
                <a:latin typeface="Calibri" panose="020F0502020204030204" pitchFamily="34" charset="0"/>
                <a:ea typeface="Times New Roman" panose="02020603050405020304" pitchFamily="18" charset="0"/>
                <a:cs typeface="Calibri" panose="020F0502020204030204" pitchFamily="34" charset="0"/>
              </a:rPr>
              <a:t>Cheating the pass has to be possible</a:t>
            </a:r>
            <a:endParaRPr lang="en-IN" sz="1500" dirty="0">
              <a:latin typeface="Calibri" panose="020F0502020204030204" pitchFamily="34" charset="0"/>
              <a:ea typeface="Times New Roman" panose="02020603050405020304" pitchFamily="18" charset="0"/>
              <a:cs typeface="Calibri" panose="020F0502020204030204" pitchFamily="34" charset="0"/>
            </a:endParaRPr>
          </a:p>
          <a:p>
            <a:pPr lvl="0"/>
            <a:r>
              <a:rPr lang="en-US" sz="1500" dirty="0">
                <a:latin typeface="Calibri" panose="020F0502020204030204" pitchFamily="34" charset="0"/>
                <a:ea typeface="Times New Roman" panose="02020603050405020304" pitchFamily="18" charset="0"/>
                <a:cs typeface="Calibri" panose="020F0502020204030204" pitchFamily="34" charset="0"/>
              </a:rPr>
              <a:t>Renewal the pass we have to waiting a long queue</a:t>
            </a:r>
            <a:endParaRPr lang="en-IN" sz="1500" dirty="0">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50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Times New Roman" panose="02020603050405020304" pitchFamily="18" charset="0"/>
              <a:cs typeface="Symbol" panose="05050102010706020507" pitchFamily="18" charset="2"/>
            </a:endParaRPr>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a:xfrm>
            <a:off x="1135904" y="2536825"/>
            <a:ext cx="8825659" cy="3416300"/>
          </a:xfrm>
        </p:spPr>
        <p:txBody>
          <a:bodyPr>
            <a:normAutofit/>
          </a:bodyPr>
          <a:lstStyle/>
          <a:p>
            <a:pPr marL="0" indent="0">
              <a:buNone/>
            </a:pPr>
            <a:r>
              <a:rPr lang="en-US" sz="1800" dirty="0">
                <a:effectLst/>
                <a:latin typeface="Calibri" panose="020F0502020204030204" pitchFamily="34" charset="0"/>
                <a:ea typeface="Times New Roman" panose="02020603050405020304" pitchFamily="18" charset="0"/>
              </a:rPr>
              <a:t>	</a:t>
            </a:r>
            <a:r>
              <a:rPr lang="en-US" sz="1500" dirty="0">
                <a:latin typeface="Calibri" panose="020F0502020204030204" pitchFamily="34" charset="0"/>
                <a:ea typeface="Times New Roman" panose="02020603050405020304" pitchFamily="18" charset="0"/>
                <a:cs typeface="Calibri" panose="020F0502020204030204" pitchFamily="34" charset="0"/>
              </a:rPr>
              <a:t>This proposed system will be overcome above mentioned all kind of issue. This will help to renewal pass manually. User no need to took the pass anywhere. Just give the request and it will be showing the current user details. The conductor also finds the details of the passenger.</a:t>
            </a:r>
            <a:endParaRPr lang="en-IN" sz="1500" dirty="0">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US" sz="1800" dirty="0">
              <a:effectLst/>
              <a:latin typeface="Calibri" panose="020F0502020204030204" pitchFamily="34" charset="0"/>
              <a:ea typeface="Times New Roman" panose="02020603050405020304" pitchFamily="18" charset="0"/>
            </a:endParaRPr>
          </a:p>
          <a:p>
            <a:pPr marL="0" indent="0">
              <a:buNone/>
            </a:pPr>
            <a:r>
              <a:rPr lang="en-US" sz="1800" b="1" kern="100" dirty="0">
                <a:latin typeface="Times New Roman" panose="02020603050405020304" pitchFamily="18" charset="0"/>
              </a:rPr>
              <a:t>Advantages</a:t>
            </a:r>
            <a:endParaRPr lang="en-US" sz="1800" b="1" kern="100" dirty="0">
              <a:latin typeface="Times New Roman" panose="02020603050405020304" pitchFamily="18" charset="0"/>
            </a:endParaRPr>
          </a:p>
          <a:p>
            <a:pPr marL="0" indent="0">
              <a:buNone/>
            </a:pPr>
            <a:endParaRPr lang="en-US" sz="1800" b="1" kern="100" dirty="0">
              <a:latin typeface="Times New Roman" panose="02020603050405020304" pitchFamily="18" charset="0"/>
            </a:endParaRPr>
          </a:p>
          <a:p>
            <a:pPr lvl="0"/>
            <a:r>
              <a:rPr lang="en-US" sz="1500" dirty="0">
                <a:latin typeface="Calibri" panose="020F0502020204030204" pitchFamily="34" charset="0"/>
                <a:ea typeface="Times New Roman" panose="02020603050405020304" pitchFamily="18" charset="0"/>
                <a:cs typeface="Calibri" panose="020F0502020204030204" pitchFamily="34" charset="0"/>
              </a:rPr>
              <a:t>Avoid pass missing issue</a:t>
            </a:r>
            <a:endParaRPr lang="en-IN" sz="1500" dirty="0">
              <a:latin typeface="Calibri" panose="020F0502020204030204" pitchFamily="34" charset="0"/>
              <a:ea typeface="Times New Roman" panose="02020603050405020304" pitchFamily="18" charset="0"/>
              <a:cs typeface="Calibri" panose="020F0502020204030204" pitchFamily="34" charset="0"/>
            </a:endParaRPr>
          </a:p>
          <a:p>
            <a:pPr lvl="0"/>
            <a:r>
              <a:rPr lang="en-US" sz="1500" dirty="0">
                <a:latin typeface="Calibri" panose="020F0502020204030204" pitchFamily="34" charset="0"/>
                <a:ea typeface="Times New Roman" panose="02020603050405020304" pitchFamily="18" charset="0"/>
                <a:cs typeface="Calibri" panose="020F0502020204030204" pitchFamily="34" charset="0"/>
              </a:rPr>
              <a:t>Renewal passes systematically by the passenger</a:t>
            </a:r>
            <a:endParaRPr lang="en-IN" sz="1500" dirty="0">
              <a:latin typeface="Calibri" panose="020F0502020204030204" pitchFamily="34" charset="0"/>
              <a:ea typeface="Times New Roman" panose="02020603050405020304" pitchFamily="18" charset="0"/>
              <a:cs typeface="Calibri" panose="020F0502020204030204" pitchFamily="34" charset="0"/>
            </a:endParaRPr>
          </a:p>
          <a:p>
            <a:pPr lvl="0"/>
            <a:r>
              <a:rPr lang="en-US" sz="1500" dirty="0">
                <a:latin typeface="Calibri" panose="020F0502020204030204" pitchFamily="34" charset="0"/>
                <a:ea typeface="Times New Roman" panose="02020603050405020304" pitchFamily="18" charset="0"/>
                <a:cs typeface="Calibri" panose="020F0502020204030204" pitchFamily="34" charset="0"/>
              </a:rPr>
              <a:t>Attractive user interface</a:t>
            </a:r>
            <a:endParaRPr lang="en-IN" sz="1500" dirty="0">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rmAutofit/>
          </a:bodyPr>
          <a:lstStyle/>
          <a:p>
            <a:pPr marL="1143000" lvl="2" indent="-228600">
              <a:spcAft>
                <a:spcPts val="0"/>
              </a:spcAft>
              <a:buSzPts val="1200"/>
              <a:buFont typeface="Symbol" panose="05050102010706020507" pitchFamily="18" charset="2"/>
              <a:buChar char=""/>
              <a:tabLst>
                <a:tab pos="1607185" algn="l"/>
                <a:tab pos="1607820" algn="l"/>
              </a:tabLst>
            </a:pPr>
            <a:r>
              <a:rPr lang="en-US" sz="1800" b="1" dirty="0">
                <a:effectLst/>
                <a:latin typeface="Times New Roman" panose="02020603050405020304" pitchFamily="18" charset="0"/>
                <a:ea typeface="Symbol" panose="05050102010706020507" pitchFamily="18" charset="2"/>
                <a:cs typeface="Symbol" panose="05050102010706020507" pitchFamily="18" charset="2"/>
              </a:rPr>
              <a:t>New Passenger Registration</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1143000" lvl="2" indent="-228600">
              <a:spcAft>
                <a:spcPts val="0"/>
              </a:spcAft>
              <a:buSzPts val="1200"/>
              <a:buFont typeface="Symbol" panose="05050102010706020507" pitchFamily="18" charset="2"/>
              <a:buChar char=""/>
              <a:tabLst>
                <a:tab pos="1607185" algn="l"/>
                <a:tab pos="1607820" algn="l"/>
              </a:tabLst>
            </a:pPr>
            <a:r>
              <a:rPr lang="en-US" sz="1800" b="1" dirty="0">
                <a:effectLst/>
                <a:latin typeface="Times New Roman" panose="02020603050405020304" pitchFamily="18" charset="0"/>
                <a:ea typeface="Symbol" panose="05050102010706020507" pitchFamily="18" charset="2"/>
                <a:cs typeface="Symbol" panose="05050102010706020507" pitchFamily="18" charset="2"/>
              </a:rPr>
              <a:t>New Pass Registration</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1143000" lvl="2" indent="-228600">
              <a:spcAft>
                <a:spcPts val="0"/>
              </a:spcAft>
              <a:buSzPts val="1200"/>
              <a:buFont typeface="Symbol" panose="05050102010706020507" pitchFamily="18" charset="2"/>
              <a:buChar char=""/>
              <a:tabLst>
                <a:tab pos="1607185" algn="l"/>
                <a:tab pos="1607820" algn="l"/>
              </a:tabLst>
            </a:pPr>
            <a:r>
              <a:rPr lang="en-US" sz="1800" b="1" dirty="0">
                <a:effectLst/>
                <a:latin typeface="Times New Roman" panose="02020603050405020304" pitchFamily="18" charset="0"/>
                <a:ea typeface="Symbol" panose="05050102010706020507" pitchFamily="18" charset="2"/>
                <a:cs typeface="Symbol" panose="05050102010706020507" pitchFamily="18" charset="2"/>
              </a:rPr>
              <a:t>Digital pass Generation</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1143000" lvl="2" indent="-228600">
              <a:spcAft>
                <a:spcPts val="0"/>
              </a:spcAft>
              <a:buSzPts val="1200"/>
              <a:buFont typeface="Symbol" panose="05050102010706020507" pitchFamily="18" charset="2"/>
              <a:buChar char=""/>
              <a:tabLst>
                <a:tab pos="1607185" algn="l"/>
                <a:tab pos="1607820" algn="l"/>
              </a:tabLst>
            </a:pPr>
            <a:r>
              <a:rPr lang="en-US" sz="1800" b="1" dirty="0">
                <a:effectLst/>
                <a:latin typeface="Times New Roman" panose="02020603050405020304" pitchFamily="18" charset="0"/>
                <a:ea typeface="Symbol" panose="05050102010706020507" pitchFamily="18" charset="2"/>
                <a:cs typeface="Symbol" panose="05050102010706020507" pitchFamily="18" charset="2"/>
              </a:rPr>
              <a:t>Renewal pass</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54954" y="2286000"/>
            <a:ext cx="8825659" cy="3733800"/>
          </a:xfrm>
        </p:spPr>
        <p:txBody>
          <a:bodyPr>
            <a:noAutofit/>
          </a:bodyPr>
          <a:lstStyle/>
          <a:p>
            <a:pPr>
              <a:buNone/>
            </a:pPr>
            <a:endParaRPr lang="en-US" sz="1600" b="1" dirty="0"/>
          </a:p>
          <a:p>
            <a:pPr>
              <a:buNone/>
            </a:pPr>
            <a:r>
              <a:rPr lang="en-US" sz="1600" b="1" dirty="0"/>
              <a:t>New Registration:</a:t>
            </a:r>
            <a:endParaRPr lang="en-IN" sz="1600" dirty="0"/>
          </a:p>
          <a:p>
            <a:r>
              <a:rPr lang="en-US" sz="1600" dirty="0"/>
              <a:t>	</a:t>
            </a:r>
            <a:r>
              <a:rPr lang="en-US" sz="1600" dirty="0">
                <a:latin typeface="Calibri" panose="020F0502020204030204" pitchFamily="34" charset="0"/>
                <a:ea typeface="Times New Roman" panose="02020603050405020304" pitchFamily="18" charset="0"/>
                <a:cs typeface="Calibri" panose="020F0502020204030204" pitchFamily="34" charset="0"/>
              </a:rPr>
              <a:t>This module Is used to create new user from this module. We can collect all the information about the users. Which is helpful to search or manage the user details.</a:t>
            </a:r>
            <a:endParaRPr lang="en-US" sz="1600" dirty="0">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US" sz="1600" b="1" dirty="0"/>
          </a:p>
          <a:p>
            <a:pPr>
              <a:buNone/>
            </a:pPr>
            <a:r>
              <a:rPr lang="en-US" sz="1600" b="1" dirty="0"/>
              <a:t>New Pass Registration:</a:t>
            </a:r>
            <a:endParaRPr lang="en-IN" sz="1600" b="1" dirty="0"/>
          </a:p>
          <a:p>
            <a:r>
              <a:rPr lang="en-US" sz="1600" dirty="0">
                <a:latin typeface="Calibri" panose="020F0502020204030204" pitchFamily="34" charset="0"/>
                <a:ea typeface="Times New Roman" panose="02020603050405020304" pitchFamily="18" charset="0"/>
                <a:cs typeface="Calibri" panose="020F0502020204030204" pitchFamily="34" charset="0"/>
              </a:rPr>
              <a:t>	This pass registration module is used create pass to the user. After creating the pass it will be automatically generate digital pass.</a:t>
            </a:r>
            <a:endParaRPr lang="en-IN" sz="1600"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IN" sz="16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600" b="1" dirty="0"/>
              <a:t>Digital pass Generation:</a:t>
            </a:r>
            <a:endParaRPr lang="en-IN" sz="1600" b="1" dirty="0"/>
          </a:p>
          <a:p>
            <a:r>
              <a:rPr lang="en-US" sz="1600" dirty="0">
                <a:latin typeface="Calibri" panose="020F0502020204030204" pitchFamily="34" charset="0"/>
                <a:ea typeface="Times New Roman" panose="02020603050405020304" pitchFamily="18" charset="0"/>
                <a:cs typeface="Calibri" panose="020F0502020204030204" pitchFamily="34" charset="0"/>
              </a:rPr>
              <a:t>	After creating the pass registration automatically digital pass will be generated. We can show it to the conductor then he/she will check it. No need to took pass in your hand.</a:t>
            </a:r>
            <a:endParaRPr lang="en-IN" sz="1600" dirty="0">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endParaRPr lang="en-US" sz="1700" dirty="0">
              <a:latin typeface="Calibri" panose="020F0502020204030204" pitchFamily="34" charset="0"/>
              <a:cs typeface="Calibri" panose="020F0502020204030204" pitchFamily="34" charset="0"/>
            </a:endParaRPr>
          </a:p>
          <a:p>
            <a:pPr>
              <a:buNone/>
            </a:pPr>
            <a:r>
              <a:rPr lang="en-US" b="1" dirty="0"/>
              <a:t>Renewal pass:</a:t>
            </a:r>
            <a:endParaRPr lang="en-IN" dirty="0"/>
          </a:p>
          <a:p>
            <a:r>
              <a:rPr lang="en-US" dirty="0"/>
              <a:t>	</a:t>
            </a:r>
            <a:r>
              <a:rPr lang="en-US" sz="1700" dirty="0">
                <a:latin typeface="Calibri" panose="020F0502020204030204" pitchFamily="34" charset="0"/>
                <a:ea typeface="Times New Roman" panose="02020603050405020304" pitchFamily="18" charset="0"/>
                <a:cs typeface="Calibri" panose="020F0502020204030204" pitchFamily="34" charset="0"/>
              </a:rPr>
              <a:t>After completing the duration of pass this module will helpful to renewal pass. We no need to waiting in the queue as long time. We just login and renewal pass yourself.</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2848</Words>
  <Application>WPS Presentation</Application>
  <PresentationFormat>Widescreen</PresentationFormat>
  <Paragraphs>77</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Wingdings 3</vt:lpstr>
      <vt:lpstr>Arial</vt:lpstr>
      <vt:lpstr>Calibri</vt:lpstr>
      <vt:lpstr>Times New Roman</vt:lpstr>
      <vt:lpstr>Symbol</vt:lpstr>
      <vt:lpstr>Century Gothic</vt:lpstr>
      <vt:lpstr>Microsoft YaHei</vt:lpstr>
      <vt:lpstr>Arial Unicode MS</vt:lpstr>
      <vt:lpstr>Ion Boardroom</vt:lpstr>
      <vt:lpstr>BUS PASS MANAGEMENT SYSTEM</vt:lpstr>
      <vt:lpstr>ABSTRACT</vt:lpstr>
      <vt:lpstr> HARDWARE SPECFICATION</vt:lpstr>
      <vt:lpstr> SOFTWARE SPECIFICATION </vt:lpstr>
      <vt:lpstr>EXISTING SYSTEM</vt:lpstr>
      <vt:lpstr>PROPOSED SYSTEM</vt:lpstr>
      <vt:lpstr>Modules</vt:lpstr>
      <vt:lpstr>PowerPoint 演示文稿</vt:lpstr>
      <vt:lpstr>PowerPoint 演示文稿</vt:lpstr>
      <vt:lpstr>Data Flow Diagram</vt:lpstr>
      <vt:lpstr>Level 1:</vt:lpstr>
      <vt:lpstr>PowerPoint 演示文稿</vt:lpstr>
      <vt:lpstr>TABLE STRUCTURE</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19</cp:revision>
  <dcterms:created xsi:type="dcterms:W3CDTF">2021-01-26T14:06:00Z</dcterms:created>
  <dcterms:modified xsi:type="dcterms:W3CDTF">2023-03-06T17:22:53Z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67219C25107E4FBA9608AF5D4FBC9A44</vt:lpwstr>
  </property>
  <property fmtid="{D5CDD505-2E9C-101B-9397-08002B2CF9AE}" pid="3" name="KSOProductBuildVer">
    <vt:lpwstr>1033-11.2.0.11417</vt:lpwstr>
  </property>
</Properties>
</file>