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73" r:id="rId15"/>
    <p:sldId id="274" r:id="rId16"/>
    <p:sldId id="27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C6E12D2-DA3A-480B-BCDF-BFB6C7EBE402}"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1BBC3DF-4D3E-4D62-AC24-223E50BCC8DF}"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C6E12D2-DA3A-480B-BCDF-BFB6C7EBE402}"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F1BBC3DF-4D3E-4D62-AC24-223E50BCC8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normAutofit/>
          </a:bodyPr>
          <a:lstStyle/>
          <a:p>
            <a:r>
              <a:rPr lang="en-IN" altLang="en-US" dirty="0"/>
              <a:t>CLOUD COMPUTING</a:t>
            </a:r>
            <a:endParaRPr lang="en-IN" alt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sp>
        <p:nvSpPr>
          <p:cNvPr id="4" name="Content Placeholder 3"/>
          <p:cNvSpPr>
            <a:spLocks noGrp="1"/>
          </p:cNvSpPr>
          <p:nvPr>
            <p:ph sz="half" idx="1"/>
          </p:nvPr>
        </p:nvSpPr>
        <p:spPr/>
        <p:txBody>
          <a:bodyPr/>
          <a:lstStyle/>
          <a:p>
            <a:r>
              <a:rPr lang="en-IN" altLang="en-US"/>
              <a:t>Level 1 :</a:t>
            </a:r>
            <a:endParaRPr lang="en-IN" altLang="en-US"/>
          </a:p>
        </p:txBody>
      </p:sp>
      <p:sp>
        <p:nvSpPr>
          <p:cNvPr id="3" name="Title 1"/>
          <p:cNvSpPr>
            <a:spLocks noGrp="1"/>
          </p:cNvSpPr>
          <p:nvPr/>
        </p:nvSpPr>
        <p:spPr>
          <a:xfrm>
            <a:off x="609600" y="190500"/>
            <a:ext cx="10972800" cy="582613"/>
          </a:xfrm>
          <a:prstGeom prst="rect">
            <a:avLst/>
          </a:prstGeom>
          <a:noFill/>
          <a:ln w="9525">
            <a:noFill/>
          </a:ln>
        </p:spPr>
        <p:txBody>
          <a:bodyPr anchor="ctr" anchorCtr="0"/>
          <a:lst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t>Data Flow Diagram</a:t>
            </a:r>
            <a:endParaRPr lang="en-US" dirty="0"/>
          </a:p>
        </p:txBody>
      </p:sp>
      <p:pic>
        <p:nvPicPr>
          <p:cNvPr id="6" name="Content Placeholder 5" descr="cloud-1.drawio"/>
          <p:cNvPicPr>
            <a:picLocks noChangeAspect="1"/>
          </p:cNvPicPr>
          <p:nvPr>
            <p:ph sz="half" idx="2"/>
          </p:nvPr>
        </p:nvPicPr>
        <p:blipFill>
          <a:blip r:embed="rId1"/>
          <a:stretch>
            <a:fillRect/>
          </a:stretch>
        </p:blipFill>
        <p:spPr>
          <a:xfrm>
            <a:off x="4299585" y="704850"/>
            <a:ext cx="4638675" cy="589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7165" y="516835"/>
            <a:ext cx="9318246" cy="1722782"/>
          </a:xfrm>
        </p:spPr>
        <p:txBody>
          <a:bodyPr/>
          <a:lstStyle/>
          <a:p>
            <a:r>
              <a:rPr lang="en-IN" dirty="0"/>
              <a:t>uSERTABLE DESIGN</a:t>
            </a:r>
            <a:br>
              <a:rPr lang="en-IN" dirty="0"/>
            </a:br>
            <a:r>
              <a:rPr lang="en-IN" dirty="0"/>
              <a:t>TABLE NAME:ADMIN</a:t>
            </a:r>
            <a:endParaRPr lang="en-US" dirty="0"/>
          </a:p>
        </p:txBody>
      </p:sp>
      <p:graphicFrame>
        <p:nvGraphicFramePr>
          <p:cNvPr id="6" name="Table 5"/>
          <p:cNvGraphicFramePr>
            <a:graphicFrameLocks noGrp="1"/>
          </p:cNvGraphicFramePr>
          <p:nvPr/>
        </p:nvGraphicFramePr>
        <p:xfrm>
          <a:off x="2330926" y="1684213"/>
          <a:ext cx="5867400" cy="450596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563218">
                <a:tc>
                  <a:txBody>
                    <a:bodyPr/>
                    <a:lstStyle/>
                    <a:p>
                      <a:pPr>
                        <a:lnSpc>
                          <a:spcPct val="150000"/>
                        </a:lnSpc>
                        <a:spcAft>
                          <a:spcPts val="100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IN" altLang="en-US" sz="1200">
                          <a:effectLst/>
                        </a:rPr>
                        <a:t>User </a:t>
                      </a:r>
                      <a:r>
                        <a:rPr lang="en-US" sz="1200">
                          <a:effectLst/>
                        </a:rPr>
                        <a:t>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IN" altLang="en-US" sz="1200">
                          <a:effectLst/>
                        </a:rPr>
                        <a:t>Name</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IN" altLang="en-US" sz="1200" dirty="0">
                          <a:effectLst/>
                        </a:rPr>
                        <a:t>Email</a:t>
                      </a:r>
                      <a:endParaRPr lang="en-IN" alt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p>
                      <a:pPr>
                        <a:lnSpc>
                          <a:spcPct val="150000"/>
                        </a:lnSpc>
                        <a:spcAft>
                          <a:spcPts val="1000"/>
                        </a:spcAft>
                        <a:buNone/>
                      </a:pPr>
                      <a:r>
                        <a:rPr lang="en-IN" altLang="en-US" sz="1200" dirty="0">
                          <a:effectLst/>
                          <a:latin typeface="Calibri" panose="020F0502020204030204" pitchFamily="34" charset="0"/>
                          <a:ea typeface="Calibri" panose="020F0502020204030204" pitchFamily="34" charset="0"/>
                          <a:cs typeface="Latha" panose="020B0604020202020204" pitchFamily="34" charset="0"/>
                        </a:rPr>
                        <a:t>Phone</a:t>
                      </a:r>
                      <a:endParaRPr lang="en-IN" alt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a:effectLst/>
                          <a:latin typeface="Calibri" panose="020F0502020204030204" pitchFamily="34" charset="0"/>
                          <a:ea typeface="Calibri" panose="020F0502020204030204" pitchFamily="34" charset="0"/>
                          <a:cs typeface="Latha" panose="020B0604020202020204" pitchFamily="34" charset="0"/>
                        </a:rPr>
                        <a:t>Varchar</a:t>
                      </a:r>
                      <a:endParaRPr lang="en-IN" alt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a:effectLst/>
                          <a:latin typeface="Calibri" panose="020F0502020204030204" pitchFamily="34" charset="0"/>
                          <a:ea typeface="Calibri" panose="020F0502020204030204" pitchFamily="34" charset="0"/>
                          <a:cs typeface="Latha" panose="020B0604020202020204" pitchFamily="34" charset="0"/>
                        </a:rPr>
                        <a:t>10</a:t>
                      </a:r>
                      <a:endParaRPr lang="en-IN" alt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dirty="0">
                          <a:effectLst/>
                          <a:latin typeface="Calibri" panose="020F0502020204030204" pitchFamily="34" charset="0"/>
                          <a:ea typeface="Calibri" panose="020F0502020204030204" pitchFamily="34" charset="0"/>
                          <a:cs typeface="Latha" panose="020B0604020202020204" pitchFamily="34" charset="0"/>
                        </a:rPr>
                        <a:t>Not null</a:t>
                      </a:r>
                      <a:endParaRPr lang="en-IN" alt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p>
                      <a:pPr>
                        <a:lnSpc>
                          <a:spcPct val="150000"/>
                        </a:lnSpc>
                        <a:spcAft>
                          <a:spcPts val="1000"/>
                        </a:spcAft>
                        <a:buNone/>
                      </a:pPr>
                      <a:r>
                        <a:rPr lang="en-IN" altLang="en-US" sz="1200" dirty="0">
                          <a:effectLst/>
                          <a:latin typeface="Calibri" panose="020F0502020204030204" pitchFamily="34" charset="0"/>
                          <a:ea typeface="Calibri" panose="020F0502020204030204" pitchFamily="34" charset="0"/>
                          <a:cs typeface="Latha" panose="020B0604020202020204" pitchFamily="34" charset="0"/>
                        </a:rPr>
                        <a:t>Institution</a:t>
                      </a:r>
                      <a:endParaRPr lang="en-IN" alt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a:effectLst/>
                          <a:latin typeface="Calibri" panose="020F0502020204030204" pitchFamily="34" charset="0"/>
                          <a:ea typeface="Calibri" panose="020F0502020204030204" pitchFamily="34" charset="0"/>
                          <a:cs typeface="Latha" panose="020B0604020202020204" pitchFamily="34" charset="0"/>
                        </a:rPr>
                        <a:t>Varchar</a:t>
                      </a:r>
                      <a:endParaRPr lang="en-IN" alt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a:effectLst/>
                          <a:latin typeface="Calibri" panose="020F0502020204030204" pitchFamily="34" charset="0"/>
                          <a:ea typeface="Calibri" panose="020F0502020204030204" pitchFamily="34" charset="0"/>
                          <a:cs typeface="Latha" panose="020B0604020202020204" pitchFamily="34" charset="0"/>
                        </a:rPr>
                        <a:t>20</a:t>
                      </a:r>
                      <a:endParaRPr lang="en-IN" alt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dirty="0">
                          <a:effectLst/>
                          <a:latin typeface="Calibri" panose="020F0502020204030204" pitchFamily="34" charset="0"/>
                          <a:ea typeface="Calibri" panose="020F0502020204030204" pitchFamily="34" charset="0"/>
                          <a:cs typeface="Latha" panose="020B0604020202020204" pitchFamily="34" charset="0"/>
                        </a:rPr>
                        <a:t>Not null</a:t>
                      </a:r>
                      <a:endParaRPr lang="en-IN" alt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p>
                      <a:pPr>
                        <a:lnSpc>
                          <a:spcPct val="150000"/>
                        </a:lnSpc>
                        <a:spcAft>
                          <a:spcPts val="1000"/>
                        </a:spcAft>
                        <a:buNone/>
                      </a:pPr>
                      <a:r>
                        <a:rPr lang="en-IN" altLang="en-US" sz="1200" dirty="0">
                          <a:effectLst/>
                          <a:latin typeface="Calibri" panose="020F0502020204030204" pitchFamily="34" charset="0"/>
                          <a:ea typeface="Calibri" panose="020F0502020204030204" pitchFamily="34" charset="0"/>
                          <a:cs typeface="Latha" panose="020B0604020202020204" pitchFamily="34" charset="0"/>
                        </a:rPr>
                        <a:t>Location</a:t>
                      </a:r>
                      <a:endParaRPr lang="en-IN" alt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a:effectLst/>
                          <a:latin typeface="Calibri" panose="020F0502020204030204" pitchFamily="34" charset="0"/>
                          <a:ea typeface="Calibri" panose="020F0502020204030204" pitchFamily="34" charset="0"/>
                          <a:cs typeface="Latha" panose="020B0604020202020204" pitchFamily="34" charset="0"/>
                        </a:rPr>
                        <a:t>Varchar</a:t>
                      </a:r>
                      <a:endParaRPr lang="en-IN" alt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a:effectLst/>
                          <a:latin typeface="Calibri" panose="020F0502020204030204" pitchFamily="34" charset="0"/>
                          <a:ea typeface="Calibri" panose="020F0502020204030204" pitchFamily="34" charset="0"/>
                          <a:cs typeface="Latha" panose="020B0604020202020204" pitchFamily="34" charset="0"/>
                        </a:rPr>
                        <a:t>20</a:t>
                      </a:r>
                      <a:endParaRPr lang="en-IN" alt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dirty="0">
                          <a:effectLst/>
                          <a:latin typeface="Calibri" panose="020F0502020204030204" pitchFamily="34" charset="0"/>
                          <a:ea typeface="Calibri" panose="020F0502020204030204" pitchFamily="34" charset="0"/>
                          <a:cs typeface="Latha" panose="020B0604020202020204" pitchFamily="34" charset="0"/>
                        </a:rPr>
                        <a:t>Not null</a:t>
                      </a:r>
                      <a:endParaRPr lang="en-IN" alt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p>
                      <a:pPr>
                        <a:lnSpc>
                          <a:spcPct val="150000"/>
                        </a:lnSpc>
                        <a:spcAft>
                          <a:spcPts val="1000"/>
                        </a:spcAft>
                        <a:buNone/>
                      </a:pPr>
                      <a:r>
                        <a:rPr lang="en-IN" altLang="en-US" sz="1200" dirty="0">
                          <a:effectLst/>
                          <a:latin typeface="Calibri" panose="020F0502020204030204" pitchFamily="34" charset="0"/>
                          <a:ea typeface="Calibri" panose="020F0502020204030204" pitchFamily="34" charset="0"/>
                          <a:cs typeface="Latha" panose="020B0604020202020204" pitchFamily="34" charset="0"/>
                        </a:rPr>
                        <a:t>Password</a:t>
                      </a:r>
                      <a:endParaRPr lang="en-IN" alt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a:effectLst/>
                          <a:latin typeface="Calibri" panose="020F0502020204030204" pitchFamily="34" charset="0"/>
                          <a:ea typeface="Calibri" panose="020F0502020204030204" pitchFamily="34" charset="0"/>
                          <a:cs typeface="Latha" panose="020B0604020202020204" pitchFamily="34" charset="0"/>
                        </a:rPr>
                        <a:t>Varchar</a:t>
                      </a:r>
                      <a:endParaRPr lang="en-IN" alt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a:effectLst/>
                          <a:latin typeface="Calibri" panose="020F0502020204030204" pitchFamily="34" charset="0"/>
                          <a:ea typeface="Calibri" panose="020F0502020204030204" pitchFamily="34" charset="0"/>
                          <a:cs typeface="Latha" panose="020B0604020202020204" pitchFamily="34" charset="0"/>
                        </a:rPr>
                        <a:t>30</a:t>
                      </a:r>
                      <a:endParaRPr lang="en-IN" alt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dirty="0">
                          <a:effectLst/>
                          <a:latin typeface="Calibri" panose="020F0502020204030204" pitchFamily="34" charset="0"/>
                          <a:ea typeface="Calibri" panose="020F0502020204030204" pitchFamily="34" charset="0"/>
                          <a:cs typeface="Latha" panose="020B0604020202020204" pitchFamily="34" charset="0"/>
                        </a:rPr>
                        <a:t>Not null</a:t>
                      </a:r>
                      <a:endParaRPr lang="en-IN" alt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
        <p:nvSpPr>
          <p:cNvPr id="3" name="Title 1"/>
          <p:cNvSpPr>
            <a:spLocks noGrp="1"/>
          </p:cNvSpPr>
          <p:nvPr/>
        </p:nvSpPr>
        <p:spPr>
          <a:xfrm>
            <a:off x="609600" y="190500"/>
            <a:ext cx="10972800" cy="582613"/>
          </a:xfrm>
          <a:prstGeom prst="rect">
            <a:avLst/>
          </a:prstGeom>
          <a:noFill/>
          <a:ln w="9525">
            <a:noFill/>
          </a:ln>
        </p:spPr>
        <p:txBody>
          <a:bodyPr anchor="ctr" anchorCtr="0"/>
          <a:lst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IN" altLang="en-US" dirty="0"/>
              <a:t>Table : User</a:t>
            </a:r>
            <a:endParaRPr lang="en-I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NAME:Category</a:t>
            </a:r>
            <a:endParaRPr lang="en-US" dirty="0"/>
          </a:p>
        </p:txBody>
      </p:sp>
      <p:graphicFrame>
        <p:nvGraphicFramePr>
          <p:cNvPr id="4" name="Table 3"/>
          <p:cNvGraphicFramePr>
            <a:graphicFrameLocks noGrp="1"/>
          </p:cNvGraphicFramePr>
          <p:nvPr/>
        </p:nvGraphicFramePr>
        <p:xfrm>
          <a:off x="2602706" y="3220278"/>
          <a:ext cx="5867400" cy="2664053"/>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Category </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Institution</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Description</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30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NAME:Notes</a:t>
            </a:r>
            <a:endParaRPr lang="en-US" dirty="0"/>
          </a:p>
        </p:txBody>
      </p:sp>
      <p:graphicFrame>
        <p:nvGraphicFramePr>
          <p:cNvPr id="4" name="Table 3"/>
          <p:cNvGraphicFramePr>
            <a:graphicFrameLocks noGrp="1"/>
          </p:cNvGraphicFramePr>
          <p:nvPr/>
        </p:nvGraphicFramePr>
        <p:xfrm>
          <a:off x="2602706" y="3220278"/>
          <a:ext cx="5867400" cy="2664053"/>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Note </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Title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Foreign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Description</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30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NAME:Topic</a:t>
            </a:r>
            <a:endParaRPr lang="en-US" dirty="0"/>
          </a:p>
        </p:txBody>
      </p:sp>
      <p:graphicFrame>
        <p:nvGraphicFramePr>
          <p:cNvPr id="4" name="Table 3"/>
          <p:cNvGraphicFramePr>
            <a:graphicFrameLocks noGrp="1"/>
          </p:cNvGraphicFramePr>
          <p:nvPr/>
        </p:nvGraphicFramePr>
        <p:xfrm>
          <a:off x="2436971" y="2667828"/>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Topic </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Topic 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ea typeface="Times New Roman" panose="02020603050405020304" pitchFamily="18" charset="0"/>
                          <a:cs typeface="Times New Roman" panose="02020603050405020304" pitchFamily="18" charset="0"/>
                        </a:rPr>
                        <a:t>User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int</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Foreign Key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NAME:File</a:t>
            </a:r>
            <a:endParaRPr lang="en-US" dirty="0"/>
          </a:p>
        </p:txBody>
      </p:sp>
      <p:graphicFrame>
        <p:nvGraphicFramePr>
          <p:cNvPr id="4" name="Table 3"/>
          <p:cNvGraphicFramePr>
            <a:graphicFrameLocks noGrp="1"/>
          </p:cNvGraphicFramePr>
          <p:nvPr/>
        </p:nvGraphicFramePr>
        <p:xfrm>
          <a:off x="3403441" y="2333818"/>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File </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Image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Int</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File Link</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Download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lnSpcReduction="10000"/>
          </a:bodyPr>
          <a:lstStyle/>
          <a:p>
            <a:pPr marL="0" marR="0" indent="45720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cloud computing application is used in different scenario, we can use anywhere like common, college or office anywhere. This purpose of this application is an uploading and downloading some files into the server and we can download it from another server the main advantages is very secure. First user should create an account, once user has created an account, they have a unique username and password, using this credential to login this application. Once login has completed, we can create separate folders for every component. Category wise we can divide and make some differentiate compare to another folders, then click on the folder then it will move to files uploading option and downloading options.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a:t>
            </a:r>
            <a:r>
              <a:rPr lang="en-IN" altLang="en-US" sz="1800" dirty="0">
                <a:effectLst/>
                <a:latin typeface="Times New Roman" panose="02020603050405020304" pitchFamily="18" charset="0"/>
                <a:ea typeface="Calibri" panose="020F0502020204030204" pitchFamily="34" charset="0"/>
                <a:cs typeface="Times New Roman" panose="02020603050405020304" pitchFamily="18" charset="0"/>
              </a:rPr>
              <a:t>PYTHON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normAutofit/>
          </a:bodyPr>
          <a:lstStyle/>
          <a:p>
            <a:pPr marL="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before of an existing system is that for, we can manage files and photos are in only laptop and mobile phone only. When the laptop or mobile can’t working or issue will be happening, we may chance to miss our photos and files. If the files are most important, we have to suffering the issue.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Facing unwanted issue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May chance to miss photos and files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Very risky to using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a:bodyPr>
          <a:lstStyle/>
          <a:p>
            <a:pPr marL="0" marR="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system can managing the file and photos very secure. When the user uploading a file, the file will be directly upload to the cloud. Even the user missing the file it has to be saved in the cloud. So, after the user deleting the file these files are saved in a cloud so we can retrieve.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Safe and secure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Uploading and retrieving a file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Can access any where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1.User Registration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alt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This user registration module is a first screen of our application, the user should register the application form and register the user details. We can collect and getting the information from the system like mobile number, username and password etc.…</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2.User Login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alt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After create the user registration every user having username and password, using this username and password the user enters into the login. For secure purpose user should login this system otherwise unknown user also login into this software.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3.File uploading</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alt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This module is main concept of this project, which user can upload any type of document like ppt,pdf,docx etc…. any time of document can upload by the user. Once the user uploads the document which will upload into the cloud.</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4.Uploading file maintenance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alt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Upload files are maintained by the cloud, the cloud will maintain the files very secure and safe. If the user missing some files in our own system or mobile mobile we can get it from this computing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5.Encryption and decryption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alt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This encryption and decryption module is used when the user uploading a file. Which is common way of secure to uploading file into the cloud. That’s why which system is very safe and secure.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sz="half" idx="1"/>
          </p:nvPr>
        </p:nvSpPr>
        <p:spPr/>
        <p:txBody>
          <a:bodyPr/>
          <a:lstStyle/>
          <a:p>
            <a:r>
              <a:rPr lang="en-US" dirty="0"/>
              <a:t>Level 0</a:t>
            </a:r>
            <a:endParaRPr lang="en-US" dirty="0"/>
          </a:p>
          <a:p>
            <a:pPr marL="0" indent="0">
              <a:buNone/>
            </a:pPr>
            <a:endParaRPr lang="en-US" dirty="0"/>
          </a:p>
          <a:p>
            <a:pPr marL="0" indent="0">
              <a:buNone/>
            </a:pPr>
            <a:endParaRPr lang="en-US" dirty="0"/>
          </a:p>
        </p:txBody>
      </p:sp>
      <p:pic>
        <p:nvPicPr>
          <p:cNvPr id="5" name="Content Placeholder 4" descr="cloud-0.drawio"/>
          <p:cNvPicPr>
            <a:picLocks noChangeAspect="1"/>
          </p:cNvPicPr>
          <p:nvPr>
            <p:ph sz="half" idx="2"/>
          </p:nvPr>
        </p:nvPicPr>
        <p:blipFill>
          <a:blip r:embed="rId1"/>
          <a:stretch>
            <a:fillRect/>
          </a:stretch>
        </p:blipFill>
        <p:spPr>
          <a:xfrm>
            <a:off x="1451610" y="3129915"/>
            <a:ext cx="8521700" cy="1435100"/>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0</TotalTime>
  <Words>3800</Words>
  <Application>WPS Presentation</Application>
  <PresentationFormat>Widescreen</PresentationFormat>
  <Paragraphs>288</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Calibri</vt:lpstr>
      <vt:lpstr>Times New Roman</vt:lpstr>
      <vt:lpstr>Symbol</vt:lpstr>
      <vt:lpstr>Latha</vt:lpstr>
      <vt:lpstr>Segoe Print</vt:lpstr>
      <vt:lpstr>Microsoft YaHei</vt:lpstr>
      <vt:lpstr>Arial Unicode MS</vt:lpstr>
      <vt:lpstr>Communications and Dialogues</vt:lpstr>
      <vt:lpstr>CLOUD COMPUTING</vt:lpstr>
      <vt:lpstr>ABSTRACT</vt:lpstr>
      <vt:lpstr> HARDWARE SPECFICATION</vt:lpstr>
      <vt:lpstr> SOFTWARE SPECIFICATION </vt:lpstr>
      <vt:lpstr>EXISTING SYSTEM</vt:lpstr>
      <vt:lpstr>PROPOSED SYSTEM</vt:lpstr>
      <vt:lpstr>Modules</vt:lpstr>
      <vt:lpstr>PowerPoint 演示文稿</vt:lpstr>
      <vt:lpstr>Data Flow Diagram</vt:lpstr>
      <vt:lpstr>Level 1:</vt:lpstr>
      <vt:lpstr>uSERTABLE DESIGN TABLE NAME:ADMIN</vt:lpstr>
      <vt:lpstr>TABLE NAME:Category</vt:lpstr>
      <vt:lpstr>TABLE NAME:Notes</vt:lpstr>
      <vt:lpstr>TABLE NAME:Topic</vt:lpstr>
      <vt:lpstr>TABLE NAME:File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23</cp:revision>
  <dcterms:created xsi:type="dcterms:W3CDTF">2021-01-26T14:06:00Z</dcterms:created>
  <dcterms:modified xsi:type="dcterms:W3CDTF">2023-03-06T19:39:57Z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E0CCEFEC6FA34E069DA11D7A0B404DC2</vt:lpwstr>
  </property>
  <property fmtid="{D5CDD505-2E9C-101B-9397-08002B2CF9AE}" pid="3" name="KSOProductBuildVer">
    <vt:lpwstr>1033-11.2.0.11417</vt:lpwstr>
  </property>
</Properties>
</file>