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 id="273" r:id="rId18"/>
    <p:sldId id="274" r:id="rId19"/>
    <p:sldId id="27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COLLEGE VOTING SYSTEM</a:t>
            </a:r>
            <a:endParaRPr lang="en-US" dirty="0"/>
          </a:p>
        </p:txBody>
      </p:sp>
      <p:sp>
        <p:nvSpPr>
          <p:cNvPr id="3" name="Subtitle 2"/>
          <p:cNvSpPr>
            <a:spLocks noGrp="1"/>
          </p:cNvSpPr>
          <p:nvPr>
            <p:ph type="subTitle" idx="1"/>
          </p:nvPr>
        </p:nvSpPr>
        <p:spPr/>
        <p:txBody>
          <a:bodyPr/>
          <a:lstStyle/>
          <a:p>
            <a:r>
              <a:rPr lang="en-US" dirty="0" err="1"/>
              <a:t>Suvetha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1:</a:t>
            </a:r>
            <a:endParaRPr lang="en-US" dirty="0"/>
          </a:p>
        </p:txBody>
      </p:sp>
      <p:pic>
        <p:nvPicPr>
          <p:cNvPr id="7" name="Content Placeholder 6"/>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180522" y="1205948"/>
            <a:ext cx="6400799" cy="52869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NAME: ADMIN</a:t>
            </a:r>
            <a:br>
              <a:rPr lang="en-US" dirty="0"/>
            </a:br>
            <a:endParaRPr lang="en-US" dirty="0"/>
          </a:p>
        </p:txBody>
      </p:sp>
      <p:graphicFrame>
        <p:nvGraphicFramePr>
          <p:cNvPr id="6" name="Content Placeholder 5"/>
          <p:cNvGraphicFramePr>
            <a:graphicFrameLocks noGrp="1"/>
          </p:cNvGraphicFramePr>
          <p:nvPr>
            <p:ph idx="1"/>
          </p:nvPr>
        </p:nvGraphicFramePr>
        <p:xfrm>
          <a:off x="677333" y="1930398"/>
          <a:ext cx="7565146" cy="3465852"/>
        </p:xfrm>
        <a:graphic>
          <a:graphicData uri="http://schemas.openxmlformats.org/drawingml/2006/table">
            <a:tbl>
              <a:tblPr firstRow="1" firstCol="1" bandRow="1">
                <a:tableStyleId>{5C22544A-7EE6-4342-B048-85BDC9FD1C3A}</a:tableStyleId>
              </a:tblPr>
              <a:tblGrid>
                <a:gridCol w="1890878"/>
                <a:gridCol w="1890878"/>
                <a:gridCol w="1891695"/>
                <a:gridCol w="1891695"/>
              </a:tblGrid>
              <a:tr h="577642">
                <a:tc>
                  <a:txBody>
                    <a:bodyPr/>
                    <a:lstStyle/>
                    <a:p>
                      <a:pPr marL="0" marR="0">
                        <a:lnSpc>
                          <a:spcPct val="150000"/>
                        </a:lnSpc>
                        <a:spcAft>
                          <a:spcPts val="1000"/>
                        </a:spcAft>
                      </a:pPr>
                      <a:r>
                        <a:rPr lang="en-US" sz="1800">
                          <a:effectLst/>
                        </a:rPr>
                        <a:t>FIELD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DATA TYPE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SIZE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CONSTRAINT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77642">
                <a:tc>
                  <a:txBody>
                    <a:bodyPr/>
                    <a:lstStyle/>
                    <a:p>
                      <a:pPr marL="0" marR="0">
                        <a:lnSpc>
                          <a:spcPct val="150000"/>
                        </a:lnSpc>
                        <a:spcAft>
                          <a:spcPts val="1000"/>
                        </a:spcAft>
                      </a:pPr>
                      <a:r>
                        <a:rPr lang="en-US" sz="1800" dirty="0">
                          <a:effectLst/>
                        </a:rPr>
                        <a:t>admin id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Int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10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Primary key</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77642">
                <a:tc>
                  <a:txBody>
                    <a:bodyPr/>
                    <a:lstStyle/>
                    <a:p>
                      <a:pPr marL="0" marR="0">
                        <a:lnSpc>
                          <a:spcPct val="150000"/>
                        </a:lnSpc>
                        <a:spcAft>
                          <a:spcPts val="1000"/>
                        </a:spcAft>
                      </a:pPr>
                      <a:r>
                        <a:rPr lang="en-US" sz="1800">
                          <a:effectLst/>
                        </a:rPr>
                        <a:t>Admin name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Varchar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30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Not null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77642">
                <a:tc>
                  <a:txBody>
                    <a:bodyPr/>
                    <a:lstStyle/>
                    <a:p>
                      <a:pPr marL="0" marR="0">
                        <a:lnSpc>
                          <a:spcPct val="150000"/>
                        </a:lnSpc>
                        <a:spcAft>
                          <a:spcPts val="1000"/>
                        </a:spcAft>
                      </a:pPr>
                      <a:r>
                        <a:rPr lang="en-US" sz="1800">
                          <a:effectLst/>
                        </a:rPr>
                        <a:t>Admin mobile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Int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10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Not null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77642">
                <a:tc>
                  <a:txBody>
                    <a:bodyPr/>
                    <a:lstStyle/>
                    <a:p>
                      <a:pPr marL="0" marR="0">
                        <a:lnSpc>
                          <a:spcPct val="150000"/>
                        </a:lnSpc>
                        <a:spcAft>
                          <a:spcPts val="1000"/>
                        </a:spcAft>
                      </a:pPr>
                      <a:r>
                        <a:rPr lang="en-US" sz="1800">
                          <a:effectLst/>
                        </a:rPr>
                        <a:t>Username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Varchar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20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Not null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77642">
                <a:tc>
                  <a:txBody>
                    <a:bodyPr/>
                    <a:lstStyle/>
                    <a:p>
                      <a:pPr marL="0" marR="0">
                        <a:lnSpc>
                          <a:spcPct val="150000"/>
                        </a:lnSpc>
                        <a:spcAft>
                          <a:spcPts val="1000"/>
                        </a:spcAft>
                      </a:pPr>
                      <a:r>
                        <a:rPr lang="en-US" sz="1800">
                          <a:effectLst/>
                        </a:rPr>
                        <a:t>Password</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Varchar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20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dirty="0">
                          <a:effectLst/>
                        </a:rPr>
                        <a:t>Not null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NAME: VOTER</a:t>
            </a:r>
            <a:br>
              <a:rPr lang="en-US" dirty="0"/>
            </a:br>
            <a:endParaRPr lang="en-US" dirty="0"/>
          </a:p>
        </p:txBody>
      </p:sp>
      <p:graphicFrame>
        <p:nvGraphicFramePr>
          <p:cNvPr id="4" name="Content Placeholder 3"/>
          <p:cNvGraphicFramePr>
            <a:graphicFrameLocks noGrp="1"/>
          </p:cNvGraphicFramePr>
          <p:nvPr>
            <p:ph idx="1"/>
          </p:nvPr>
        </p:nvGraphicFramePr>
        <p:xfrm>
          <a:off x="875761" y="2331075"/>
          <a:ext cx="7671890" cy="3367359"/>
        </p:xfrm>
        <a:graphic>
          <a:graphicData uri="http://schemas.openxmlformats.org/drawingml/2006/table">
            <a:tbl>
              <a:tblPr firstRow="1" firstCol="1" bandRow="1">
                <a:tableStyleId>{5C22544A-7EE6-4342-B048-85BDC9FD1C3A}</a:tableStyleId>
              </a:tblPr>
              <a:tblGrid>
                <a:gridCol w="1917558"/>
                <a:gridCol w="1917558"/>
                <a:gridCol w="1918387"/>
                <a:gridCol w="1918387"/>
              </a:tblGrid>
              <a:tr h="374151">
                <a:tc>
                  <a:txBody>
                    <a:bodyPr/>
                    <a:lstStyle/>
                    <a:p>
                      <a:pPr marL="0" marR="0">
                        <a:lnSpc>
                          <a:spcPct val="150000"/>
                        </a:lnSpc>
                        <a:spcAft>
                          <a:spcPts val="1000"/>
                        </a:spcAft>
                      </a:pPr>
                      <a:r>
                        <a:rPr lang="en-US" sz="1800" dirty="0">
                          <a:effectLst/>
                        </a:rPr>
                        <a:t>FIELD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DATA TYPE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SIZE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CONSTRAINT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74151">
                <a:tc>
                  <a:txBody>
                    <a:bodyPr/>
                    <a:lstStyle/>
                    <a:p>
                      <a:pPr marL="0" marR="0">
                        <a:lnSpc>
                          <a:spcPct val="150000"/>
                        </a:lnSpc>
                        <a:spcAft>
                          <a:spcPts val="1000"/>
                        </a:spcAft>
                      </a:pPr>
                      <a:r>
                        <a:rPr lang="en-US" sz="1800">
                          <a:effectLst/>
                        </a:rPr>
                        <a:t>Voter id</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Int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10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Primary key</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74151">
                <a:tc>
                  <a:txBody>
                    <a:bodyPr/>
                    <a:lstStyle/>
                    <a:p>
                      <a:pPr marL="0" marR="0">
                        <a:lnSpc>
                          <a:spcPct val="150000"/>
                        </a:lnSpc>
                        <a:spcAft>
                          <a:spcPts val="1000"/>
                        </a:spcAft>
                      </a:pPr>
                      <a:r>
                        <a:rPr lang="en-US" sz="1800" dirty="0">
                          <a:effectLst/>
                        </a:rPr>
                        <a:t>Voter type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Varchar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20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Not null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74151">
                <a:tc>
                  <a:txBody>
                    <a:bodyPr/>
                    <a:lstStyle/>
                    <a:p>
                      <a:pPr marL="0" marR="0">
                        <a:lnSpc>
                          <a:spcPct val="150000"/>
                        </a:lnSpc>
                        <a:spcAft>
                          <a:spcPts val="1000"/>
                        </a:spcAft>
                      </a:pPr>
                      <a:r>
                        <a:rPr lang="en-US" sz="1800">
                          <a:effectLst/>
                        </a:rPr>
                        <a:t>Email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Varchar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20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Not null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74151">
                <a:tc>
                  <a:txBody>
                    <a:bodyPr/>
                    <a:lstStyle/>
                    <a:p>
                      <a:pPr marL="0" marR="0">
                        <a:lnSpc>
                          <a:spcPct val="150000"/>
                        </a:lnSpc>
                        <a:spcAft>
                          <a:spcPts val="1000"/>
                        </a:spcAft>
                      </a:pPr>
                      <a:r>
                        <a:rPr lang="en-US" sz="1800">
                          <a:effectLst/>
                        </a:rPr>
                        <a:t>Password</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Varchar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20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Not null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74151">
                <a:tc>
                  <a:txBody>
                    <a:bodyPr/>
                    <a:lstStyle/>
                    <a:p>
                      <a:pPr marL="0" marR="0">
                        <a:lnSpc>
                          <a:spcPct val="150000"/>
                        </a:lnSpc>
                        <a:spcAft>
                          <a:spcPts val="1000"/>
                        </a:spcAft>
                      </a:pPr>
                      <a:r>
                        <a:rPr lang="en-US" sz="1800">
                          <a:effectLst/>
                        </a:rPr>
                        <a:t>First name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Varchar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20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Not null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74151">
                <a:tc>
                  <a:txBody>
                    <a:bodyPr/>
                    <a:lstStyle/>
                    <a:p>
                      <a:pPr marL="0" marR="0">
                        <a:lnSpc>
                          <a:spcPct val="150000"/>
                        </a:lnSpc>
                        <a:spcAft>
                          <a:spcPts val="1000"/>
                        </a:spcAft>
                      </a:pPr>
                      <a:r>
                        <a:rPr lang="en-US" sz="1800">
                          <a:effectLst/>
                        </a:rPr>
                        <a:t>Last name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Varchar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20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Not null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74151">
                <a:tc>
                  <a:txBody>
                    <a:bodyPr/>
                    <a:lstStyle/>
                    <a:p>
                      <a:pPr marL="0" marR="0">
                        <a:lnSpc>
                          <a:spcPct val="150000"/>
                        </a:lnSpc>
                        <a:spcAft>
                          <a:spcPts val="1000"/>
                        </a:spcAft>
                      </a:pPr>
                      <a:r>
                        <a:rPr lang="en-US" sz="1800">
                          <a:effectLst/>
                        </a:rPr>
                        <a:t>Mobile number</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Int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10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Not null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74151">
                <a:tc>
                  <a:txBody>
                    <a:bodyPr/>
                    <a:lstStyle/>
                    <a:p>
                      <a:pPr marL="0" marR="0">
                        <a:lnSpc>
                          <a:spcPct val="150000"/>
                        </a:lnSpc>
                        <a:spcAft>
                          <a:spcPts val="1000"/>
                        </a:spcAft>
                      </a:pPr>
                      <a:r>
                        <a:rPr lang="en-US" sz="1800">
                          <a:effectLst/>
                        </a:rPr>
                        <a:t>Address</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Varchar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30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dirty="0">
                          <a:effectLst/>
                        </a:rPr>
                        <a:t>Not null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2424013" y="-111161"/>
            <a:ext cx="15941587" cy="69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NAME: CANDIDATES</a:t>
            </a:r>
            <a:br>
              <a:rPr lang="en-US" dirty="0"/>
            </a:br>
            <a:endParaRPr lang="en-US" dirty="0"/>
          </a:p>
        </p:txBody>
      </p:sp>
      <p:graphicFrame>
        <p:nvGraphicFramePr>
          <p:cNvPr id="4" name="Content Placeholder 3"/>
          <p:cNvGraphicFramePr>
            <a:graphicFrameLocks noGrp="1"/>
          </p:cNvGraphicFramePr>
          <p:nvPr>
            <p:ph idx="1"/>
          </p:nvPr>
        </p:nvGraphicFramePr>
        <p:xfrm>
          <a:off x="677333" y="2034856"/>
          <a:ext cx="7294690" cy="3528816"/>
        </p:xfrm>
        <a:graphic>
          <a:graphicData uri="http://schemas.openxmlformats.org/drawingml/2006/table">
            <a:tbl>
              <a:tblPr firstRow="1" firstCol="1" bandRow="1">
                <a:tableStyleId>{5C22544A-7EE6-4342-B048-85BDC9FD1C3A}</a:tableStyleId>
              </a:tblPr>
              <a:tblGrid>
                <a:gridCol w="1823279"/>
                <a:gridCol w="1823279"/>
                <a:gridCol w="1824066"/>
                <a:gridCol w="1824066"/>
              </a:tblGrid>
              <a:tr h="441102">
                <a:tc>
                  <a:txBody>
                    <a:bodyPr/>
                    <a:lstStyle/>
                    <a:p>
                      <a:pPr marL="0" marR="0">
                        <a:lnSpc>
                          <a:spcPct val="150000"/>
                        </a:lnSpc>
                        <a:spcAft>
                          <a:spcPts val="1000"/>
                        </a:spcAft>
                      </a:pPr>
                      <a:r>
                        <a:rPr lang="en-US" sz="1800">
                          <a:effectLst/>
                        </a:rPr>
                        <a:t>FIELD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DATA TYPE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SIZE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CONSTRAINT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41102">
                <a:tc>
                  <a:txBody>
                    <a:bodyPr/>
                    <a:lstStyle/>
                    <a:p>
                      <a:pPr marL="0" marR="0">
                        <a:lnSpc>
                          <a:spcPct val="150000"/>
                        </a:lnSpc>
                        <a:spcAft>
                          <a:spcPts val="1000"/>
                        </a:spcAft>
                      </a:pPr>
                      <a:r>
                        <a:rPr lang="en-US" sz="1800">
                          <a:effectLst/>
                        </a:rPr>
                        <a:t>Candidate id</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Int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10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Primary key</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41102">
                <a:tc>
                  <a:txBody>
                    <a:bodyPr/>
                    <a:lstStyle/>
                    <a:p>
                      <a:pPr marL="0" marR="0">
                        <a:lnSpc>
                          <a:spcPct val="150000"/>
                        </a:lnSpc>
                        <a:spcAft>
                          <a:spcPts val="1000"/>
                        </a:spcAft>
                      </a:pPr>
                      <a:r>
                        <a:rPr lang="en-US" sz="1800">
                          <a:effectLst/>
                        </a:rPr>
                        <a:t>Post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Varchar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20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Not null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41102">
                <a:tc>
                  <a:txBody>
                    <a:bodyPr/>
                    <a:lstStyle/>
                    <a:p>
                      <a:pPr marL="0" marR="0">
                        <a:lnSpc>
                          <a:spcPct val="150000"/>
                        </a:lnSpc>
                        <a:spcAft>
                          <a:spcPts val="1000"/>
                        </a:spcAft>
                      </a:pPr>
                      <a:r>
                        <a:rPr lang="en-US" sz="1800">
                          <a:effectLst/>
                        </a:rPr>
                        <a:t>First name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Varchar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20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Not null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41102">
                <a:tc>
                  <a:txBody>
                    <a:bodyPr/>
                    <a:lstStyle/>
                    <a:p>
                      <a:pPr marL="0" marR="0">
                        <a:lnSpc>
                          <a:spcPct val="150000"/>
                        </a:lnSpc>
                        <a:spcAft>
                          <a:spcPts val="1000"/>
                        </a:spcAft>
                      </a:pPr>
                      <a:r>
                        <a:rPr lang="en-US" sz="1800" dirty="0">
                          <a:effectLst/>
                        </a:rPr>
                        <a:t>Last name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Varchar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20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Not null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41102">
                <a:tc>
                  <a:txBody>
                    <a:bodyPr/>
                    <a:lstStyle/>
                    <a:p>
                      <a:pPr marL="0" marR="0">
                        <a:lnSpc>
                          <a:spcPct val="150000"/>
                        </a:lnSpc>
                        <a:spcAft>
                          <a:spcPts val="1000"/>
                        </a:spcAft>
                      </a:pPr>
                      <a:r>
                        <a:rPr lang="en-US" sz="1800">
                          <a:effectLst/>
                        </a:rPr>
                        <a:t>Mobile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Int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10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Not null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41102">
                <a:tc>
                  <a:txBody>
                    <a:bodyPr/>
                    <a:lstStyle/>
                    <a:p>
                      <a:pPr marL="0" marR="0">
                        <a:lnSpc>
                          <a:spcPct val="150000"/>
                        </a:lnSpc>
                        <a:spcAft>
                          <a:spcPts val="1000"/>
                        </a:spcAft>
                      </a:pPr>
                      <a:r>
                        <a:rPr lang="en-US" sz="1800">
                          <a:effectLst/>
                        </a:rPr>
                        <a:t>Email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Varchar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20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Not null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41102">
                <a:tc>
                  <a:txBody>
                    <a:bodyPr/>
                    <a:lstStyle/>
                    <a:p>
                      <a:pPr marL="0" marR="0">
                        <a:lnSpc>
                          <a:spcPct val="150000"/>
                        </a:lnSpc>
                        <a:spcAft>
                          <a:spcPts val="1000"/>
                        </a:spcAft>
                      </a:pPr>
                      <a:r>
                        <a:rPr lang="en-US" sz="1800">
                          <a:effectLst/>
                        </a:rPr>
                        <a:t>Address</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Varchar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30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dirty="0">
                          <a:effectLst/>
                        </a:rPr>
                        <a:t>Not null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NAME: POOL</a:t>
            </a:r>
            <a:br>
              <a:rPr lang="en-US" dirty="0"/>
            </a:br>
            <a:endParaRPr lang="en-US" dirty="0"/>
          </a:p>
        </p:txBody>
      </p:sp>
      <p:graphicFrame>
        <p:nvGraphicFramePr>
          <p:cNvPr id="4" name="Content Placeholder 3"/>
          <p:cNvGraphicFramePr>
            <a:graphicFrameLocks noGrp="1"/>
          </p:cNvGraphicFramePr>
          <p:nvPr>
            <p:ph idx="1"/>
          </p:nvPr>
        </p:nvGraphicFramePr>
        <p:xfrm>
          <a:off x="940155" y="2704561"/>
          <a:ext cx="7567740" cy="3192655"/>
        </p:xfrm>
        <a:graphic>
          <a:graphicData uri="http://schemas.openxmlformats.org/drawingml/2006/table">
            <a:tbl>
              <a:tblPr firstRow="1" firstCol="1" bandRow="1">
                <a:tableStyleId>{5C22544A-7EE6-4342-B048-85BDC9FD1C3A}</a:tableStyleId>
              </a:tblPr>
              <a:tblGrid>
                <a:gridCol w="1891526"/>
                <a:gridCol w="1891526"/>
                <a:gridCol w="1892344"/>
                <a:gridCol w="1892344"/>
              </a:tblGrid>
              <a:tr h="638531">
                <a:tc>
                  <a:txBody>
                    <a:bodyPr/>
                    <a:lstStyle/>
                    <a:p>
                      <a:pPr marL="0" marR="0">
                        <a:lnSpc>
                          <a:spcPct val="150000"/>
                        </a:lnSpc>
                        <a:spcAft>
                          <a:spcPts val="1000"/>
                        </a:spcAft>
                      </a:pPr>
                      <a:r>
                        <a:rPr lang="en-US" sz="1800" dirty="0">
                          <a:effectLst/>
                        </a:rPr>
                        <a:t>FIELD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dirty="0">
                          <a:effectLst/>
                        </a:rPr>
                        <a:t>DATA TYPE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SIZE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CONSTRAINT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638531">
                <a:tc>
                  <a:txBody>
                    <a:bodyPr/>
                    <a:lstStyle/>
                    <a:p>
                      <a:pPr marL="0" marR="0">
                        <a:lnSpc>
                          <a:spcPct val="150000"/>
                        </a:lnSpc>
                        <a:spcAft>
                          <a:spcPts val="1000"/>
                        </a:spcAft>
                      </a:pPr>
                      <a:r>
                        <a:rPr lang="en-US" sz="1800">
                          <a:effectLst/>
                        </a:rPr>
                        <a:t>Pool id</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Int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10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dirty="0">
                          <a:effectLst/>
                        </a:rPr>
                        <a:t>Primary key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638531">
                <a:tc>
                  <a:txBody>
                    <a:bodyPr/>
                    <a:lstStyle/>
                    <a:p>
                      <a:pPr marL="0" marR="0">
                        <a:lnSpc>
                          <a:spcPct val="150000"/>
                        </a:lnSpc>
                        <a:spcAft>
                          <a:spcPts val="1000"/>
                        </a:spcAft>
                      </a:pPr>
                      <a:r>
                        <a:rPr lang="en-US" sz="1800">
                          <a:effectLst/>
                        </a:rPr>
                        <a:t>Candidate id</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Int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10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dirty="0">
                          <a:effectLst/>
                        </a:rPr>
                        <a:t>Foreign key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638531">
                <a:tc>
                  <a:txBody>
                    <a:bodyPr/>
                    <a:lstStyle/>
                    <a:p>
                      <a:pPr marL="0" marR="0">
                        <a:lnSpc>
                          <a:spcPct val="150000"/>
                        </a:lnSpc>
                        <a:spcAft>
                          <a:spcPts val="1000"/>
                        </a:spcAft>
                      </a:pPr>
                      <a:r>
                        <a:rPr lang="en-US" sz="1800">
                          <a:effectLst/>
                        </a:rPr>
                        <a:t>Voter id</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Int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10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dirty="0">
                          <a:effectLst/>
                        </a:rPr>
                        <a:t>Foreign key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638531">
                <a:tc>
                  <a:txBody>
                    <a:bodyPr/>
                    <a:lstStyle/>
                    <a:p>
                      <a:pPr marL="0" marR="0">
                        <a:lnSpc>
                          <a:spcPct val="150000"/>
                        </a:lnSpc>
                        <a:spcAft>
                          <a:spcPts val="1000"/>
                        </a:spcAft>
                      </a:pPr>
                      <a:r>
                        <a:rPr lang="en-US" sz="1800">
                          <a:effectLst/>
                        </a:rPr>
                        <a:t>Post id</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Int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a:effectLst/>
                        </a:rPr>
                        <a:t>10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Aft>
                          <a:spcPts val="1000"/>
                        </a:spcAft>
                      </a:pPr>
                      <a:r>
                        <a:rPr lang="en-US" sz="1800" dirty="0">
                          <a:effectLst/>
                        </a:rPr>
                        <a:t>Foreign key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2290205" y="-265497"/>
            <a:ext cx="15725170" cy="119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788210" y="133678"/>
            <a:ext cx="7692498" cy="682371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668942" y="196744"/>
            <a:ext cx="7509358" cy="6661256"/>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45927" y="0"/>
            <a:ext cx="8054385" cy="7144728"/>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788210" y="133678"/>
            <a:ext cx="7720764" cy="684878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fontScale="85000" lnSpcReduction="20000"/>
          </a:bodyPr>
          <a:lstStyle/>
          <a:p>
            <a:pPr marL="0" marR="0" indent="457200">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College voting System would have Candidate registration, document verification, auto-generated User ID and pass for candidate and Voters. Admin Login which will be handled by Election Commission. Candidate Login which will be handled By Candidate, Voters will get Unique ID and Password, using which they can vote for a Candidate only once per Election. Admin can enter the login and create candidate and voter details, once the voter ID has generated, they can login and vote to the candidate. The project is beneficial for Election Commission, Voters as the can get to know the candidate background and choose wisely, and even for Candidate. The software system allows the Candidate to login in to their profiles and upload all their details including their previous milestone onto the system.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457200">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college voting system is highly developed and the college voting system can be replaced by accurately and directly voting and immediate results. The college voting system is done by the internet so it can be called the Internet Voting.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System		: Pentium IV 2.4 GHz.</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Hard Disk           : 180 GB.</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Floppy Drive	: 1.44 Mb.</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Ram			: 8 GB.</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Operating system 	: Windows 7,8.</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Front End			: JAVA</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50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Back End			: ORACLE</a:t>
            </a:r>
            <a:endParaRPr lang="en-US" sz="1800" dirty="0">
              <a:effectLst/>
              <a:latin typeface="Times New Roman" panose="02020603050405020304" pitchFamily="18" charset="0"/>
              <a:ea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a:bodyPr>
          <a:lstStyle/>
          <a:p>
            <a:pPr marL="0" indent="0">
              <a:buNone/>
            </a:pPr>
            <a:r>
              <a:rPr lang="en-US" dirty="0"/>
              <a:t>The voter gets a blank ballot and use a pen or a marker to indicate he want to vote for which candidate. Hand-counted ballots is a time and labor consuming process, but it is easy to manufacture paper ballots and the ballots can be retained for verifying, this type is still the most common way to vote</a:t>
            </a:r>
            <a:endParaRPr lang="en-US" dirty="0"/>
          </a:p>
          <a:p>
            <a:pPr marL="0" indent="0">
              <a:buNone/>
            </a:pPr>
            <a:endParaRPr lang="en-US" dirty="0"/>
          </a:p>
          <a:p>
            <a:pPr marL="0" indent="0">
              <a:buNone/>
            </a:pPr>
            <a:r>
              <a:rPr lang="en-US" dirty="0"/>
              <a:t>Disadvantages</a:t>
            </a:r>
            <a:endParaRPr lang="en-US" dirty="0"/>
          </a:p>
          <a:p>
            <a:pPr marL="0" indent="0">
              <a:buNone/>
            </a:pPr>
            <a:r>
              <a:rPr lang="en-US" dirty="0"/>
              <a:t>•	Chances of hacking candidate or voter’s account.</a:t>
            </a:r>
            <a:endParaRPr lang="en-US" dirty="0"/>
          </a:p>
          <a:p>
            <a:pPr marL="0" indent="0">
              <a:buNone/>
            </a:pPr>
            <a:r>
              <a:rPr lang="en-US" dirty="0"/>
              <a:t>•	Every voter does not have pc or net connection, so voters can even go in polling booth and vote there.</a:t>
            </a:r>
            <a:endParaRPr lang="en-US" dirty="0"/>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a:bodyPr>
          <a:lstStyle/>
          <a:p>
            <a:pPr marL="0" indent="0">
              <a:buNone/>
            </a:pPr>
            <a:r>
              <a:rPr lang="en-US" dirty="0"/>
              <a:t>In this system voter can voting their candidate via college voting system. With the help of that system, we can vote easily. User can’t vote more than one time. In this system helps to counting the vote very easy.</a:t>
            </a:r>
            <a:endParaRPr lang="en-US" dirty="0"/>
          </a:p>
          <a:p>
            <a:pPr marL="0" indent="0">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ADVANTAGES OF THE PROPOSED SYSTEM: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a:p>
            <a:pPr marL="0" indent="0">
              <a:buNone/>
            </a:pPr>
            <a:r>
              <a:rPr lang="en-US" dirty="0"/>
              <a:t>•	Fast and easy way of conducting Election.</a:t>
            </a:r>
            <a:endParaRPr lang="en-US" dirty="0"/>
          </a:p>
          <a:p>
            <a:pPr marL="0" indent="0">
              <a:buNone/>
            </a:pPr>
            <a:r>
              <a:rPr lang="en-US" dirty="0"/>
              <a:t>•	Voters can view background of each Candidate.</a:t>
            </a:r>
            <a:endParaRPr lang="en-US" dirty="0"/>
          </a:p>
          <a:p>
            <a:pPr marL="0" indent="0">
              <a:buNone/>
            </a:pPr>
            <a:r>
              <a:rPr lang="en-US" dirty="0"/>
              <a:t>•	Candidate can present themselves against voters.</a:t>
            </a:r>
            <a:endParaRPr lang="en-US" dirty="0"/>
          </a:p>
          <a:p>
            <a:pPr marL="0" indent="0">
              <a:buNone/>
            </a:pPr>
            <a:r>
              <a:rPr lang="en-US" dirty="0"/>
              <a:t>•	Admin can verify the documents and details of Candidate.</a:t>
            </a:r>
            <a:endParaRPr lang="en-US" dirty="0"/>
          </a:p>
          <a:p>
            <a:pPr marL="0" indent="0">
              <a:buNone/>
            </a:pPr>
            <a:r>
              <a:rPr lang="en-US" dirty="0"/>
              <a:t>•	System Generated Unique ID and Password gives more Secure Logins</a:t>
            </a:r>
            <a:endParaRPr lang="en-US" dirty="0"/>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Voter Registration</a:t>
            </a:r>
            <a:endParaRPr lang="en-US" b="1" dirty="0"/>
          </a:p>
          <a:p>
            <a:pPr marL="0" indent="0">
              <a:buNone/>
            </a:pPr>
            <a:r>
              <a:rPr lang="en-US" dirty="0"/>
              <a:t>	Voters are created by admin, once voters are created, they will get unique username and password. The voter’s can able to login via this application and update his/her profile details. Voter can’t add themselves.</a:t>
            </a:r>
            <a:endParaRPr lang="en-US" dirty="0"/>
          </a:p>
          <a:p>
            <a:pPr marL="0" indent="0">
              <a:buNone/>
            </a:pPr>
            <a:r>
              <a:rPr lang="en-US" b="1" dirty="0"/>
              <a:t>Candidate Registration</a:t>
            </a:r>
            <a:endParaRPr lang="en-US" b="1" dirty="0"/>
          </a:p>
          <a:p>
            <a:pPr marL="0" indent="0">
              <a:buNone/>
            </a:pPr>
            <a:r>
              <a:rPr lang="en-US" dirty="0"/>
              <a:t>	Candidate’s are created by admin, once candidates are created they will displayed in the voting screen. Those details will be displayed in the election result as well.</a:t>
            </a:r>
            <a:endParaRPr lang="en-US" dirty="0"/>
          </a:p>
          <a:p>
            <a:pPr marL="0" indent="0">
              <a:buNone/>
            </a:pPr>
            <a:r>
              <a:rPr lang="en-US" b="1" dirty="0"/>
              <a:t>Candidate &amp; Voter Details:</a:t>
            </a:r>
            <a:endParaRPr lang="en-US" b="1" dirty="0"/>
          </a:p>
          <a:p>
            <a:pPr marL="0" indent="0">
              <a:buNone/>
            </a:pPr>
            <a:r>
              <a:rPr lang="en-US" dirty="0"/>
              <a:t>	This module contains provide the all information about the voter’s and candidates. These values have been collected from the voter and candidate table.</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Pooling vote</a:t>
            </a:r>
            <a:endParaRPr lang="en-US" b="1" dirty="0"/>
          </a:p>
          <a:p>
            <a:pPr marL="0" indent="0">
              <a:buNone/>
            </a:pPr>
            <a:r>
              <a:rPr lang="en-US" dirty="0"/>
              <a:t>	Voter can pool their vote in this module. Once voter pooling their vote can’t vote more than one time. Voter select his favorite voter and pooling their vote</a:t>
            </a:r>
            <a:endParaRPr lang="en-US" dirty="0"/>
          </a:p>
          <a:p>
            <a:pPr marL="0" indent="0">
              <a:buNone/>
            </a:pPr>
            <a:r>
              <a:rPr lang="en-US" b="1" dirty="0"/>
              <a:t>Election Result</a:t>
            </a:r>
            <a:endParaRPr lang="en-US" b="1" dirty="0"/>
          </a:p>
          <a:p>
            <a:pPr marL="0" indent="0">
              <a:buNone/>
            </a:pPr>
            <a:r>
              <a:rPr lang="en-US" dirty="0"/>
              <a:t>	Election result will be declared after the election will completed. Which is the main module for finding the winner. Rank wise we can displayed the winner candidates</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2254829" y="2892286"/>
            <a:ext cx="7684301" cy="1706217"/>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4090</Words>
  <Application>WPS Presentation</Application>
  <PresentationFormat>Widescreen</PresentationFormat>
  <Paragraphs>305</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Wingdings 3</vt:lpstr>
      <vt:lpstr>Arial</vt:lpstr>
      <vt:lpstr>Times New Roman</vt:lpstr>
      <vt:lpstr>Calibri</vt:lpstr>
      <vt:lpstr>Symbol</vt:lpstr>
      <vt:lpstr>Trebuchet MS</vt:lpstr>
      <vt:lpstr>Microsoft YaHei</vt:lpstr>
      <vt:lpstr>Arial Unicode MS</vt:lpstr>
      <vt:lpstr>Facet</vt:lpstr>
      <vt:lpstr>COLLEGE VOTING SYSTEM</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TABLE NAME: ADMIN </vt:lpstr>
      <vt:lpstr>TABLE NAME: VOTER </vt:lpstr>
      <vt:lpstr>TABLE NAME: CANDIDATES </vt:lpstr>
      <vt:lpstr>TABLE NAME: POOL </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4</cp:revision>
  <dcterms:created xsi:type="dcterms:W3CDTF">2021-01-26T14:06:00Z</dcterms:created>
  <dcterms:modified xsi:type="dcterms:W3CDTF">2023-03-06T17:33:48Z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7B277B64AA9542B4941AE7D3848AFFDA</vt:lpwstr>
  </property>
  <property fmtid="{D5CDD505-2E9C-101B-9397-08002B2CF9AE}" pid="3" name="KSOProductBuildVer">
    <vt:lpwstr>1033-11.2.0.11417</vt:lpwstr>
  </property>
</Properties>
</file>