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6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1BBC3DF-4D3E-4D62-AC24-223E50BCC8DF}" type="slidenum">
              <a:rPr lang="en-US" smtClean="0"/>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C6E12D2-DA3A-480B-BCDF-BFB6C7EBE4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C6E12D2-DA3A-480B-BCDF-BFB6C7EBE4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C6E12D2-DA3A-480B-BCDF-BFB6C7EBE402}" type="datetimeFigureOut">
              <a:rPr lang="en-US" smtClean="0"/>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C6E12D2-DA3A-480B-BCDF-BFB6C7EBE402}" type="datetimeFigureOut">
              <a:rPr lang="en-US" smtClean="0"/>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1BBC3DF-4D3E-4D62-AC24-223E50BCC8DF}" type="slidenum">
              <a:rPr lang="en-US" smtClean="0"/>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emf"/><Relationship Id="rId1" Type="http://schemas.openxmlformats.org/officeDocument/2006/relationships/image" Target="../media/image4.emf"/></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emf"/><Relationship Id="rId1"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emf"/><Relationship Id="rId1"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emf"/><Relationship Id="rId1" Type="http://schemas.openxmlformats.org/officeDocument/2006/relationships/image" Target="../media/image10.em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2255444"/>
            <a:ext cx="6815669" cy="1515533"/>
          </a:xfrm>
        </p:spPr>
        <p:txBody>
          <a:bodyPr>
            <a:normAutofit fontScale="90000"/>
          </a:bodyPr>
          <a:lstStyle/>
          <a:p>
            <a:r>
              <a:rPr lang="en-US" dirty="0"/>
              <a:t>CRIMINAL Tracking  SYSTEM</a:t>
            </a:r>
            <a:endParaRPr lang="en-US" dirty="0"/>
          </a:p>
        </p:txBody>
      </p:sp>
      <p:sp>
        <p:nvSpPr>
          <p:cNvPr id="3" name="Subtitle 2"/>
          <p:cNvSpPr>
            <a:spLocks noGrp="1"/>
          </p:cNvSpPr>
          <p:nvPr>
            <p:ph type="subTitle" idx="1"/>
          </p:nvPr>
        </p:nvSpPr>
        <p:spPr>
          <a:xfrm>
            <a:off x="2692398" y="3962397"/>
            <a:ext cx="6815669" cy="1320802"/>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Level 1:</a:t>
            </a:r>
            <a:endParaRPr lang="en-US" dirty="0"/>
          </a:p>
        </p:txBody>
      </p:sp>
      <p:pic>
        <p:nvPicPr>
          <p:cNvPr id="7" name="Content Placeholder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129279" y="399359"/>
            <a:ext cx="5829607" cy="5259319"/>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278974" y="327244"/>
            <a:ext cx="15057013" cy="1044355"/>
          </a:xfrm>
          <a:prstGeom prst="rect">
            <a:avLst/>
          </a:prstGeom>
        </p:spPr>
      </p:pic>
      <p:pic>
        <p:nvPicPr>
          <p:cNvPr id="3" name="Picture 2"/>
          <p:cNvPicPr>
            <a:picLocks noChangeAspect="1"/>
          </p:cNvPicPr>
          <p:nvPr/>
        </p:nvPicPr>
        <p:blipFill>
          <a:blip r:embed="rId2"/>
          <a:stretch>
            <a:fillRect/>
          </a:stretch>
        </p:blipFill>
        <p:spPr>
          <a:xfrm>
            <a:off x="1381632" y="1277469"/>
            <a:ext cx="8649873" cy="44495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05866" y="394479"/>
            <a:ext cx="13118288" cy="909885"/>
          </a:xfrm>
          <a:prstGeom prst="rect">
            <a:avLst/>
          </a:prstGeom>
        </p:spPr>
      </p:pic>
      <p:pic>
        <p:nvPicPr>
          <p:cNvPr id="3" name="Picture 2"/>
          <p:cNvPicPr>
            <a:picLocks noChangeAspect="1"/>
          </p:cNvPicPr>
          <p:nvPr/>
        </p:nvPicPr>
        <p:blipFill>
          <a:blip r:embed="rId2"/>
          <a:stretch>
            <a:fillRect/>
          </a:stretch>
        </p:blipFill>
        <p:spPr>
          <a:xfrm>
            <a:off x="900954" y="1304364"/>
            <a:ext cx="8565775" cy="435183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440339" y="313797"/>
            <a:ext cx="12924416" cy="896438"/>
          </a:xfrm>
          <a:prstGeom prst="rect">
            <a:avLst/>
          </a:prstGeom>
        </p:spPr>
      </p:pic>
      <p:pic>
        <p:nvPicPr>
          <p:cNvPr id="3" name="Picture 2"/>
          <p:cNvPicPr>
            <a:picLocks noChangeAspect="1"/>
          </p:cNvPicPr>
          <p:nvPr/>
        </p:nvPicPr>
        <p:blipFill>
          <a:blip r:embed="rId2"/>
          <a:stretch>
            <a:fillRect/>
          </a:stretch>
        </p:blipFill>
        <p:spPr>
          <a:xfrm>
            <a:off x="1226324" y="1425388"/>
            <a:ext cx="9505778" cy="356347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99996" y="448266"/>
            <a:ext cx="10210216" cy="708181"/>
          </a:xfrm>
          <a:prstGeom prst="rect">
            <a:avLst/>
          </a:prstGeom>
        </p:spPr>
      </p:pic>
      <p:pic>
        <p:nvPicPr>
          <p:cNvPr id="4" name="Picture 3"/>
          <p:cNvPicPr>
            <a:picLocks noChangeAspect="1"/>
          </p:cNvPicPr>
          <p:nvPr/>
        </p:nvPicPr>
        <p:blipFill>
          <a:blip r:embed="rId2"/>
          <a:stretch>
            <a:fillRect/>
          </a:stretch>
        </p:blipFill>
        <p:spPr>
          <a:xfrm>
            <a:off x="1344707" y="1021977"/>
            <a:ext cx="8054788" cy="518864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489053"/>
            <a:ext cx="12192000" cy="587989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365042"/>
            <a:ext cx="12192000" cy="612791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489053"/>
            <a:ext cx="12192000" cy="587989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7647" y="0"/>
            <a:ext cx="10736705" cy="6858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7647" y="0"/>
            <a:ext cx="10736705"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US" dirty="0"/>
          </a:p>
        </p:txBody>
      </p:sp>
      <p:sp>
        <p:nvSpPr>
          <p:cNvPr id="3" name="Content Placeholder 2"/>
          <p:cNvSpPr>
            <a:spLocks noGrp="1"/>
          </p:cNvSpPr>
          <p:nvPr>
            <p:ph idx="1"/>
          </p:nvPr>
        </p:nvSpPr>
        <p:spPr/>
        <p:txBody>
          <a:bodyPr>
            <a:normAutofit/>
          </a:bodyPr>
          <a:lstStyle/>
          <a:p>
            <a:pPr marL="0" marR="0" indent="457200">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Criminal </a:t>
            </a:r>
            <a:r>
              <a:rPr lang="en-US" sz="1800" dirty="0">
                <a:latin typeface="Times New Roman" panose="02020603050405020304" pitchFamily="18" charset="0"/>
                <a:ea typeface="Calibri" panose="020F0502020204030204" pitchFamily="34" charset="0"/>
                <a:cs typeface="Times New Roman" panose="02020603050405020304" pitchFamily="18" charset="0"/>
              </a:rPr>
              <a:t>tracking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System is a system used to report crimes. This project is mainly useful for police Departments. This system will help to manage all the activities in a police Department using computers. Currently all the works are done manually, by computerizing all the activities inside a police Department can be managed easily and effectively. The police Departments in the country are, today, virtually unconnected islands. Thanks to telephones and wireless, and especially thanks to mobile telephones, there is voice connectivity between the police Department and senior police officers, but that is about all. There is no system of data storage, data sharing and accessing data. There is no system under which one police Department can talk to another directly.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ORACLE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3000"/>
              </a:lnSpc>
              <a:spcAft>
                <a:spcPts val="1000"/>
              </a:spcAft>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US" dirty="0"/>
          </a:p>
        </p:txBody>
      </p:sp>
      <p:sp>
        <p:nvSpPr>
          <p:cNvPr id="3" name="Content Placeholder 2"/>
          <p:cNvSpPr>
            <a:spLocks noGrp="1"/>
          </p:cNvSpPr>
          <p:nvPr>
            <p:ph idx="1"/>
          </p:nvPr>
        </p:nvSpPr>
        <p:spPr/>
        <p:txBody>
          <a:bodyPr>
            <a:normAutofit fontScale="92500" lnSpcReduction="20000"/>
          </a:bodyPr>
          <a:lstStyle/>
          <a:p>
            <a:pPr marL="0" marR="0" indent="457200">
              <a:lnSpc>
                <a:spcPct val="150000"/>
              </a:lnSpc>
              <a:spcAft>
                <a:spcPts val="10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This system is very hard to find criminals which may cause some issues. It can’t be searching the criminal list if we want to search the particular criminal very difficult to tracking. Criminals details are stored as document wise so we can’t search the criminals.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DRAWBACKS: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266700">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existing system has the following drawbacks.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There is not possible to find one particular criminal detail.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Lot of paper to be wasted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It takes too much time to register the criminal details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endParaRPr lang="en-US" dirty="0"/>
          </a:p>
        </p:txBody>
      </p:sp>
      <p:sp>
        <p:nvSpPr>
          <p:cNvPr id="3" name="Content Placeholder 2"/>
          <p:cNvSpPr>
            <a:spLocks noGrp="1"/>
          </p:cNvSpPr>
          <p:nvPr>
            <p:ph idx="1"/>
          </p:nvPr>
        </p:nvSpPr>
        <p:spPr/>
        <p:txBody>
          <a:bodyPr>
            <a:normAutofit/>
          </a:bodyPr>
          <a:lstStyle/>
          <a:p>
            <a:pPr marL="0" marR="0" indent="457200">
              <a:lnSpc>
                <a:spcPct val="150000"/>
              </a:lnSpc>
              <a:spcAft>
                <a:spcPts val="100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In this criminal finder system easily find the person has any case or not. Using an author id based we can find the criminal details which could be easy to find the criminal details. Any time anywhere we can see about the criminal detail, we no need to take the file anywhere.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50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FEATURES: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Easy to find criminal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Fully systematic process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No one will be escaped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US" dirty="0"/>
          </a:p>
        </p:txBody>
      </p:sp>
      <p:sp>
        <p:nvSpPr>
          <p:cNvPr id="3" name="Content Placeholder 2"/>
          <p:cNvSpPr>
            <a:spLocks noGrp="1"/>
          </p:cNvSpPr>
          <p:nvPr>
            <p:ph idx="1"/>
          </p:nvPr>
        </p:nvSpPr>
        <p:spPr/>
        <p:txBody>
          <a:bodyPr>
            <a:normAutofit/>
          </a:bodyPr>
          <a:lstStyle/>
          <a:p>
            <a:pPr marL="0" marR="0" lvl="0" indent="0">
              <a:lnSpc>
                <a:spcPct val="150000"/>
              </a:lnSpc>
              <a:spcBef>
                <a:spcPts val="0"/>
              </a:spcBef>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Criminal Registration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150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Criminals data has register in this module which can maintain the criminals report. We can’t identify the criminal’s details before registration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50000"/>
              </a:lnSpc>
              <a:spcBef>
                <a:spcPts val="0"/>
              </a:spcBef>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Police Registration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150000"/>
              </a:lnSpc>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module contains collect all the information about the police, this module collects username and password as well, based on this we can able to login to this application.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marR="0" lvl="0" indent="0">
              <a:lnSpc>
                <a:spcPct val="150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Allocate case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150000"/>
              </a:lnSpc>
              <a:spcBef>
                <a:spcPts val="50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this will be allocate the criminal case which could be easily identify the case wise criminal reports.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50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Search Criminals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150000"/>
              </a:lnSpc>
              <a:spcBef>
                <a:spcPts val="50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Search criminal’s module will help to identify the criminal by its author number. This is a main module in this project. Which may be avoid unwanted issues.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nSpc>
                <a:spcPct val="150000"/>
              </a:lnSpc>
              <a:spcBef>
                <a:spcPts val="500"/>
              </a:spcBef>
              <a:spcAft>
                <a:spcPts val="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Criminal History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marR="0" indent="457200">
              <a:lnSpc>
                <a:spcPct val="150000"/>
              </a:lnSpc>
              <a:spcBef>
                <a:spcPts val="500"/>
              </a:spcBef>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module will be showing an history of criminal’s record. Which is used to find the past criminal case.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Diagram</a:t>
            </a:r>
            <a:endParaRPr lang="en-US" dirty="0"/>
          </a:p>
        </p:txBody>
      </p:sp>
      <p:sp>
        <p:nvSpPr>
          <p:cNvPr id="3" name="Content Placeholder 2"/>
          <p:cNvSpPr>
            <a:spLocks noGrp="1"/>
          </p:cNvSpPr>
          <p:nvPr>
            <p:ph idx="1"/>
          </p:nvPr>
        </p:nvSpPr>
        <p:spPr/>
        <p:txBody>
          <a:bodyPr/>
          <a:lstStyle/>
          <a:p>
            <a:r>
              <a:rPr lang="en-US" dirty="0"/>
              <a:t>Level 0</a:t>
            </a:r>
            <a:endParaRPr lang="en-US" dirty="0"/>
          </a:p>
          <a:p>
            <a:pPr marL="0" indent="0">
              <a:buNone/>
            </a:pPr>
            <a:endParaRPr lang="en-US" dirty="0"/>
          </a:p>
          <a:p>
            <a:pPr marL="0" indent="0">
              <a:buNone/>
            </a:pPr>
            <a:endParaRPr lang="en-US" dirty="0"/>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09461" y="3014662"/>
            <a:ext cx="4620039" cy="828675"/>
          </a:xfrm>
          <a:prstGeom prst="rect">
            <a:avLst/>
          </a:prstGeo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2673</Words>
  <Application>WPS Presentation</Application>
  <PresentationFormat>Widescreen</PresentationFormat>
  <Paragraphs>62</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SimSun</vt:lpstr>
      <vt:lpstr>Wingdings</vt:lpstr>
      <vt:lpstr>Times New Roman</vt:lpstr>
      <vt:lpstr>Calibri</vt:lpstr>
      <vt:lpstr>Symbol</vt:lpstr>
      <vt:lpstr>Gill Sans MT</vt:lpstr>
      <vt:lpstr>Microsoft YaHei</vt:lpstr>
      <vt:lpstr>Arial Unicode MS</vt:lpstr>
      <vt:lpstr>Gallery</vt:lpstr>
      <vt:lpstr>CRIMINAL Tracking  SYSTEM</vt:lpstr>
      <vt:lpstr>ABSTRACT</vt:lpstr>
      <vt:lpstr> HARDWARE SPECFICATION</vt:lpstr>
      <vt:lpstr> SOFTWARE SPECIFICATION </vt:lpstr>
      <vt:lpstr>EXISTING SYSTEM</vt:lpstr>
      <vt:lpstr>PROPOSED SYSTEM</vt:lpstr>
      <vt:lpstr>Modules</vt:lpstr>
      <vt:lpstr>PowerPoint 演示文稿</vt:lpstr>
      <vt:lpstr>Data Flow Diagram</vt:lpstr>
      <vt:lpstr>Level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cp:lastModifiedBy>
  <cp:revision>10</cp:revision>
  <dcterms:created xsi:type="dcterms:W3CDTF">2021-01-26T14:06:00Z</dcterms:created>
  <dcterms:modified xsi:type="dcterms:W3CDTF">2023-03-06T19:39:31Z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5229044F8EDD4EDE93912B1CF76ADF72</vt:lpwstr>
  </property>
  <property fmtid="{D5CDD505-2E9C-101B-9397-08002B2CF9AE}" pid="3" name="KSOProductBuildVer">
    <vt:lpwstr>1033-11.2.0.11417</vt:lpwstr>
  </property>
</Properties>
</file>