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HOSPITAL APPOINTMENT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67017" y="242672"/>
            <a:ext cx="5655856" cy="592952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			Patient</a:t>
            </a:r>
            <a:endParaRPr lang="en-US" dirty="0"/>
          </a:p>
        </p:txBody>
      </p:sp>
      <p:graphicFrame>
        <p:nvGraphicFramePr>
          <p:cNvPr id="4" name="Table 3"/>
          <p:cNvGraphicFramePr>
            <a:graphicFrameLocks noGrp="1"/>
          </p:cNvGraphicFramePr>
          <p:nvPr/>
        </p:nvGraphicFramePr>
        <p:xfrm>
          <a:off x="1064101" y="8701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patient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firstname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last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Mobile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email</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Attender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Emergency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			Doctor</a:t>
            </a:r>
            <a:endParaRPr lang="en-US" dirty="0"/>
          </a:p>
        </p:txBody>
      </p:sp>
      <p:graphicFrame>
        <p:nvGraphicFramePr>
          <p:cNvPr id="4" name="Table 3"/>
          <p:cNvGraphicFramePr>
            <a:graphicFrameLocks noGrp="1"/>
          </p:cNvGraphicFramePr>
          <p:nvPr/>
        </p:nvGraphicFramePr>
        <p:xfrm>
          <a:off x="1064101" y="8701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Doctor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doctor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Speciality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qualification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			Appointment</a:t>
            </a:r>
            <a:endParaRPr lang="en-US" dirty="0"/>
          </a:p>
        </p:txBody>
      </p:sp>
      <p:graphicFrame>
        <p:nvGraphicFramePr>
          <p:cNvPr id="4" name="Table 3"/>
          <p:cNvGraphicFramePr>
            <a:graphicFrameLocks noGrp="1"/>
          </p:cNvGraphicFramePr>
          <p:nvPr/>
        </p:nvGraphicFramePr>
        <p:xfrm>
          <a:off x="1064101" y="8701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365">
                <a:tc>
                  <a:txBody>
                    <a:bodyPr/>
                    <a:lstStyle/>
                    <a:p>
                      <a:pPr indent="0">
                        <a:buNone/>
                      </a:pPr>
                      <a:r>
                        <a:rPr lang="en-IN" altLang="en-US" sz="1200" b="0">
                          <a:latin typeface="Times New Roman" panose="02020603050405020304" pitchFamily="18" charset="0"/>
                          <a:cs typeface="Times New Roman" panose="02020603050405020304" pitchFamily="18" charset="0"/>
                        </a:rPr>
                        <a:t>appointment</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doctor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Patient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Appointment 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Token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			Admin</a:t>
            </a:r>
            <a:endParaRPr lang="en-US" dirty="0"/>
          </a:p>
        </p:txBody>
      </p:sp>
      <p:graphicFrame>
        <p:nvGraphicFramePr>
          <p:cNvPr id="4" name="Table 3"/>
          <p:cNvGraphicFramePr>
            <a:graphicFrameLocks noGrp="1"/>
          </p:cNvGraphicFramePr>
          <p:nvPr/>
        </p:nvGraphicFramePr>
        <p:xfrm>
          <a:off x="1064101" y="8701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Admin</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A hospital appointment management system project is that for communicating between the patients and nurse, the patient can easily find about the hospital details and etc.… In this hospital management system first, the patient should have an entry with by using mobile number, if the patient has to be check first time the patient call be called new patient. Every patient record will be maintained by the hospital software. Also, we give an appointment to the doctors with patient needed. Then we can be calculated daily hospital bill by using this software. Which is a very long-term project we have to take only some basic thing module.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existing System provides basic functionality needed to be handled in a hospital management environment. There is no intelligence of a software in such cases. In the existing system all the patient details, Doctor availability details and medicines prescribed by the doctor is maintained by the receptionist. If a patient has to be admitted, we need to check the availability of that particular doctor which consumes a lot of time if done manually</a:t>
            </a:r>
            <a:endParaRPr lang="en-US" sz="1600" dirty="0">
              <a:latin typeface="Arial" panose="020B0604020202020204" pitchFamily="34" charset="0"/>
              <a:cs typeface="Arial" panose="020B0604020202020204" pitchFamily="34" charset="0"/>
            </a:endParaRPr>
          </a:p>
          <a:p>
            <a:pPr marL="0" marR="0" indent="0">
              <a:lnSpc>
                <a:spcPct val="150000"/>
              </a:lnSpc>
              <a:spcBef>
                <a:spcPts val="0"/>
              </a:spcBef>
              <a:spcAft>
                <a:spcPts val="800"/>
              </a:spcAft>
              <a:buNone/>
            </a:pPr>
            <a:r>
              <a:rPr lang="en-US" sz="1800" b="1" kern="100" dirty="0">
                <a:effectLst/>
                <a:latin typeface="Arial" panose="020B0604020202020204" pitchFamily="34" charset="0"/>
                <a:ea typeface="Calibri" panose="020F0502020204030204" pitchFamily="34" charset="0"/>
                <a:cs typeface="Arial" panose="020B0604020202020204" pitchFamily="34" charset="0"/>
              </a:rPr>
              <a:t>DISADVANTAGES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latin typeface="Arial" panose="020B0604020202020204" pitchFamily="34" charset="0"/>
                <a:cs typeface="Arial" panose="020B0604020202020204" pitchFamily="34" charset="0"/>
              </a:rPr>
              <a:t>It is very difficult task to </a:t>
            </a:r>
            <a:r>
              <a:rPr lang="en-US" sz="1400" dirty="0">
                <a:latin typeface="Arial" panose="020B0604020202020204" pitchFamily="34" charset="0"/>
                <a:cs typeface="Arial" panose="020B0604020202020204" pitchFamily="34" charset="0"/>
              </a:rPr>
              <a:t>maintain all the details regarding the patient as far as existing system is considered</a:t>
            </a:r>
            <a:endParaRPr lang="en-US" sz="1600" dirty="0">
              <a:latin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latin typeface="Arial" panose="020B0604020202020204" pitchFamily="34" charset="0"/>
                <a:cs typeface="Arial" panose="020B0604020202020204" pitchFamily="34" charset="0"/>
              </a:rPr>
              <a:t>There are also many loop holes when we look at the security of the systems</a:t>
            </a:r>
            <a:endParaRPr lang="en-US" sz="1600" dirty="0">
              <a:latin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latin typeface="Arial" panose="020B0604020202020204" pitchFamily="34" charset="0"/>
                <a:cs typeface="Arial" panose="020B0604020202020204" pitchFamily="34" charset="0"/>
              </a:rPr>
              <a:t>Also there is no proper search technique to check persons information.</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t> In our proposed system, we are going to provide solutions to all the above mentioned problems. The System includes a web application accompanied by a microcontroller based hardware model. The web application serves patients with following facilities Online appointment booking.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t>Our system ensures retention of patient’s data and its security </a:t>
            </a:r>
            <a:endParaRPr lang="en-US" sz="1600" dirty="0"/>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process has been handling into the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Patient Registration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this module is used to the hospital receptionist enters the login and collect the information from the patient details and save it. After the patient registration only the patient having an appointment for doctors.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Doctor Appointment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module is used to the hospital receptionist have to give an appointment to a patient based on doctors. The user selects the doctor and give an appointment, finally the doctor will check what are the patients are admitted by them self.</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342900" lvl="0" indent="-342900">
              <a:lnSpc>
                <a:spcPct val="107000"/>
              </a:lnSpc>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Appointment Patient details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this module have to clarify the appointment patient details, every doctors has been enter the login and view their admitted patient who are all admitted and view their patient details also.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Admit Room</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Patients has admitting the room by choosing the doctor details and room number. Room number are already registered in the system which can recaptured by the system. By choosing the room it will collect the information about the patient and disease.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Track Patient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Also, can track the patient details by them mobile number. Which could be list out all the details about the patient. If the patient relatives or attender wants to know the patient details just they can share the mobile number and get the details.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 :</a:t>
            </a: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82292" y="3117273"/>
            <a:ext cx="5375564" cy="16251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4081</Words>
  <Application>WPS Presentation</Application>
  <PresentationFormat>Widescreen</PresentationFormat>
  <Paragraphs>268</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Times New Roman</vt:lpstr>
      <vt:lpstr>Calibri</vt:lpstr>
      <vt:lpstr>Symbol</vt:lpstr>
      <vt:lpstr>Rockwell Condensed</vt:lpstr>
      <vt:lpstr>Rockwell</vt:lpstr>
      <vt:lpstr>Microsoft YaHei</vt:lpstr>
      <vt:lpstr>Arial Unicode MS</vt:lpstr>
      <vt:lpstr>Wood Type</vt:lpstr>
      <vt:lpstr>HOSPITAL APPOINTMENT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NAME:CUSTOMER</vt:lpstr>
      <vt:lpstr>TABLE NAME:CUS			Patient</vt:lpstr>
      <vt:lpstr>TABLE NAME:CUS			Patient</vt:lpstr>
      <vt:lpstr>TABLE NAME:CUS			Patient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17</cp:revision>
  <dcterms:created xsi:type="dcterms:W3CDTF">2021-01-26T14:06:00Z</dcterms:created>
  <dcterms:modified xsi:type="dcterms:W3CDTF">2023-03-06T18:43:31Z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E18C328BDCAE4D1A91DEB92963E8D4C0</vt:lpwstr>
  </property>
  <property fmtid="{D5CDD505-2E9C-101B-9397-08002B2CF9AE}" pid="3" name="KSOProductBuildVer">
    <vt:lpwstr>1033-11.2.0.11417</vt:lpwstr>
  </property>
</Properties>
</file>