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73" r:id="rId15"/>
    <p:sldId id="274" r:id="rId16"/>
    <p:sldId id="275"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MULTI BANKING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9377"/>
            <a:ext cx="8610600" cy="1293028"/>
          </a:xfrm>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4077652" y="637222"/>
            <a:ext cx="5530174" cy="55835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7165" y="516835"/>
            <a:ext cx="9318246" cy="1722782"/>
          </a:xfrm>
        </p:spPr>
        <p:txBody>
          <a:bodyPr/>
          <a:lstStyle/>
          <a:p>
            <a:r>
              <a:rPr lang="en-IN" dirty="0"/>
              <a:t>TABLE DESIGN</a:t>
            </a:r>
            <a:br>
              <a:rPr lang="en-IN" dirty="0"/>
            </a:br>
            <a:r>
              <a:rPr lang="en-IN" dirty="0"/>
              <a:t>TABLE NAME:ADMIN</a:t>
            </a:r>
            <a:endParaRPr lang="en-US" dirty="0"/>
          </a:p>
        </p:txBody>
      </p:sp>
      <p:graphicFrame>
        <p:nvGraphicFramePr>
          <p:cNvPr id="6" name="Table 5"/>
          <p:cNvGraphicFramePr>
            <a:graphicFrameLocks noGrp="1"/>
          </p:cNvGraphicFramePr>
          <p:nvPr/>
        </p:nvGraphicFramePr>
        <p:xfrm>
          <a:off x="2602706" y="3525078"/>
          <a:ext cx="5867400" cy="2252872"/>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563218">
                <a:tc>
                  <a:txBody>
                    <a:bodyPr/>
                    <a:lstStyle/>
                    <a:p>
                      <a:pPr>
                        <a:lnSpc>
                          <a:spcPct val="150000"/>
                        </a:lnSpc>
                        <a:spcAft>
                          <a:spcPts val="1000"/>
                        </a:spcAft>
                      </a:pPr>
                      <a:r>
                        <a:rPr lang="en-US" sz="1200">
                          <a:effectLst/>
                        </a:rPr>
                        <a:t>FIELD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DATA TYPE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SIZE</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CONSTRAINT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Admin id</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Int</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10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Primary key</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a:effectLst/>
                        </a:rPr>
                        <a:t>Username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Not null</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r h="563218">
                <a:tc>
                  <a:txBody>
                    <a:bodyPr/>
                    <a:lstStyle/>
                    <a:p>
                      <a:pPr>
                        <a:lnSpc>
                          <a:spcPct val="150000"/>
                        </a:lnSpc>
                        <a:spcAft>
                          <a:spcPts val="1000"/>
                        </a:spcAft>
                      </a:pPr>
                      <a:r>
                        <a:rPr lang="en-US" sz="1200" dirty="0">
                          <a:effectLst/>
                        </a:rPr>
                        <a:t>password</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Varchar </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a:effectLst/>
                        </a:rPr>
                        <a:t>30</a:t>
                      </a:r>
                      <a:endParaRPr lang="en-US"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1200" dirty="0">
                          <a:effectLst/>
                        </a:rPr>
                        <a:t>Not null</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NAME:Bank</a:t>
            </a:r>
            <a:endParaRPr lang="en-US" dirty="0"/>
          </a:p>
        </p:txBody>
      </p:sp>
      <p:graphicFrame>
        <p:nvGraphicFramePr>
          <p:cNvPr id="4" name="Table 3"/>
          <p:cNvGraphicFramePr>
            <a:graphicFrameLocks noGrp="1"/>
          </p:cNvGraphicFramePr>
          <p:nvPr/>
        </p:nvGraphicFramePr>
        <p:xfrm>
          <a:off x="2602706" y="3220278"/>
          <a:ext cx="5867400" cy="266405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Bank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Bankname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Brachname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Address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Landline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Ifsccode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NAME:Manager</a:t>
            </a:r>
            <a:endParaRPr lang="en-US" dirty="0"/>
          </a:p>
        </p:txBody>
      </p:sp>
      <p:graphicFrame>
        <p:nvGraphicFramePr>
          <p:cNvPr id="4" name="Table 3"/>
          <p:cNvGraphicFramePr>
            <a:graphicFrameLocks noGrp="1"/>
          </p:cNvGraphicFramePr>
          <p:nvPr/>
        </p:nvGraphicFramePr>
        <p:xfrm>
          <a:off x="2602706" y="3220278"/>
          <a:ext cx="5867400" cy="2664053"/>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Manager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Bank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Brach 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Landline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NAME:CUSTOMER</a:t>
            </a:r>
            <a:endParaRPr lang="en-US" dirty="0"/>
          </a:p>
        </p:txBody>
      </p:sp>
      <p:graphicFrame>
        <p:nvGraphicFramePr>
          <p:cNvPr id="4" name="Table 3"/>
          <p:cNvGraphicFramePr>
            <a:graphicFrameLocks noGrp="1"/>
          </p:cNvGraphicFramePr>
          <p:nvPr/>
        </p:nvGraphicFramePr>
        <p:xfrm>
          <a:off x="1064101" y="87014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Firstname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Lastname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Aadhar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License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Gender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Address 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Address 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State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Pincode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NAME:Transaction</a:t>
            </a:r>
            <a:endParaRPr lang="en-US" dirty="0"/>
          </a:p>
        </p:txBody>
      </p:sp>
      <p:graphicFrame>
        <p:nvGraphicFramePr>
          <p:cNvPr id="4" name="Table 3"/>
          <p:cNvGraphicFramePr>
            <a:graphicFrameLocks noGrp="1"/>
          </p:cNvGraphicFramePr>
          <p:nvPr/>
        </p:nvGraphicFramePr>
        <p:xfrm>
          <a:off x="460851" y="188106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Firstname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Lastname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Mobile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Aadhar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License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Age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Gender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Address 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Address 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City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State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Pincode</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NAME:Approve</a:t>
            </a:r>
            <a:endParaRPr lang="en-US" dirty="0"/>
          </a:p>
        </p:txBody>
      </p:sp>
      <p:graphicFrame>
        <p:nvGraphicFramePr>
          <p:cNvPr id="4" name="Table 3"/>
          <p:cNvGraphicFramePr>
            <a:graphicFrameLocks noGrp="1"/>
          </p:cNvGraphicFramePr>
          <p:nvPr/>
        </p:nvGraphicFramePr>
        <p:xfrm>
          <a:off x="1365726" y="2650683"/>
          <a:ext cx="5867400" cy="5708650"/>
        </p:xfrm>
        <a:graphic>
          <a:graphicData uri="http://schemas.openxmlformats.org/drawingml/2006/table">
            <a:tbl>
              <a:tblPr firstRow="1" firstCol="1" bandRow="1">
                <a:tableStyleId>{5C22544A-7EE6-4342-B048-85BDC9FD1C3A}</a:tableStyleId>
              </a:tblPr>
              <a:tblGrid>
                <a:gridCol w="1466533"/>
                <a:gridCol w="1466533"/>
                <a:gridCol w="1467167"/>
                <a:gridCol w="1467167"/>
              </a:tblGrid>
              <a:tr h="380365">
                <a:tc>
                  <a:txBody>
                    <a:bodyPr/>
                    <a:lstStyle/>
                    <a:p>
                      <a:pPr indent="0">
                        <a:buNone/>
                      </a:pPr>
                      <a:r>
                        <a:rPr lang="en-US" sz="1200" b="1">
                          <a:latin typeface="Times New Roman" panose="02020603050405020304" pitchFamily="18" charset="0"/>
                          <a:cs typeface="Times New Roman" panose="02020603050405020304" pitchFamily="18" charset="0"/>
                        </a:rPr>
                        <a:t>FIELD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DATA TYPE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SIZE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1">
                          <a:latin typeface="Times New Roman" panose="02020603050405020304" pitchFamily="18" charset="0"/>
                          <a:cs typeface="Times New Roman" panose="02020603050405020304" pitchFamily="18" charset="0"/>
                        </a:rPr>
                        <a:t>CONSTRAINT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lstStyle/>
                    <a:p>
                      <a:pPr indent="0">
                        <a:buNone/>
                      </a:pPr>
                      <a:r>
                        <a:rPr lang="en-US" sz="1200" b="0">
                          <a:latin typeface="Times New Roman" panose="02020603050405020304" pitchFamily="18" charset="0"/>
                          <a:cs typeface="Times New Roman" panose="02020603050405020304" pitchFamily="18" charset="0"/>
                        </a:rPr>
                        <a:t>Approve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lstStyle/>
                    <a:p>
                      <a:pPr indent="0">
                        <a:buNone/>
                      </a:pPr>
                      <a:r>
                        <a:rPr lang="en-US" sz="1200" b="0">
                          <a:latin typeface="Times New Roman" panose="02020603050405020304" pitchFamily="18" charset="0"/>
                          <a:cs typeface="Times New Roman" panose="02020603050405020304" pitchFamily="18" charset="0"/>
                        </a:rPr>
                        <a:t>Primary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Bank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Customer id</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Int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Foreign key</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r h="380579">
                <a:tc>
                  <a:txBody>
                    <a:bodyPr/>
                    <a:p>
                      <a:pPr indent="0">
                        <a:buNone/>
                      </a:pPr>
                      <a:r>
                        <a:rPr lang="en-US" sz="1200" b="0">
                          <a:latin typeface="Times New Roman" panose="02020603050405020304" pitchFamily="18" charset="0"/>
                          <a:cs typeface="Times New Roman" panose="02020603050405020304" pitchFamily="18" charset="0"/>
                        </a:rPr>
                        <a:t>Approve status</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Varchar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c>
                  <a:txBody>
                    <a:bodyPr/>
                    <a:p>
                      <a:pPr indent="0">
                        <a:buNone/>
                      </a:pPr>
                      <a:r>
                        <a:rPr lang="en-US" sz="1200" b="0">
                          <a:latin typeface="Times New Roman" panose="02020603050405020304" pitchFamily="18" charset="0"/>
                          <a:cs typeface="Times New Roman" panose="02020603050405020304" pitchFamily="18" charset="0"/>
                        </a:rPr>
                        <a:t>Not null</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lnSpcReduction="10000"/>
          </a:bodyPr>
          <a:lstStyle/>
          <a:p>
            <a:pPr marL="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Nowadays the use of bank applications has increased and many banking operations are done online. In this paper we proposed a multi banking system using web services (for transactions). It is developed for those customers who are having multiple accounts in various banks. Multi-banking interface is a web-based application through which customer can access his/her multiple accounts with single user id and password. The customer does not have to remember all the user id and password for each account he/she has in a banking website. The objective of this application is to allow the Customers of various Banks access their accounts and make transactions using this solution. They need not interact with various bank applications or web sites. The customer can login with single id and password. In addition to this, the customer has certain privileges such as he/she can view his/her transaction and account details and also make fund transfers from one bank account to other. Also, user can create various bank account in a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we are having lot of banks in the market and any person can do transactions of any individual bank either manually or in online. But no one can do all banks transactions in a single portal or in single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need to use multi software for different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Waste of time for just create an bank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Single workers can able to handle the customer account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Multi Banking System Interface is targeted to the future banking solution for the users who is having multiple bank accounts in multiple banks. This interface integrates all existing banks and provides business solutions for both retail and corporate.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using this portal any client who maintain accounts in various banks can directly log on to Multi Banking System Interface and make any kind of transactions.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different bank account details in an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All the action has taken care by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Bank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first login into the banking system and create linked bank details, once the admin creates the bank it will shown in the all the requested places. Admin provide all the information about the bank.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Manager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also have access to create manager under respective banks. this is a big process to add the manager details. Once the manager allots to the bank, he gave access to managing the customer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Registration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Customer manually select the bank and give request to the respective bank manager; manager decide to check the customer details and give approve request. Once the customer got access the account will be created.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Approve and Reject request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will be handling by the bank manager, once manager get customer account request, just verified and do the action for approve or reject.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Bank Account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default, it will create after the manager approving customer request. Once the account has created the customer can able to login and check the account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customer details Report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Manager can view the all the customer details as well in a single window. Once the customer has approved status the customer has shown in this window.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p:nvPr/>
        </p:nvPicPr>
        <p:blipFill>
          <a:blip r:embed="rId1">
            <a:extLst>
              <a:ext uri="{28A0092B-C50C-407E-A947-70E740481C1C}">
                <a14:useLocalDpi xmlns:a14="http://schemas.microsoft.com/office/drawing/2010/main" val="0"/>
              </a:ext>
            </a:extLst>
          </a:blip>
          <a:srcRect/>
          <a:stretch>
            <a:fillRect/>
          </a:stretch>
        </p:blipFill>
        <p:spPr bwMode="auto">
          <a:xfrm>
            <a:off x="3819842" y="3015615"/>
            <a:ext cx="6304819" cy="1781672"/>
          </a:xfrm>
          <a:prstGeom prst="rect">
            <a:avLst/>
          </a:prstGeom>
          <a:noFill/>
          <a:ln>
            <a:noFill/>
          </a:ln>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0</TotalTime>
  <Words>4823</Words>
  <Application>WPS Presentation</Application>
  <PresentationFormat>Widescreen</PresentationFormat>
  <Paragraphs>476</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Calibri</vt:lpstr>
      <vt:lpstr>Times New Roman</vt:lpstr>
      <vt:lpstr>Symbol</vt:lpstr>
      <vt:lpstr>Latha</vt:lpstr>
      <vt:lpstr>Segoe Print</vt:lpstr>
      <vt:lpstr>Century Gothic</vt:lpstr>
      <vt:lpstr>Microsoft YaHei</vt:lpstr>
      <vt:lpstr>Arial Unicode MS</vt:lpstr>
      <vt:lpstr>Vapor Trail</vt:lpstr>
      <vt:lpstr>MULTI BANKING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DESIGN TABLE NAME:ADMIN</vt:lpstr>
      <vt:lpstr>TABLE NAME:Bank</vt:lpstr>
      <vt:lpstr>TABLE NAME:Manager</vt:lpstr>
      <vt:lpstr>TABLE NAME:CUSTOMER</vt:lpstr>
      <vt:lpstr>TABLE NAME:Transaction</vt:lpstr>
      <vt:lpstr>TABLE NAME:Approve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14</cp:revision>
  <dcterms:created xsi:type="dcterms:W3CDTF">2021-01-26T14:06:00Z</dcterms:created>
  <dcterms:modified xsi:type="dcterms:W3CDTF">2023-03-06T19:38:48Z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E0CCEFEC6FA34E069DA11D7A0B404DC2</vt:lpwstr>
  </property>
  <property fmtid="{D5CDD505-2E9C-101B-9397-08002B2CF9AE}" pid="3" name="KSOProductBuildVer">
    <vt:lpwstr>1033-11.2.0.11417</vt:lpwstr>
  </property>
</Properties>
</file>