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7" r:id="rId10"/>
    <p:sldId id="264" r:id="rId11"/>
    <p:sldId id="265" r:id="rId12"/>
    <p:sldId id="275" r:id="rId13"/>
    <p:sldId id="271" r:id="rId14"/>
    <p:sldId id="272" r:id="rId15"/>
    <p:sldId id="274" r:id="rId16"/>
    <p:sldId id="266"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ELCOT" initials="E"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3" autoAdjust="0"/>
    <p:restoredTop sz="94660"/>
  </p:normalViewPr>
  <p:slideViewPr>
    <p:cSldViewPr snapToGrid="0">
      <p:cViewPr varScale="1">
        <p:scale>
          <a:sx n="69" d="100"/>
          <a:sy n="69" d="100"/>
        </p:scale>
        <p:origin x="774" y="6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1" Type="http://schemas.openxmlformats.org/officeDocument/2006/relationships/commentAuthors" Target="commentAuthors.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711200" y="1371600"/>
            <a:ext cx="10468864"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endParaRPr kumimoji="0" lang="en-US"/>
          </a:p>
        </p:txBody>
      </p:sp>
      <p:sp>
        <p:nvSpPr>
          <p:cNvPr id="17" name="Subtitle 16"/>
          <p:cNvSpPr>
            <a:spLocks noGrp="1"/>
          </p:cNvSpPr>
          <p:nvPr>
            <p:ph type="subTitle" idx="1"/>
          </p:nvPr>
        </p:nvSpPr>
        <p:spPr>
          <a:xfrm>
            <a:off x="711200" y="3228536"/>
            <a:ext cx="10472928"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endParaRPr kumimoji="0" lang="en-US"/>
          </a:p>
        </p:txBody>
      </p:sp>
      <p:sp>
        <p:nvSpPr>
          <p:cNvPr id="30" name="Date Placeholder 29"/>
          <p:cNvSpPr>
            <a:spLocks noGrp="1"/>
          </p:cNvSpPr>
          <p:nvPr>
            <p:ph type="dt" sz="half" idx="10"/>
          </p:nvPr>
        </p:nvSpPr>
        <p:spPr/>
        <p:txBody>
          <a:bodyPr/>
          <a:lstStyle/>
          <a:p>
            <a:fld id="{1C6E12D2-DA3A-480B-BCDF-BFB6C7EBE402}" type="datetimeFigureOut">
              <a:rPr lang="en-US" smtClean="0"/>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F1BBC3DF-4D3E-4D62-AC24-223E50BCC8DF}" type="slidenum">
              <a:rPr lang="en-US" smtClean="0"/>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C6E12D2-DA3A-480B-BCDF-BFB6C7EBE402}"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BBC3DF-4D3E-4D62-AC24-223E50BCC8DF}"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914402"/>
            <a:ext cx="2743200" cy="5211763"/>
          </a:xfrm>
        </p:spPr>
        <p:txBody>
          <a:bodyPr vert="eaVert"/>
          <a:lstStyle/>
          <a:p>
            <a:r>
              <a:rPr kumimoji="0" lang="en-US"/>
              <a:t>Click to edit Master title style</a:t>
            </a:r>
            <a:endParaRPr kumimoji="0" lang="en-US"/>
          </a:p>
        </p:txBody>
      </p:sp>
      <p:sp>
        <p:nvSpPr>
          <p:cNvPr id="3" name="Vertical Text Placeholder 2"/>
          <p:cNvSpPr>
            <a:spLocks noGrp="1"/>
          </p:cNvSpPr>
          <p:nvPr>
            <p:ph type="body" orient="vert" idx="1"/>
          </p:nvPr>
        </p:nvSpPr>
        <p:spPr>
          <a:xfrm>
            <a:off x="609600" y="914402"/>
            <a:ext cx="8026400" cy="5211763"/>
          </a:xfrm>
        </p:spPr>
        <p:txBody>
          <a:bodyPr vert="eaVert"/>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C6E12D2-DA3A-480B-BCDF-BFB6C7EBE402}"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BBC3DF-4D3E-4D62-AC24-223E50BCC8DF}"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C6E12D2-DA3A-480B-BCDF-BFB6C7EBE402}"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BBC3DF-4D3E-4D62-AC24-223E50BCC8DF}"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07136" y="1316736"/>
            <a:ext cx="103632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endParaRPr kumimoji="0" lang="en-US"/>
          </a:p>
        </p:txBody>
      </p:sp>
      <p:sp>
        <p:nvSpPr>
          <p:cNvPr id="3" name="Text Placeholder 2"/>
          <p:cNvSpPr>
            <a:spLocks noGrp="1"/>
          </p:cNvSpPr>
          <p:nvPr>
            <p:ph type="body" idx="1"/>
          </p:nvPr>
        </p:nvSpPr>
        <p:spPr>
          <a:xfrm>
            <a:off x="707136" y="2704664"/>
            <a:ext cx="103632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endParaRPr kumimoji="0" lang="en-US"/>
          </a:p>
        </p:txBody>
      </p:sp>
      <p:sp>
        <p:nvSpPr>
          <p:cNvPr id="4" name="Date Placeholder 3"/>
          <p:cNvSpPr>
            <a:spLocks noGrp="1"/>
          </p:cNvSpPr>
          <p:nvPr>
            <p:ph type="dt" sz="half" idx="10"/>
          </p:nvPr>
        </p:nvSpPr>
        <p:spPr/>
        <p:txBody>
          <a:bodyPr/>
          <a:lstStyle/>
          <a:p>
            <a:fld id="{1C6E12D2-DA3A-480B-BCDF-BFB6C7EBE402}"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BBC3DF-4D3E-4D62-AC24-223E50BCC8DF}" type="slidenum">
              <a:rPr lang="en-US" smtClean="0"/>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a:lstStyle/>
          <a:p>
            <a:r>
              <a:rPr kumimoji="0" lang="en-US"/>
              <a:t>Click to edit Master title style</a:t>
            </a:r>
            <a:endParaRPr kumimoji="0" lang="en-US"/>
          </a:p>
        </p:txBody>
      </p:sp>
      <p:sp>
        <p:nvSpPr>
          <p:cNvPr id="3" name="Content Placeholder 2"/>
          <p:cNvSpPr>
            <a:spLocks noGrp="1"/>
          </p:cNvSpPr>
          <p:nvPr>
            <p:ph sz="half" idx="1"/>
          </p:nvPr>
        </p:nvSpPr>
        <p:spPr>
          <a:xfrm>
            <a:off x="609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
        <p:nvSpPr>
          <p:cNvPr id="4" name="Content Placeholder 3"/>
          <p:cNvSpPr>
            <a:spLocks noGrp="1"/>
          </p:cNvSpPr>
          <p:nvPr>
            <p:ph sz="half" idx="2"/>
          </p:nvPr>
        </p:nvSpPr>
        <p:spPr>
          <a:xfrm>
            <a:off x="6197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1C6E12D2-DA3A-480B-BCDF-BFB6C7EBE402}"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BBC3DF-4D3E-4D62-AC24-223E50BCC8DF}"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tIns="45720" anchor="b"/>
          <a:lstStyle>
            <a:lvl1pPr>
              <a:defRPr/>
            </a:lvl1pPr>
          </a:lstStyle>
          <a:p>
            <a:r>
              <a:rPr kumimoji="0" lang="en-US"/>
              <a:t>Click to edit Master title style</a:t>
            </a:r>
            <a:endParaRPr kumimoji="0" lang="en-US"/>
          </a:p>
        </p:txBody>
      </p:sp>
      <p:sp>
        <p:nvSpPr>
          <p:cNvPr id="3" name="Text Placeholder 2"/>
          <p:cNvSpPr>
            <a:spLocks noGrp="1"/>
          </p:cNvSpPr>
          <p:nvPr>
            <p:ph type="body" idx="1"/>
          </p:nvPr>
        </p:nvSpPr>
        <p:spPr>
          <a:xfrm>
            <a:off x="609600" y="1855248"/>
            <a:ext cx="5386917"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endParaRPr kumimoji="0" lang="en-US"/>
          </a:p>
        </p:txBody>
      </p:sp>
      <p:sp>
        <p:nvSpPr>
          <p:cNvPr id="4" name="Text Placeholder 3"/>
          <p:cNvSpPr>
            <a:spLocks noGrp="1"/>
          </p:cNvSpPr>
          <p:nvPr>
            <p:ph type="body" sz="half" idx="3"/>
          </p:nvPr>
        </p:nvSpPr>
        <p:spPr>
          <a:xfrm>
            <a:off x="6193368" y="1859758"/>
            <a:ext cx="5389033"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endParaRPr kumimoji="0" lang="en-US"/>
          </a:p>
        </p:txBody>
      </p:sp>
      <p:sp>
        <p:nvSpPr>
          <p:cNvPr id="5" name="Content Placeholder 4"/>
          <p:cNvSpPr>
            <a:spLocks noGrp="1"/>
          </p:cNvSpPr>
          <p:nvPr>
            <p:ph sz="quarter" idx="2"/>
          </p:nvPr>
        </p:nvSpPr>
        <p:spPr>
          <a:xfrm>
            <a:off x="609600" y="2514600"/>
            <a:ext cx="5386917"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
        <p:nvSpPr>
          <p:cNvPr id="6" name="Content Placeholder 5"/>
          <p:cNvSpPr>
            <a:spLocks noGrp="1"/>
          </p:cNvSpPr>
          <p:nvPr>
            <p:ph sz="quarter" idx="4"/>
          </p:nvPr>
        </p:nvSpPr>
        <p:spPr>
          <a:xfrm>
            <a:off x="6193368" y="2514600"/>
            <a:ext cx="5389033"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1C6E12D2-DA3A-480B-BCDF-BFB6C7EBE402}"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1BBC3DF-4D3E-4D62-AC24-223E50BCC8DF}"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10744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endParaRPr kumimoji="0" lang="en-US"/>
          </a:p>
        </p:txBody>
      </p:sp>
      <p:sp>
        <p:nvSpPr>
          <p:cNvPr id="3" name="Date Placeholder 2"/>
          <p:cNvSpPr>
            <a:spLocks noGrp="1"/>
          </p:cNvSpPr>
          <p:nvPr>
            <p:ph type="dt" sz="half" idx="10"/>
          </p:nvPr>
        </p:nvSpPr>
        <p:spPr/>
        <p:txBody>
          <a:bodyPr/>
          <a:lstStyle/>
          <a:p>
            <a:fld id="{1C6E12D2-DA3A-480B-BCDF-BFB6C7EBE402}"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1BBC3DF-4D3E-4D62-AC24-223E50BCC8DF}"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C6E12D2-DA3A-480B-BCDF-BFB6C7EBE402}"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1BBC3DF-4D3E-4D62-AC24-223E50BCC8DF}"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514352"/>
            <a:ext cx="36576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endParaRPr kumimoji="0" lang="en-US"/>
          </a:p>
        </p:txBody>
      </p:sp>
      <p:sp>
        <p:nvSpPr>
          <p:cNvPr id="3" name="Text Placeholder 2"/>
          <p:cNvSpPr>
            <a:spLocks noGrp="1"/>
          </p:cNvSpPr>
          <p:nvPr>
            <p:ph type="body" idx="2"/>
          </p:nvPr>
        </p:nvSpPr>
        <p:spPr>
          <a:xfrm>
            <a:off x="914400" y="1676400"/>
            <a:ext cx="36576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endParaRPr kumimoji="0" lang="en-US"/>
          </a:p>
        </p:txBody>
      </p:sp>
      <p:sp>
        <p:nvSpPr>
          <p:cNvPr id="4" name="Content Placeholder 3"/>
          <p:cNvSpPr>
            <a:spLocks noGrp="1"/>
          </p:cNvSpPr>
          <p:nvPr>
            <p:ph sz="half" idx="1"/>
          </p:nvPr>
        </p:nvSpPr>
        <p:spPr>
          <a:xfrm>
            <a:off x="4766733" y="1676400"/>
            <a:ext cx="6815667"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1C6E12D2-DA3A-480B-BCDF-BFB6C7EBE402}"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BBC3DF-4D3E-4D62-AC24-223E50BCC8DF}"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4221004" y="1108077"/>
            <a:ext cx="70104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10672179" y="5359769"/>
            <a:ext cx="207264"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812800" y="1176997"/>
            <a:ext cx="2950464"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endParaRPr kumimoji="0" lang="en-US"/>
          </a:p>
        </p:txBody>
      </p:sp>
      <p:sp>
        <p:nvSpPr>
          <p:cNvPr id="4" name="Text Placeholder 3"/>
          <p:cNvSpPr>
            <a:spLocks noGrp="1"/>
          </p:cNvSpPr>
          <p:nvPr>
            <p:ph type="body" sz="half" idx="2"/>
          </p:nvPr>
        </p:nvSpPr>
        <p:spPr>
          <a:xfrm>
            <a:off x="812800" y="2828785"/>
            <a:ext cx="29464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endParaRPr kumimoji="0" lang="en-US"/>
          </a:p>
        </p:txBody>
      </p:sp>
      <p:sp>
        <p:nvSpPr>
          <p:cNvPr id="5" name="Date Placeholder 4"/>
          <p:cNvSpPr>
            <a:spLocks noGrp="1"/>
          </p:cNvSpPr>
          <p:nvPr>
            <p:ph type="dt" sz="half" idx="10"/>
          </p:nvPr>
        </p:nvSpPr>
        <p:spPr/>
        <p:txBody>
          <a:bodyPr/>
          <a:lstStyle/>
          <a:p>
            <a:fld id="{1C6E12D2-DA3A-480B-BCDF-BFB6C7EBE402}"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69600" y="6356351"/>
            <a:ext cx="812800" cy="365125"/>
          </a:xfrm>
        </p:spPr>
        <p:txBody>
          <a:bodyPr/>
          <a:lstStyle/>
          <a:p>
            <a:fld id="{F1BBC3DF-4D3E-4D62-AC24-223E50BCC8DF}" type="slidenum">
              <a:rPr lang="en-US" smtClean="0"/>
            </a:fld>
            <a:endParaRPr lang="en-US"/>
          </a:p>
        </p:txBody>
      </p:sp>
      <p:sp>
        <p:nvSpPr>
          <p:cNvPr id="3" name="Picture Placeholder 2"/>
          <p:cNvSpPr>
            <a:spLocks noGrp="1"/>
          </p:cNvSpPr>
          <p:nvPr>
            <p:ph type="pic" idx="1"/>
          </p:nvPr>
        </p:nvSpPr>
        <p:spPr>
          <a:xfrm rot="420000">
            <a:off x="4647724" y="1199517"/>
            <a:ext cx="615696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p:nvPr/>
        </p:nvSpPr>
        <p:spPr bwMode="auto">
          <a:xfrm flipV="1">
            <a:off x="-12700" y="5816600"/>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p:nvPr/>
        </p:nvSpPr>
        <p:spPr bwMode="auto">
          <a:xfrm flipV="1">
            <a:off x="5842000" y="6219826"/>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p:nvPr/>
        </p:nvSpPr>
        <p:spPr bwMode="auto">
          <a:xfrm>
            <a:off x="-12700" y="-7144"/>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p:nvPr/>
        </p:nvSpPr>
        <p:spPr bwMode="auto">
          <a:xfrm>
            <a:off x="5842000" y="-7144"/>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609600" y="704088"/>
            <a:ext cx="10972800" cy="1143000"/>
          </a:xfrm>
          <a:prstGeom prst="rect">
            <a:avLst/>
          </a:prstGeom>
        </p:spPr>
        <p:txBody>
          <a:bodyPr vert="horz" lIns="0" rIns="0" bIns="0" anchor="b">
            <a:normAutofit/>
          </a:bodyPr>
          <a:lstStyle/>
          <a:p>
            <a:r>
              <a:rPr kumimoji="0" lang="en-US"/>
              <a:t>Click to edit Master title style</a:t>
            </a:r>
            <a:endParaRPr kumimoji="0" lang="en-US"/>
          </a:p>
        </p:txBody>
      </p:sp>
      <p:sp>
        <p:nvSpPr>
          <p:cNvPr id="30" name="Text Placeholder 29"/>
          <p:cNvSpPr>
            <a:spLocks noGrp="1"/>
          </p:cNvSpPr>
          <p:nvPr>
            <p:ph type="body" idx="1"/>
          </p:nvPr>
        </p:nvSpPr>
        <p:spPr>
          <a:xfrm>
            <a:off x="609600" y="1935480"/>
            <a:ext cx="10972800" cy="4389120"/>
          </a:xfrm>
          <a:prstGeom prst="rect">
            <a:avLst/>
          </a:prstGeom>
        </p:spPr>
        <p:txBody>
          <a:bodyPr vert="horz">
            <a:normAutofit/>
          </a:bodyPr>
          <a:lstStyle/>
          <a:p>
            <a:pPr lvl="0" eaLnBrk="1" latinLnBrk="0" hangingPunct="1"/>
            <a:r>
              <a:rPr kumimoji="0" lang="en-US"/>
              <a:t>Click to edit Master text styles</a:t>
            </a:r>
            <a:endParaRPr kumimoji="0" lang="en-US"/>
          </a:p>
          <a:p>
            <a:pPr lvl="1" eaLnBrk="1" latinLnBrk="0" hangingPunct="1"/>
            <a:r>
              <a:rPr kumimoji="0" lang="en-US"/>
              <a:t>Second level</a:t>
            </a:r>
            <a:endParaRPr kumimoji="0" lang="en-US"/>
          </a:p>
          <a:p>
            <a:pPr lvl="2" eaLnBrk="1" latinLnBrk="0" hangingPunct="1"/>
            <a:r>
              <a:rPr kumimoji="0" lang="en-US"/>
              <a:t>Third level</a:t>
            </a:r>
            <a:endParaRPr kumimoji="0" lang="en-US"/>
          </a:p>
          <a:p>
            <a:pPr lvl="3" eaLnBrk="1" latinLnBrk="0" hangingPunct="1"/>
            <a:r>
              <a:rPr kumimoji="0" lang="en-US"/>
              <a:t>Fourth level</a:t>
            </a:r>
            <a:endParaRPr kumimoji="0" lang="en-US"/>
          </a:p>
          <a:p>
            <a:pPr lvl="4" eaLnBrk="1" latinLnBrk="0" hangingPunct="1"/>
            <a:r>
              <a:rPr kumimoji="0" lang="en-US"/>
              <a:t>Fifth level</a:t>
            </a:r>
            <a:endParaRPr kumimoji="0" lang="en-US"/>
          </a:p>
        </p:txBody>
      </p:sp>
      <p:sp>
        <p:nvSpPr>
          <p:cNvPr id="10" name="Date Placeholder 9"/>
          <p:cNvSpPr>
            <a:spLocks noGrp="1"/>
          </p:cNvSpPr>
          <p:nvPr>
            <p:ph type="dt" sz="half" idx="2"/>
          </p:nvPr>
        </p:nvSpPr>
        <p:spPr>
          <a:xfrm>
            <a:off x="609600" y="6356351"/>
            <a:ext cx="2844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1C6E12D2-DA3A-480B-BCDF-BFB6C7EBE402}" type="datetimeFigureOut">
              <a:rPr lang="en-US" smtClean="0"/>
            </a:fld>
            <a:endParaRPr lang="en-US"/>
          </a:p>
        </p:txBody>
      </p:sp>
      <p:sp>
        <p:nvSpPr>
          <p:cNvPr id="22" name="Footer Placeholder 21"/>
          <p:cNvSpPr>
            <a:spLocks noGrp="1"/>
          </p:cNvSpPr>
          <p:nvPr>
            <p:ph type="ftr" sz="quarter" idx="3"/>
          </p:nvPr>
        </p:nvSpPr>
        <p:spPr>
          <a:xfrm>
            <a:off x="3556000" y="6356351"/>
            <a:ext cx="44704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10566400" y="6356351"/>
            <a:ext cx="1016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F1BBC3DF-4D3E-4D62-AC24-223E50BCC8DF}" type="slidenum">
              <a:rPr lang="en-US" smtClean="0"/>
            </a:fld>
            <a:endParaRPr lang="en-US"/>
          </a:p>
        </p:txBody>
      </p:sp>
      <p:grpSp>
        <p:nvGrpSpPr>
          <p:cNvPr id="2" name="Group 1"/>
          <p:cNvGrpSpPr/>
          <p:nvPr/>
        </p:nvGrpSpPr>
        <p:grpSpPr>
          <a:xfrm>
            <a:off x="-25356" y="202408"/>
            <a:ext cx="12240731" cy="649224"/>
            <a:chOff x="-19045" y="216550"/>
            <a:chExt cx="9180548" cy="649224"/>
          </a:xfrm>
        </p:grpSpPr>
        <p:sp>
          <p:nvSpPr>
            <p:cNvPr id="12" name="Freeform 11"/>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panose="05020102010507070707"/>
        <a:buChar char=""/>
        <a:defRPr kumimoji="0" sz="2600" kern="1200">
          <a:solidFill>
            <a:schemeClr val="tx1"/>
          </a:solidFill>
          <a:latin typeface="+mn-lt"/>
          <a:ea typeface="+mn-ea"/>
          <a:cs typeface="+mn-cs"/>
        </a:defRPr>
      </a:lvl1pPr>
      <a:lvl2pPr marL="640080" indent="-247015" algn="l" rtl="0" eaLnBrk="1" latinLnBrk="0" hangingPunct="1">
        <a:spcBef>
          <a:spcPct val="20000"/>
        </a:spcBef>
        <a:buClr>
          <a:schemeClr val="accent1"/>
        </a:buClr>
        <a:buSzPct val="85000"/>
        <a:buFont typeface="Wingdings 2" panose="05020102010507070707"/>
        <a:buChar char=""/>
        <a:defRPr kumimoji="0" sz="2400" kern="1200">
          <a:solidFill>
            <a:schemeClr val="tx1"/>
          </a:solidFill>
          <a:latin typeface="+mn-lt"/>
          <a:ea typeface="+mn-ea"/>
          <a:cs typeface="+mn-cs"/>
        </a:defRPr>
      </a:lvl2pPr>
      <a:lvl3pPr marL="914400" indent="-247015" algn="l" rtl="0" eaLnBrk="1" latinLnBrk="0" hangingPunct="1">
        <a:spcBef>
          <a:spcPct val="20000"/>
        </a:spcBef>
        <a:buClr>
          <a:schemeClr val="accent2"/>
        </a:buClr>
        <a:buSzPct val="70000"/>
        <a:buFont typeface="Wingdings 2" panose="05020102010507070707"/>
        <a:buChar char=""/>
        <a:defRPr kumimoji="0" sz="2100" kern="1200">
          <a:solidFill>
            <a:schemeClr val="tx1"/>
          </a:solidFill>
          <a:latin typeface="+mn-lt"/>
          <a:ea typeface="+mn-ea"/>
          <a:cs typeface="+mn-cs"/>
        </a:defRPr>
      </a:lvl3pPr>
      <a:lvl4pPr marL="1188720" indent="-210185" algn="l" rtl="0" eaLnBrk="1" latinLnBrk="0" hangingPunct="1">
        <a:spcBef>
          <a:spcPct val="20000"/>
        </a:spcBef>
        <a:buClr>
          <a:schemeClr val="accent3"/>
        </a:buClr>
        <a:buSzPct val="65000"/>
        <a:buFont typeface="Wingdings 2" panose="05020102010507070707"/>
        <a:buChar char=""/>
        <a:defRPr kumimoji="0" sz="2000" kern="1200">
          <a:solidFill>
            <a:schemeClr val="tx1"/>
          </a:solidFill>
          <a:latin typeface="+mn-lt"/>
          <a:ea typeface="+mn-ea"/>
          <a:cs typeface="+mn-cs"/>
        </a:defRPr>
      </a:lvl4pPr>
      <a:lvl5pPr marL="1463040" indent="-210185" algn="l" rtl="0" eaLnBrk="1" latinLnBrk="0" hangingPunct="1">
        <a:spcBef>
          <a:spcPct val="20000"/>
        </a:spcBef>
        <a:buClr>
          <a:schemeClr val="accent4"/>
        </a:buClr>
        <a:buSzPct val="65000"/>
        <a:buFont typeface="Wingdings 2" panose="05020102010507070707"/>
        <a:buChar char=""/>
        <a:defRPr kumimoji="0" sz="2000" kern="1200">
          <a:solidFill>
            <a:schemeClr val="tx1"/>
          </a:solidFill>
          <a:latin typeface="+mn-lt"/>
          <a:ea typeface="+mn-ea"/>
          <a:cs typeface="+mn-cs"/>
        </a:defRPr>
      </a:lvl5pPr>
      <a:lvl6pPr marL="1737360" indent="-210185" algn="l" rtl="0" eaLnBrk="1" latinLnBrk="0" hangingPunct="1">
        <a:spcBef>
          <a:spcPct val="20000"/>
        </a:spcBef>
        <a:buClr>
          <a:schemeClr val="accent5"/>
        </a:buClr>
        <a:buSzPct val="80000"/>
        <a:buFont typeface="Wingdings 2" panose="05020102010507070707"/>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panose="05020102010507070707"/>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92398" y="2255444"/>
            <a:ext cx="6815669" cy="1515533"/>
          </a:xfrm>
        </p:spPr>
        <p:txBody>
          <a:bodyPr>
            <a:normAutofit fontScale="90000"/>
          </a:bodyPr>
          <a:lstStyle/>
          <a:p>
            <a:r>
              <a:rPr lang="en-US" dirty="0"/>
              <a:t>ONLINE PROPERTY MANAGEMENT</a:t>
            </a:r>
            <a:endParaRPr lang="en-US" dirty="0"/>
          </a:p>
        </p:txBody>
      </p:sp>
      <p:sp>
        <p:nvSpPr>
          <p:cNvPr id="3" name="Subtitle 2"/>
          <p:cNvSpPr>
            <a:spLocks noGrp="1"/>
          </p:cNvSpPr>
          <p:nvPr>
            <p:ph type="subTitle" idx="1"/>
          </p:nvPr>
        </p:nvSpPr>
        <p:spPr>
          <a:xfrm>
            <a:off x="2692398" y="3962397"/>
            <a:ext cx="6815669" cy="1320802"/>
          </a:xfrm>
        </p:spPr>
        <p:txBody>
          <a:bodyPr/>
          <a:lstStyle/>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Level 1:</a:t>
            </a:r>
            <a:endParaRPr lang="en-US" dirty="0"/>
          </a:p>
        </p:txBody>
      </p:sp>
      <p:pic>
        <p:nvPicPr>
          <p:cNvPr id="6" name="Content Placeholder 5"/>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4454309" y="1935163"/>
            <a:ext cx="3283382" cy="4389437"/>
          </a:xfr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07165" y="516835"/>
            <a:ext cx="9318246" cy="1722782"/>
          </a:xfrm>
        </p:spPr>
        <p:txBody>
          <a:bodyPr/>
          <a:lstStyle/>
          <a:p>
            <a:r>
              <a:rPr lang="en-IN" dirty="0"/>
              <a:t>TABLE DESIGN</a:t>
            </a:r>
            <a:br>
              <a:rPr lang="en-IN" dirty="0"/>
            </a:br>
            <a:r>
              <a:rPr lang="en-IN" dirty="0"/>
              <a:t>TABLE NAME:ADMIN</a:t>
            </a:r>
            <a:endParaRPr lang="en-US" dirty="0"/>
          </a:p>
        </p:txBody>
      </p:sp>
      <p:graphicFrame>
        <p:nvGraphicFramePr>
          <p:cNvPr id="6" name="Table 5"/>
          <p:cNvGraphicFramePr>
            <a:graphicFrameLocks noGrp="1"/>
          </p:cNvGraphicFramePr>
          <p:nvPr/>
        </p:nvGraphicFramePr>
        <p:xfrm>
          <a:off x="2602706" y="3525078"/>
          <a:ext cx="5867400" cy="2252872"/>
        </p:xfrm>
        <a:graphic>
          <a:graphicData uri="http://schemas.openxmlformats.org/drawingml/2006/table">
            <a:tbl>
              <a:tblPr firstRow="1" firstCol="1" bandRow="1">
                <a:tableStyleId>{5C22544A-7EE6-4342-B048-85BDC9FD1C3A}</a:tableStyleId>
              </a:tblPr>
              <a:tblGrid>
                <a:gridCol w="1466533"/>
                <a:gridCol w="1466533"/>
                <a:gridCol w="1467167"/>
                <a:gridCol w="1467167"/>
              </a:tblGrid>
              <a:tr h="563218">
                <a:tc>
                  <a:txBody>
                    <a:bodyPr/>
                    <a:lstStyle/>
                    <a:p>
                      <a:pPr>
                        <a:lnSpc>
                          <a:spcPct val="150000"/>
                        </a:lnSpc>
                        <a:spcAft>
                          <a:spcPts val="1000"/>
                        </a:spcAft>
                      </a:pPr>
                      <a:r>
                        <a:rPr lang="en-US" sz="1200">
                          <a:effectLst/>
                        </a:rPr>
                        <a:t>FIELD </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1000"/>
                        </a:spcAft>
                      </a:pPr>
                      <a:r>
                        <a:rPr lang="en-US" sz="1200">
                          <a:effectLst/>
                        </a:rPr>
                        <a:t>DATA TYPE</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1000"/>
                        </a:spcAft>
                      </a:pPr>
                      <a:r>
                        <a:rPr lang="en-US" sz="1200">
                          <a:effectLst/>
                        </a:rPr>
                        <a:t>SIZE</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1000"/>
                        </a:spcAft>
                      </a:pPr>
                      <a:r>
                        <a:rPr lang="en-US" sz="1200">
                          <a:effectLst/>
                        </a:rPr>
                        <a:t>CONSTRAINT</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r>
              <a:tr h="563218">
                <a:tc>
                  <a:txBody>
                    <a:bodyPr/>
                    <a:lstStyle/>
                    <a:p>
                      <a:pPr>
                        <a:lnSpc>
                          <a:spcPct val="150000"/>
                        </a:lnSpc>
                        <a:spcAft>
                          <a:spcPts val="1000"/>
                        </a:spcAft>
                      </a:pPr>
                      <a:r>
                        <a:rPr lang="en-US" sz="1200">
                          <a:effectLst/>
                        </a:rPr>
                        <a:t>Admin id</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1000"/>
                        </a:spcAft>
                      </a:pPr>
                      <a:r>
                        <a:rPr lang="en-US" sz="1200">
                          <a:effectLst/>
                        </a:rPr>
                        <a:t>Int</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1000"/>
                        </a:spcAft>
                      </a:pPr>
                      <a:r>
                        <a:rPr lang="en-US" sz="1200">
                          <a:effectLst/>
                        </a:rPr>
                        <a:t>10</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1000"/>
                        </a:spcAft>
                      </a:pPr>
                      <a:r>
                        <a:rPr lang="en-US" sz="1200">
                          <a:effectLst/>
                        </a:rPr>
                        <a:t>Primary key</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r>
              <a:tr h="563218">
                <a:tc>
                  <a:txBody>
                    <a:bodyPr/>
                    <a:lstStyle/>
                    <a:p>
                      <a:pPr>
                        <a:lnSpc>
                          <a:spcPct val="150000"/>
                        </a:lnSpc>
                        <a:spcAft>
                          <a:spcPts val="1000"/>
                        </a:spcAft>
                      </a:pPr>
                      <a:r>
                        <a:rPr lang="en-US" sz="1200">
                          <a:effectLst/>
                        </a:rPr>
                        <a:t>Username </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1000"/>
                        </a:spcAft>
                      </a:pPr>
                      <a:r>
                        <a:rPr lang="en-US" sz="1200">
                          <a:effectLst/>
                        </a:rPr>
                        <a:t>Varchar </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1000"/>
                        </a:spcAft>
                      </a:pPr>
                      <a:r>
                        <a:rPr lang="en-US" sz="1200">
                          <a:effectLst/>
                        </a:rPr>
                        <a:t>30</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1000"/>
                        </a:spcAft>
                      </a:pPr>
                      <a:r>
                        <a:rPr lang="en-US" sz="1200">
                          <a:effectLst/>
                        </a:rPr>
                        <a:t>Not null</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r>
              <a:tr h="563218">
                <a:tc>
                  <a:txBody>
                    <a:bodyPr/>
                    <a:lstStyle/>
                    <a:p>
                      <a:pPr>
                        <a:lnSpc>
                          <a:spcPct val="150000"/>
                        </a:lnSpc>
                        <a:spcAft>
                          <a:spcPts val="1000"/>
                        </a:spcAft>
                      </a:pPr>
                      <a:r>
                        <a:rPr lang="en-US" sz="1200" dirty="0">
                          <a:effectLst/>
                        </a:rPr>
                        <a:t>password</a:t>
                      </a:r>
                      <a:endParaRPr lang="en-US" sz="1100"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1000"/>
                        </a:spcAft>
                      </a:pPr>
                      <a:r>
                        <a:rPr lang="en-US" sz="1200">
                          <a:effectLst/>
                        </a:rPr>
                        <a:t>Varchar </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1000"/>
                        </a:spcAft>
                      </a:pPr>
                      <a:r>
                        <a:rPr lang="en-US" sz="1200">
                          <a:effectLst/>
                        </a:rPr>
                        <a:t>30</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1000"/>
                        </a:spcAft>
                      </a:pPr>
                      <a:r>
                        <a:rPr lang="en-US" sz="1200" dirty="0">
                          <a:effectLst/>
                        </a:rPr>
                        <a:t>Not null</a:t>
                      </a:r>
                      <a:endParaRPr lang="en-US" sz="1100"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TABLE NAME:Property</a:t>
            </a:r>
            <a:endParaRPr lang="en-US" dirty="0"/>
          </a:p>
        </p:txBody>
      </p:sp>
      <p:graphicFrame>
        <p:nvGraphicFramePr>
          <p:cNvPr id="4" name="Table 3"/>
          <p:cNvGraphicFramePr>
            <a:graphicFrameLocks noGrp="1"/>
          </p:cNvGraphicFramePr>
          <p:nvPr/>
        </p:nvGraphicFramePr>
        <p:xfrm>
          <a:off x="5560536" y="1847408"/>
          <a:ext cx="5867400" cy="5708650"/>
        </p:xfrm>
        <a:graphic>
          <a:graphicData uri="http://schemas.openxmlformats.org/drawingml/2006/table">
            <a:tbl>
              <a:tblPr firstRow="1" firstCol="1" bandRow="1">
                <a:tableStyleId>{5C22544A-7EE6-4342-B048-85BDC9FD1C3A}</a:tableStyleId>
              </a:tblPr>
              <a:tblGrid>
                <a:gridCol w="1466533"/>
                <a:gridCol w="1466533"/>
                <a:gridCol w="1467167"/>
                <a:gridCol w="1467167"/>
              </a:tblGrid>
              <a:tr h="380365">
                <a:tc>
                  <a:txBody>
                    <a:bodyPr/>
                    <a:lstStyle/>
                    <a:p>
                      <a:pPr indent="0">
                        <a:buNone/>
                      </a:pPr>
                      <a:r>
                        <a:rPr lang="en-US" sz="1200" b="1">
                          <a:latin typeface="Times New Roman" panose="02020603050405020304" pitchFamily="18" charset="0"/>
                          <a:cs typeface="Times New Roman" panose="02020603050405020304" pitchFamily="18" charset="0"/>
                        </a:rPr>
                        <a:t>FIELD </a:t>
                      </a:r>
                      <a:endParaRPr lang="en-US" sz="1200" b="1">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lstStyle/>
                    <a:p>
                      <a:pPr indent="0">
                        <a:buNone/>
                      </a:pPr>
                      <a:r>
                        <a:rPr lang="en-US" sz="1200" b="1">
                          <a:latin typeface="Times New Roman" panose="02020603050405020304" pitchFamily="18" charset="0"/>
                          <a:cs typeface="Times New Roman" panose="02020603050405020304" pitchFamily="18" charset="0"/>
                        </a:rPr>
                        <a:t>DATA TYPE</a:t>
                      </a:r>
                      <a:endParaRPr lang="en-US" sz="1200" b="1">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lstStyle/>
                    <a:p>
                      <a:pPr indent="0">
                        <a:buNone/>
                      </a:pPr>
                      <a:r>
                        <a:rPr lang="en-US" sz="1200" b="1">
                          <a:latin typeface="Times New Roman" panose="02020603050405020304" pitchFamily="18" charset="0"/>
                          <a:cs typeface="Times New Roman" panose="02020603050405020304" pitchFamily="18" charset="0"/>
                        </a:rPr>
                        <a:t>SIZE</a:t>
                      </a:r>
                      <a:endParaRPr lang="en-US" sz="1200" b="1">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lstStyle/>
                    <a:p>
                      <a:pPr indent="0">
                        <a:buNone/>
                      </a:pPr>
                      <a:r>
                        <a:rPr lang="en-US" sz="1200" b="1">
                          <a:latin typeface="Times New Roman" panose="02020603050405020304" pitchFamily="18" charset="0"/>
                          <a:cs typeface="Times New Roman" panose="02020603050405020304" pitchFamily="18" charset="0"/>
                        </a:rPr>
                        <a:t>CONSTRAINT</a:t>
                      </a:r>
                      <a:endParaRPr lang="en-US" sz="1200" b="1">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r>
              <a:tr h="380579">
                <a:tc>
                  <a:txBody>
                    <a:bodyPr/>
                    <a:lstStyle/>
                    <a:p>
                      <a:pPr indent="0">
                        <a:buNone/>
                      </a:pPr>
                      <a:r>
                        <a:rPr lang="en-IN" altLang="en-US" sz="1200" b="0">
                          <a:latin typeface="Times New Roman" panose="02020603050405020304" pitchFamily="18" charset="0"/>
                          <a:cs typeface="Times New Roman" panose="02020603050405020304" pitchFamily="18" charset="0"/>
                        </a:rPr>
                        <a:t>Property </a:t>
                      </a:r>
                      <a:r>
                        <a:rPr lang="en-US" sz="1200" b="0">
                          <a:latin typeface="Times New Roman" panose="02020603050405020304" pitchFamily="18" charset="0"/>
                          <a:cs typeface="Times New Roman" panose="02020603050405020304" pitchFamily="18" charset="0"/>
                        </a:rPr>
                        <a:t>id</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lstStyle/>
                    <a:p>
                      <a:pPr indent="0">
                        <a:buNone/>
                      </a:pPr>
                      <a:r>
                        <a:rPr lang="en-US" sz="1200" b="0">
                          <a:latin typeface="Times New Roman" panose="02020603050405020304" pitchFamily="18" charset="0"/>
                          <a:cs typeface="Times New Roman" panose="02020603050405020304" pitchFamily="18" charset="0"/>
                        </a:rPr>
                        <a:t>Int</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lstStyle/>
                    <a:p>
                      <a:pPr indent="0">
                        <a:buNone/>
                      </a:pPr>
                      <a:r>
                        <a:rPr lang="en-US" sz="1200" b="0">
                          <a:latin typeface="Times New Roman" panose="02020603050405020304" pitchFamily="18" charset="0"/>
                          <a:cs typeface="Times New Roman" panose="02020603050405020304" pitchFamily="18" charset="0"/>
                        </a:rPr>
                        <a:t>10</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lstStyle/>
                    <a:p>
                      <a:pPr indent="0">
                        <a:buNone/>
                      </a:pPr>
                      <a:r>
                        <a:rPr lang="en-US" sz="1200" b="0">
                          <a:latin typeface="Times New Roman" panose="02020603050405020304" pitchFamily="18" charset="0"/>
                          <a:cs typeface="Times New Roman" panose="02020603050405020304" pitchFamily="18" charset="0"/>
                        </a:rPr>
                        <a:t>Primary key</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r>
              <a:tr h="380579">
                <a:tc>
                  <a:txBody>
                    <a:bodyPr/>
                    <a:p>
                      <a:pPr indent="0">
                        <a:buNone/>
                      </a:pPr>
                      <a:r>
                        <a:rPr lang="en-IN" altLang="en-US" sz="1200" b="0">
                          <a:latin typeface="Times New Roman" panose="02020603050405020304" pitchFamily="18" charset="0"/>
                          <a:cs typeface="Times New Roman" panose="02020603050405020304" pitchFamily="18" charset="0"/>
                        </a:rPr>
                        <a:t>Title</a:t>
                      </a:r>
                      <a:endParaRPr lang="en-IN" alt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p>
                      <a:pPr indent="0">
                        <a:buNone/>
                      </a:pPr>
                      <a:r>
                        <a:rPr lang="en-US" sz="1200" b="0">
                          <a:latin typeface="Times New Roman" panose="02020603050405020304" pitchFamily="18" charset="0"/>
                          <a:cs typeface="Times New Roman" panose="02020603050405020304" pitchFamily="18" charset="0"/>
                        </a:rPr>
                        <a:t>Varchar</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p>
                      <a:pPr indent="0">
                        <a:buNone/>
                      </a:pPr>
                      <a:r>
                        <a:rPr lang="en-US" sz="1200" b="0">
                          <a:latin typeface="Times New Roman" panose="02020603050405020304" pitchFamily="18" charset="0"/>
                          <a:cs typeface="Times New Roman" panose="02020603050405020304" pitchFamily="18" charset="0"/>
                        </a:rPr>
                        <a:t>20</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p>
                      <a:pPr indent="0">
                        <a:buNone/>
                      </a:pPr>
                      <a:r>
                        <a:rPr lang="en-US" sz="1200" b="0">
                          <a:latin typeface="Times New Roman" panose="02020603050405020304" pitchFamily="18" charset="0"/>
                          <a:cs typeface="Times New Roman" panose="02020603050405020304" pitchFamily="18" charset="0"/>
                        </a:rPr>
                        <a:t>Not null</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r>
              <a:tr h="380579">
                <a:tc>
                  <a:txBody>
                    <a:bodyPr/>
                    <a:p>
                      <a:pPr indent="0">
                        <a:buNone/>
                      </a:pPr>
                      <a:r>
                        <a:rPr lang="en-IN" altLang="en-US" sz="1200" b="0">
                          <a:latin typeface="Times New Roman" panose="02020603050405020304" pitchFamily="18" charset="0"/>
                          <a:cs typeface="Times New Roman" panose="02020603050405020304" pitchFamily="18" charset="0"/>
                        </a:rPr>
                        <a:t>Details</a:t>
                      </a:r>
                      <a:endParaRPr lang="en-IN" alt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p>
                      <a:pPr indent="0">
                        <a:buNone/>
                      </a:pPr>
                      <a:r>
                        <a:rPr lang="en-US" sz="1200" b="0">
                          <a:latin typeface="Times New Roman" panose="02020603050405020304" pitchFamily="18" charset="0"/>
                          <a:cs typeface="Times New Roman" panose="02020603050405020304" pitchFamily="18" charset="0"/>
                        </a:rPr>
                        <a:t>Varchar </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p>
                      <a:pPr indent="0">
                        <a:buNone/>
                      </a:pPr>
                      <a:r>
                        <a:rPr lang="en-IN" altLang="en-US" sz="1200" b="0">
                          <a:latin typeface="Times New Roman" panose="02020603050405020304" pitchFamily="18" charset="0"/>
                          <a:cs typeface="Times New Roman" panose="02020603050405020304" pitchFamily="18" charset="0"/>
                        </a:rPr>
                        <a:t>50</a:t>
                      </a:r>
                      <a:endParaRPr lang="en-IN" alt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p>
                      <a:pPr indent="0">
                        <a:buNone/>
                      </a:pPr>
                      <a:r>
                        <a:rPr lang="en-US" sz="1200" b="0">
                          <a:latin typeface="Times New Roman" panose="02020603050405020304" pitchFamily="18" charset="0"/>
                          <a:cs typeface="Times New Roman" panose="02020603050405020304" pitchFamily="18" charset="0"/>
                        </a:rPr>
                        <a:t>Not null</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r>
              <a:tr h="380579">
                <a:tc>
                  <a:txBody>
                    <a:bodyPr/>
                    <a:p>
                      <a:pPr indent="0">
                        <a:buNone/>
                      </a:pPr>
                      <a:r>
                        <a:rPr lang="en-IN" altLang="en-US" sz="1200" b="0">
                          <a:latin typeface="Times New Roman" panose="02020603050405020304" pitchFamily="18" charset="0"/>
                          <a:cs typeface="Times New Roman" panose="02020603050405020304" pitchFamily="18" charset="0"/>
                        </a:rPr>
                        <a:t>Delivery Type</a:t>
                      </a:r>
                      <a:endParaRPr lang="en-IN" alt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p>
                      <a:pPr indent="0">
                        <a:buNone/>
                      </a:pPr>
                      <a:r>
                        <a:rPr lang="en-IN" altLang="en-US" sz="1200" b="0">
                          <a:latin typeface="Times New Roman" panose="02020603050405020304" pitchFamily="18" charset="0"/>
                          <a:cs typeface="Times New Roman" panose="02020603050405020304" pitchFamily="18" charset="0"/>
                        </a:rPr>
                        <a:t>Varchar</a:t>
                      </a:r>
                      <a:endParaRPr lang="en-IN" alt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p>
                      <a:pPr indent="0">
                        <a:buNone/>
                      </a:pPr>
                      <a:r>
                        <a:rPr lang="en-US" sz="1200" b="0">
                          <a:latin typeface="Times New Roman" panose="02020603050405020304" pitchFamily="18" charset="0"/>
                          <a:cs typeface="Times New Roman" panose="02020603050405020304" pitchFamily="18" charset="0"/>
                        </a:rPr>
                        <a:t>10</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p>
                      <a:pPr indent="0">
                        <a:buNone/>
                      </a:pPr>
                      <a:r>
                        <a:rPr lang="en-US" sz="1200" b="0">
                          <a:latin typeface="Times New Roman" panose="02020603050405020304" pitchFamily="18" charset="0"/>
                          <a:cs typeface="Times New Roman" panose="02020603050405020304" pitchFamily="18" charset="0"/>
                        </a:rPr>
                        <a:t>Not null</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r>
              <a:tr h="380579">
                <a:tc>
                  <a:txBody>
                    <a:bodyPr/>
                    <a:p>
                      <a:pPr indent="0">
                        <a:buNone/>
                      </a:pPr>
                      <a:r>
                        <a:rPr lang="en-IN" altLang="en-US" sz="1200" b="0">
                          <a:latin typeface="Times New Roman" panose="02020603050405020304" pitchFamily="18" charset="0"/>
                          <a:cs typeface="Times New Roman" panose="02020603050405020304" pitchFamily="18" charset="0"/>
                        </a:rPr>
                        <a:t>Price</a:t>
                      </a:r>
                      <a:endParaRPr lang="en-IN" alt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p>
                      <a:pPr indent="0">
                        <a:buNone/>
                      </a:pPr>
                      <a:r>
                        <a:rPr lang="en-US" sz="1200" b="0">
                          <a:latin typeface="Times New Roman" panose="02020603050405020304" pitchFamily="18" charset="0"/>
                          <a:cs typeface="Times New Roman" panose="02020603050405020304" pitchFamily="18" charset="0"/>
                        </a:rPr>
                        <a:t>Int</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p>
                      <a:pPr indent="0">
                        <a:buNone/>
                      </a:pPr>
                      <a:r>
                        <a:rPr lang="en-IN" altLang="en-US" sz="1200" b="0">
                          <a:latin typeface="Times New Roman" panose="02020603050405020304" pitchFamily="18" charset="0"/>
                          <a:cs typeface="Times New Roman" panose="02020603050405020304" pitchFamily="18" charset="0"/>
                        </a:rPr>
                        <a:t>10</a:t>
                      </a:r>
                      <a:endParaRPr lang="en-IN" alt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p>
                      <a:pPr indent="0">
                        <a:buNone/>
                      </a:pPr>
                      <a:r>
                        <a:rPr lang="en-US" sz="1200" b="0">
                          <a:latin typeface="Times New Roman" panose="02020603050405020304" pitchFamily="18" charset="0"/>
                          <a:cs typeface="Times New Roman" panose="02020603050405020304" pitchFamily="18" charset="0"/>
                        </a:rPr>
                        <a:t>Not null</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r>
              <a:tr h="380579">
                <a:tc>
                  <a:txBody>
                    <a:bodyPr/>
                    <a:p>
                      <a:pPr indent="0">
                        <a:buNone/>
                      </a:pPr>
                      <a:r>
                        <a:rPr lang="en-IN" altLang="en-US" sz="1200" b="0">
                          <a:latin typeface="Times New Roman" panose="02020603050405020304" pitchFamily="18" charset="0"/>
                          <a:cs typeface="Times New Roman" panose="02020603050405020304" pitchFamily="18" charset="0"/>
                        </a:rPr>
                        <a:t>Address</a:t>
                      </a:r>
                      <a:endParaRPr lang="en-IN" alt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p>
                      <a:pPr indent="0">
                        <a:buNone/>
                      </a:pPr>
                      <a:r>
                        <a:rPr lang="en-US" sz="1200" b="0">
                          <a:latin typeface="Times New Roman" panose="02020603050405020304" pitchFamily="18" charset="0"/>
                          <a:cs typeface="Times New Roman" panose="02020603050405020304" pitchFamily="18" charset="0"/>
                        </a:rPr>
                        <a:t>Varchar </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p>
                      <a:pPr indent="0">
                        <a:buNone/>
                      </a:pPr>
                      <a:r>
                        <a:rPr lang="en-IN" altLang="en-US" sz="1200" b="0">
                          <a:latin typeface="Times New Roman" panose="02020603050405020304" pitchFamily="18" charset="0"/>
                          <a:cs typeface="Times New Roman" panose="02020603050405020304" pitchFamily="18" charset="0"/>
                        </a:rPr>
                        <a:t>50</a:t>
                      </a:r>
                      <a:endParaRPr lang="en-IN" alt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p>
                      <a:pPr indent="0">
                        <a:buNone/>
                      </a:pPr>
                      <a:r>
                        <a:rPr lang="en-US" sz="1200" b="0">
                          <a:latin typeface="Times New Roman" panose="02020603050405020304" pitchFamily="18" charset="0"/>
                          <a:cs typeface="Times New Roman" panose="02020603050405020304" pitchFamily="18" charset="0"/>
                        </a:rPr>
                        <a:t>Not null</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r>
              <a:tr h="380579">
                <a:tc>
                  <a:txBody>
                    <a:bodyPr/>
                    <a:p>
                      <a:pPr indent="0">
                        <a:buNone/>
                      </a:pPr>
                      <a:r>
                        <a:rPr lang="en-IN" altLang="en-US" sz="1200" b="0">
                          <a:latin typeface="Times New Roman" panose="02020603050405020304" pitchFamily="18" charset="0"/>
                          <a:cs typeface="Times New Roman" panose="02020603050405020304" pitchFamily="18" charset="0"/>
                        </a:rPr>
                        <a:t>Bed room</a:t>
                      </a:r>
                      <a:endParaRPr lang="en-IN" alt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p>
                      <a:pPr indent="0">
                        <a:buNone/>
                      </a:pPr>
                      <a:r>
                        <a:rPr lang="en-US" sz="1200" b="0">
                          <a:latin typeface="Times New Roman" panose="02020603050405020304" pitchFamily="18" charset="0"/>
                          <a:cs typeface="Times New Roman" panose="02020603050405020304" pitchFamily="18" charset="0"/>
                        </a:rPr>
                        <a:t>Int</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p>
                      <a:pPr indent="0">
                        <a:buNone/>
                      </a:pPr>
                      <a:r>
                        <a:rPr lang="en-US" sz="1200" b="0">
                          <a:latin typeface="Times New Roman" panose="02020603050405020304" pitchFamily="18" charset="0"/>
                          <a:cs typeface="Times New Roman" panose="02020603050405020304" pitchFamily="18" charset="0"/>
                        </a:rPr>
                        <a:t>2</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p>
                      <a:pPr indent="0">
                        <a:buNone/>
                      </a:pPr>
                      <a:r>
                        <a:rPr lang="en-US" sz="1200" b="0">
                          <a:latin typeface="Times New Roman" panose="02020603050405020304" pitchFamily="18" charset="0"/>
                          <a:cs typeface="Times New Roman" panose="02020603050405020304" pitchFamily="18" charset="0"/>
                        </a:rPr>
                        <a:t>Not null</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r>
              <a:tr h="380579">
                <a:tc>
                  <a:txBody>
                    <a:bodyPr/>
                    <a:p>
                      <a:pPr indent="0">
                        <a:buNone/>
                      </a:pPr>
                      <a:r>
                        <a:rPr lang="en-IN" altLang="en-US" sz="1200" b="0">
                          <a:latin typeface="Times New Roman" panose="02020603050405020304" pitchFamily="18" charset="0"/>
                          <a:cs typeface="Times New Roman" panose="02020603050405020304" pitchFamily="18" charset="0"/>
                        </a:rPr>
                        <a:t>Liv Room</a:t>
                      </a:r>
                      <a:endParaRPr lang="en-IN" alt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p>
                      <a:pPr indent="0">
                        <a:buNone/>
                      </a:pPr>
                      <a:r>
                        <a:rPr lang="en-IN" altLang="en-US" sz="1200" b="0">
                          <a:latin typeface="Times New Roman" panose="02020603050405020304" pitchFamily="18" charset="0"/>
                          <a:cs typeface="Times New Roman" panose="02020603050405020304" pitchFamily="18" charset="0"/>
                        </a:rPr>
                        <a:t>Int </a:t>
                      </a:r>
                      <a:endParaRPr lang="en-IN" alt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p>
                      <a:pPr indent="0">
                        <a:buNone/>
                      </a:pPr>
                      <a:r>
                        <a:rPr lang="en-IN" altLang="en-US" sz="1200" b="0">
                          <a:latin typeface="Times New Roman" panose="02020603050405020304" pitchFamily="18" charset="0"/>
                          <a:cs typeface="Times New Roman" panose="02020603050405020304" pitchFamily="18" charset="0"/>
                        </a:rPr>
                        <a:t>2</a:t>
                      </a:r>
                      <a:endParaRPr lang="en-IN" alt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p>
                      <a:pPr indent="0">
                        <a:buNone/>
                      </a:pPr>
                      <a:r>
                        <a:rPr lang="en-US" sz="1200" b="0">
                          <a:latin typeface="Times New Roman" panose="02020603050405020304" pitchFamily="18" charset="0"/>
                          <a:cs typeface="Times New Roman" panose="02020603050405020304" pitchFamily="18" charset="0"/>
                        </a:rPr>
                        <a:t>Not null</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r>
              <a:tr h="380579">
                <a:tc>
                  <a:txBody>
                    <a:bodyPr/>
                    <a:p>
                      <a:pPr indent="0">
                        <a:buNone/>
                      </a:pPr>
                      <a:r>
                        <a:rPr lang="en-IN" altLang="en-US" sz="1200" b="0">
                          <a:latin typeface="Times New Roman" panose="02020603050405020304" pitchFamily="18" charset="0"/>
                          <a:cs typeface="Times New Roman" panose="02020603050405020304" pitchFamily="18" charset="0"/>
                        </a:rPr>
                        <a:t>Parking</a:t>
                      </a:r>
                      <a:endParaRPr lang="en-IN" alt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p>
                      <a:pPr indent="0">
                        <a:buNone/>
                      </a:pPr>
                      <a:r>
                        <a:rPr lang="en-IN" altLang="en-US" sz="1200" b="0">
                          <a:latin typeface="Times New Roman" panose="02020603050405020304" pitchFamily="18" charset="0"/>
                          <a:cs typeface="Times New Roman" panose="02020603050405020304" pitchFamily="18" charset="0"/>
                        </a:rPr>
                        <a:t>Int</a:t>
                      </a:r>
                      <a:endParaRPr lang="en-IN" alt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p>
                      <a:pPr indent="0">
                        <a:buNone/>
                      </a:pPr>
                      <a:r>
                        <a:rPr lang="en-IN" altLang="en-US" sz="1200" b="0">
                          <a:latin typeface="Times New Roman" panose="02020603050405020304" pitchFamily="18" charset="0"/>
                          <a:cs typeface="Times New Roman" panose="02020603050405020304" pitchFamily="18" charset="0"/>
                        </a:rPr>
                        <a:t>2</a:t>
                      </a:r>
                      <a:endParaRPr lang="en-IN" alt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p>
                      <a:pPr indent="0">
                        <a:buNone/>
                      </a:pPr>
                      <a:r>
                        <a:rPr lang="en-US" sz="1200" b="0">
                          <a:latin typeface="Times New Roman" panose="02020603050405020304" pitchFamily="18" charset="0"/>
                          <a:cs typeface="Times New Roman" panose="02020603050405020304" pitchFamily="18" charset="0"/>
                        </a:rPr>
                        <a:t>Not null</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r>
              <a:tr h="380579">
                <a:tc>
                  <a:txBody>
                    <a:bodyPr/>
                    <a:lstStyle/>
                    <a:p>
                      <a:pPr indent="0">
                        <a:buNone/>
                      </a:pPr>
                      <a:r>
                        <a:rPr lang="en-IN" altLang="en-US" sz="1200" b="0">
                          <a:latin typeface="Times New Roman" panose="02020603050405020304" pitchFamily="18" charset="0"/>
                          <a:cs typeface="Times New Roman" panose="02020603050405020304" pitchFamily="18" charset="0"/>
                        </a:rPr>
                        <a:t>Kitchen</a:t>
                      </a:r>
                      <a:endParaRPr lang="en-IN" alt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lstStyle/>
                    <a:p>
                      <a:pPr indent="0">
                        <a:buNone/>
                      </a:pPr>
                      <a:r>
                        <a:rPr lang="en-IN" altLang="en-US" sz="1200" b="0">
                          <a:latin typeface="Times New Roman" panose="02020603050405020304" pitchFamily="18" charset="0"/>
                          <a:cs typeface="Times New Roman" panose="02020603050405020304" pitchFamily="18" charset="0"/>
                        </a:rPr>
                        <a:t>Int</a:t>
                      </a:r>
                      <a:endParaRPr lang="en-IN" alt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lstStyle/>
                    <a:p>
                      <a:pPr indent="0">
                        <a:buNone/>
                      </a:pPr>
                      <a:r>
                        <a:rPr lang="en-IN" altLang="en-US" sz="1200" b="0">
                          <a:latin typeface="Times New Roman" panose="02020603050405020304" pitchFamily="18" charset="0"/>
                          <a:cs typeface="Times New Roman" panose="02020603050405020304" pitchFamily="18" charset="0"/>
                        </a:rPr>
                        <a:t>2</a:t>
                      </a:r>
                      <a:endParaRPr lang="en-IN" alt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lstStyle/>
                    <a:p>
                      <a:pPr indent="0">
                        <a:buNone/>
                      </a:pPr>
                      <a:r>
                        <a:rPr lang="en-US" sz="1200" b="0">
                          <a:latin typeface="Times New Roman" panose="02020603050405020304" pitchFamily="18" charset="0"/>
                          <a:cs typeface="Times New Roman" panose="02020603050405020304" pitchFamily="18" charset="0"/>
                        </a:rPr>
                        <a:t>Not null</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r>
              <a:tr h="380579">
                <a:tc>
                  <a:txBody>
                    <a:bodyPr/>
                    <a:lstStyle/>
                    <a:p>
                      <a:pPr indent="0">
                        <a:buNone/>
                      </a:pPr>
                      <a:r>
                        <a:rPr lang="en-IN" altLang="en-US" sz="1200" b="0">
                          <a:latin typeface="Times New Roman" panose="02020603050405020304" pitchFamily="18" charset="0"/>
                          <a:cs typeface="Times New Roman" panose="02020603050405020304" pitchFamily="18" charset="0"/>
                        </a:rPr>
                        <a:t>Type</a:t>
                      </a:r>
                      <a:endParaRPr lang="en-IN" alt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lstStyle/>
                    <a:p>
                      <a:pPr indent="0">
                        <a:buNone/>
                      </a:pPr>
                      <a:r>
                        <a:rPr lang="en-IN" altLang="en-US" sz="1200" b="0">
                          <a:latin typeface="Times New Roman" panose="02020603050405020304" pitchFamily="18" charset="0"/>
                          <a:cs typeface="Times New Roman" panose="02020603050405020304" pitchFamily="18" charset="0"/>
                        </a:rPr>
                        <a:t>Varchar</a:t>
                      </a:r>
                      <a:endParaRPr lang="en-IN" alt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lstStyle/>
                    <a:p>
                      <a:pPr indent="0">
                        <a:buNone/>
                      </a:pPr>
                      <a:r>
                        <a:rPr lang="en-IN" altLang="en-US" sz="1200" b="0">
                          <a:latin typeface="Times New Roman" panose="02020603050405020304" pitchFamily="18" charset="0"/>
                          <a:cs typeface="Times New Roman" panose="02020603050405020304" pitchFamily="18" charset="0"/>
                        </a:rPr>
                        <a:t>10</a:t>
                      </a:r>
                      <a:endParaRPr lang="en-IN" alt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lstStyle/>
                    <a:p>
                      <a:pPr indent="0">
                        <a:buNone/>
                      </a:pPr>
                      <a:r>
                        <a:rPr lang="en-US" sz="1200" b="0">
                          <a:latin typeface="Times New Roman" panose="02020603050405020304" pitchFamily="18" charset="0"/>
                          <a:cs typeface="Times New Roman" panose="02020603050405020304" pitchFamily="18" charset="0"/>
                        </a:rPr>
                        <a:t>Not null</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r>
              <a:tr h="380579">
                <a:tc>
                  <a:txBody>
                    <a:bodyPr/>
                    <a:lstStyle/>
                    <a:p>
                      <a:pPr indent="0">
                        <a:buNone/>
                      </a:pPr>
                      <a:r>
                        <a:rPr lang="en-IN" altLang="en-US" sz="1200" b="0">
                          <a:latin typeface="Times New Roman" panose="02020603050405020304" pitchFamily="18" charset="0"/>
                          <a:cs typeface="Times New Roman" panose="02020603050405020304" pitchFamily="18" charset="0"/>
                        </a:rPr>
                        <a:t>Space</a:t>
                      </a:r>
                      <a:endParaRPr lang="en-IN" alt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lstStyle/>
                    <a:p>
                      <a:pPr indent="0">
                        <a:buNone/>
                      </a:pPr>
                      <a:r>
                        <a:rPr lang="en-US" sz="1200" b="0">
                          <a:latin typeface="Times New Roman" panose="02020603050405020304" pitchFamily="18" charset="0"/>
                          <a:cs typeface="Times New Roman" panose="02020603050405020304" pitchFamily="18" charset="0"/>
                        </a:rPr>
                        <a:t>Varchar </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lstStyle/>
                    <a:p>
                      <a:pPr indent="0">
                        <a:buNone/>
                      </a:pPr>
                      <a:r>
                        <a:rPr lang="en-US" sz="1200" b="0">
                          <a:latin typeface="Times New Roman" panose="02020603050405020304" pitchFamily="18" charset="0"/>
                          <a:cs typeface="Times New Roman" panose="02020603050405020304" pitchFamily="18" charset="0"/>
                        </a:rPr>
                        <a:t>10</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lstStyle/>
                    <a:p>
                      <a:pPr indent="0">
                        <a:buNone/>
                      </a:pPr>
                      <a:r>
                        <a:rPr lang="en-US" sz="1200" b="0">
                          <a:latin typeface="Times New Roman" panose="02020603050405020304" pitchFamily="18" charset="0"/>
                          <a:cs typeface="Times New Roman" panose="02020603050405020304" pitchFamily="18" charset="0"/>
                        </a:rPr>
                        <a:t>Not null</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r>
              <a:tr h="380579">
                <a:tc>
                  <a:txBody>
                    <a:bodyPr/>
                    <a:lstStyle/>
                    <a:p>
                      <a:pPr indent="0">
                        <a:buNone/>
                      </a:pPr>
                      <a:r>
                        <a:rPr lang="en-IN" altLang="en-US" sz="1200" b="0">
                          <a:latin typeface="Times New Roman" panose="02020603050405020304" pitchFamily="18" charset="0"/>
                          <a:cs typeface="Times New Roman" panose="02020603050405020304" pitchFamily="18" charset="0"/>
                        </a:rPr>
                        <a:t>Agent Id</a:t>
                      </a:r>
                      <a:endParaRPr lang="en-IN" alt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lstStyle/>
                    <a:p>
                      <a:pPr indent="0">
                        <a:buNone/>
                      </a:pPr>
                      <a:r>
                        <a:rPr lang="en-US" sz="1200" b="0">
                          <a:latin typeface="Times New Roman" panose="02020603050405020304" pitchFamily="18" charset="0"/>
                          <a:cs typeface="Times New Roman" panose="02020603050405020304" pitchFamily="18" charset="0"/>
                        </a:rPr>
                        <a:t>Int</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lstStyle/>
                    <a:p>
                      <a:pPr indent="0">
                        <a:buNone/>
                      </a:pPr>
                      <a:r>
                        <a:rPr lang="en-US" sz="1200" b="0">
                          <a:latin typeface="Times New Roman" panose="02020603050405020304" pitchFamily="18" charset="0"/>
                          <a:cs typeface="Times New Roman" panose="02020603050405020304" pitchFamily="18" charset="0"/>
                        </a:rPr>
                        <a:t>6</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lstStyle/>
                    <a:p>
                      <a:pPr indent="0">
                        <a:buNone/>
                      </a:pPr>
                      <a:r>
                        <a:rPr lang="en-IN" altLang="en-US" sz="1200" b="0">
                          <a:latin typeface="Times New Roman" panose="02020603050405020304" pitchFamily="18" charset="0"/>
                          <a:cs typeface="Times New Roman" panose="02020603050405020304" pitchFamily="18" charset="0"/>
                        </a:rPr>
                        <a:t>Freign Key</a:t>
                      </a:r>
                      <a:endParaRPr lang="en-IN" alt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TABLE NAME:Agent</a:t>
            </a:r>
            <a:endParaRPr lang="en-US" dirty="0"/>
          </a:p>
        </p:txBody>
      </p:sp>
      <p:graphicFrame>
        <p:nvGraphicFramePr>
          <p:cNvPr id="4" name="Table 3"/>
          <p:cNvGraphicFramePr>
            <a:graphicFrameLocks noGrp="1"/>
          </p:cNvGraphicFramePr>
          <p:nvPr/>
        </p:nvGraphicFramePr>
        <p:xfrm>
          <a:off x="6324441" y="1530543"/>
          <a:ext cx="5867400" cy="5708650"/>
        </p:xfrm>
        <a:graphic>
          <a:graphicData uri="http://schemas.openxmlformats.org/drawingml/2006/table">
            <a:tbl>
              <a:tblPr firstRow="1" firstCol="1" bandRow="1">
                <a:tableStyleId>{5C22544A-7EE6-4342-B048-85BDC9FD1C3A}</a:tableStyleId>
              </a:tblPr>
              <a:tblGrid>
                <a:gridCol w="1466533"/>
                <a:gridCol w="1466533"/>
                <a:gridCol w="1467167"/>
                <a:gridCol w="1467167"/>
              </a:tblGrid>
              <a:tr h="380365">
                <a:tc>
                  <a:txBody>
                    <a:bodyPr/>
                    <a:lstStyle/>
                    <a:p>
                      <a:pPr indent="0">
                        <a:buNone/>
                      </a:pPr>
                      <a:r>
                        <a:rPr lang="en-US" sz="1200" b="1">
                          <a:latin typeface="Times New Roman" panose="02020603050405020304" pitchFamily="18" charset="0"/>
                          <a:cs typeface="Times New Roman" panose="02020603050405020304" pitchFamily="18" charset="0"/>
                        </a:rPr>
                        <a:t>FIELD </a:t>
                      </a:r>
                      <a:endParaRPr lang="en-US" sz="1200" b="1">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lstStyle/>
                    <a:p>
                      <a:pPr indent="0">
                        <a:buNone/>
                      </a:pPr>
                      <a:r>
                        <a:rPr lang="en-US" sz="1200" b="1">
                          <a:latin typeface="Times New Roman" panose="02020603050405020304" pitchFamily="18" charset="0"/>
                          <a:cs typeface="Times New Roman" panose="02020603050405020304" pitchFamily="18" charset="0"/>
                        </a:rPr>
                        <a:t>DATA TYPE</a:t>
                      </a:r>
                      <a:endParaRPr lang="en-US" sz="1200" b="1">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lstStyle/>
                    <a:p>
                      <a:pPr indent="0">
                        <a:buNone/>
                      </a:pPr>
                      <a:r>
                        <a:rPr lang="en-US" sz="1200" b="1">
                          <a:latin typeface="Times New Roman" panose="02020603050405020304" pitchFamily="18" charset="0"/>
                          <a:cs typeface="Times New Roman" panose="02020603050405020304" pitchFamily="18" charset="0"/>
                        </a:rPr>
                        <a:t>SIZE</a:t>
                      </a:r>
                      <a:endParaRPr lang="en-US" sz="1200" b="1">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lstStyle/>
                    <a:p>
                      <a:pPr indent="0">
                        <a:buNone/>
                      </a:pPr>
                      <a:r>
                        <a:rPr lang="en-US" sz="1200" b="1">
                          <a:latin typeface="Times New Roman" panose="02020603050405020304" pitchFamily="18" charset="0"/>
                          <a:cs typeface="Times New Roman" panose="02020603050405020304" pitchFamily="18" charset="0"/>
                        </a:rPr>
                        <a:t>CONSTRAINT</a:t>
                      </a:r>
                      <a:endParaRPr lang="en-US" sz="1200" b="1">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r>
              <a:tr h="380579">
                <a:tc>
                  <a:txBody>
                    <a:bodyPr/>
                    <a:lstStyle/>
                    <a:p>
                      <a:pPr indent="0">
                        <a:buNone/>
                      </a:pPr>
                      <a:r>
                        <a:rPr lang="en-IN" altLang="en-US" sz="1200" b="0">
                          <a:latin typeface="Times New Roman" panose="02020603050405020304" pitchFamily="18" charset="0"/>
                          <a:cs typeface="Times New Roman" panose="02020603050405020304" pitchFamily="18" charset="0"/>
                        </a:rPr>
                        <a:t>Agent </a:t>
                      </a:r>
                      <a:r>
                        <a:rPr lang="en-US" sz="1200" b="0">
                          <a:latin typeface="Times New Roman" panose="02020603050405020304" pitchFamily="18" charset="0"/>
                          <a:cs typeface="Times New Roman" panose="02020603050405020304" pitchFamily="18" charset="0"/>
                        </a:rPr>
                        <a:t>id</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lstStyle/>
                    <a:p>
                      <a:pPr indent="0">
                        <a:buNone/>
                      </a:pPr>
                      <a:r>
                        <a:rPr lang="en-US" sz="1200" b="0">
                          <a:latin typeface="Times New Roman" panose="02020603050405020304" pitchFamily="18" charset="0"/>
                          <a:cs typeface="Times New Roman" panose="02020603050405020304" pitchFamily="18" charset="0"/>
                        </a:rPr>
                        <a:t>Int</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lstStyle/>
                    <a:p>
                      <a:pPr indent="0">
                        <a:buNone/>
                      </a:pPr>
                      <a:r>
                        <a:rPr lang="en-US" sz="1200" b="0">
                          <a:latin typeface="Times New Roman" panose="02020603050405020304" pitchFamily="18" charset="0"/>
                          <a:cs typeface="Times New Roman" panose="02020603050405020304" pitchFamily="18" charset="0"/>
                        </a:rPr>
                        <a:t>10</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lstStyle/>
                    <a:p>
                      <a:pPr indent="0">
                        <a:buNone/>
                      </a:pPr>
                      <a:r>
                        <a:rPr lang="en-US" sz="1200" b="0">
                          <a:latin typeface="Times New Roman" panose="02020603050405020304" pitchFamily="18" charset="0"/>
                          <a:cs typeface="Times New Roman" panose="02020603050405020304" pitchFamily="18" charset="0"/>
                        </a:rPr>
                        <a:t>Primary key</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r>
              <a:tr h="380579">
                <a:tc>
                  <a:txBody>
                    <a:bodyPr/>
                    <a:p>
                      <a:pPr indent="0">
                        <a:buNone/>
                      </a:pPr>
                      <a:r>
                        <a:rPr lang="en-IN" altLang="en-US" sz="1200" b="0">
                          <a:latin typeface="Times New Roman" panose="02020603050405020304" pitchFamily="18" charset="0"/>
                          <a:cs typeface="Times New Roman" panose="02020603050405020304" pitchFamily="18" charset="0"/>
                        </a:rPr>
                        <a:t>Name</a:t>
                      </a:r>
                      <a:endParaRPr lang="en-IN" alt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p>
                      <a:pPr indent="0">
                        <a:buNone/>
                      </a:pPr>
                      <a:r>
                        <a:rPr lang="en-US" sz="1200" b="0">
                          <a:latin typeface="Times New Roman" panose="02020603050405020304" pitchFamily="18" charset="0"/>
                          <a:cs typeface="Times New Roman" panose="02020603050405020304" pitchFamily="18" charset="0"/>
                        </a:rPr>
                        <a:t>Varchar</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p>
                      <a:pPr indent="0">
                        <a:buNone/>
                      </a:pPr>
                      <a:r>
                        <a:rPr lang="en-US" sz="1200" b="0">
                          <a:latin typeface="Times New Roman" panose="02020603050405020304" pitchFamily="18" charset="0"/>
                          <a:cs typeface="Times New Roman" panose="02020603050405020304" pitchFamily="18" charset="0"/>
                        </a:rPr>
                        <a:t>20</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p>
                      <a:pPr indent="0">
                        <a:buNone/>
                      </a:pPr>
                      <a:r>
                        <a:rPr lang="en-US" sz="1200" b="0">
                          <a:latin typeface="Times New Roman" panose="02020603050405020304" pitchFamily="18" charset="0"/>
                          <a:cs typeface="Times New Roman" panose="02020603050405020304" pitchFamily="18" charset="0"/>
                        </a:rPr>
                        <a:t>Not null</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r>
              <a:tr h="380579">
                <a:tc>
                  <a:txBody>
                    <a:bodyPr/>
                    <a:p>
                      <a:pPr indent="0">
                        <a:buNone/>
                      </a:pPr>
                      <a:r>
                        <a:rPr lang="en-IN" altLang="en-US" sz="1200" b="0">
                          <a:latin typeface="Times New Roman" panose="02020603050405020304" pitchFamily="18" charset="0"/>
                          <a:cs typeface="Times New Roman" panose="02020603050405020304" pitchFamily="18" charset="0"/>
                        </a:rPr>
                        <a:t>Address</a:t>
                      </a:r>
                      <a:endParaRPr lang="en-IN" alt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p>
                      <a:pPr indent="0">
                        <a:buNone/>
                      </a:pPr>
                      <a:r>
                        <a:rPr lang="en-US" sz="1200" b="0">
                          <a:latin typeface="Times New Roman" panose="02020603050405020304" pitchFamily="18" charset="0"/>
                          <a:cs typeface="Times New Roman" panose="02020603050405020304" pitchFamily="18" charset="0"/>
                        </a:rPr>
                        <a:t>Varchar </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p>
                      <a:pPr indent="0">
                        <a:buNone/>
                      </a:pPr>
                      <a:r>
                        <a:rPr lang="en-IN" altLang="en-US" sz="1200" b="0">
                          <a:latin typeface="Times New Roman" panose="02020603050405020304" pitchFamily="18" charset="0"/>
                          <a:cs typeface="Times New Roman" panose="02020603050405020304" pitchFamily="18" charset="0"/>
                        </a:rPr>
                        <a:t>50</a:t>
                      </a:r>
                      <a:endParaRPr lang="en-IN" alt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p>
                      <a:pPr indent="0">
                        <a:buNone/>
                      </a:pPr>
                      <a:r>
                        <a:rPr lang="en-US" sz="1200" b="0">
                          <a:latin typeface="Times New Roman" panose="02020603050405020304" pitchFamily="18" charset="0"/>
                          <a:cs typeface="Times New Roman" panose="02020603050405020304" pitchFamily="18" charset="0"/>
                        </a:rPr>
                        <a:t>Not null</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r>
              <a:tr h="380579">
                <a:tc>
                  <a:txBody>
                    <a:bodyPr/>
                    <a:p>
                      <a:pPr indent="0">
                        <a:buNone/>
                      </a:pPr>
                      <a:r>
                        <a:rPr lang="en-IN" altLang="en-US" sz="1200" b="0">
                          <a:latin typeface="Times New Roman" panose="02020603050405020304" pitchFamily="18" charset="0"/>
                          <a:cs typeface="Times New Roman" panose="02020603050405020304" pitchFamily="18" charset="0"/>
                        </a:rPr>
                        <a:t>Contact</a:t>
                      </a:r>
                      <a:endParaRPr lang="en-IN" alt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p>
                      <a:pPr indent="0">
                        <a:buNone/>
                      </a:pPr>
                      <a:r>
                        <a:rPr lang="en-US" sz="1200" b="0">
                          <a:latin typeface="Times New Roman" panose="02020603050405020304" pitchFamily="18" charset="0"/>
                          <a:cs typeface="Times New Roman" panose="02020603050405020304" pitchFamily="18" charset="0"/>
                        </a:rPr>
                        <a:t>Int</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p>
                      <a:pPr indent="0">
                        <a:buNone/>
                      </a:pPr>
                      <a:r>
                        <a:rPr lang="en-US" sz="1200" b="0">
                          <a:latin typeface="Times New Roman" panose="02020603050405020304" pitchFamily="18" charset="0"/>
                          <a:cs typeface="Times New Roman" panose="02020603050405020304" pitchFamily="18" charset="0"/>
                        </a:rPr>
                        <a:t>10</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p>
                      <a:pPr indent="0">
                        <a:buNone/>
                      </a:pPr>
                      <a:r>
                        <a:rPr lang="en-US" sz="1200" b="0">
                          <a:latin typeface="Times New Roman" panose="02020603050405020304" pitchFamily="18" charset="0"/>
                          <a:cs typeface="Times New Roman" panose="02020603050405020304" pitchFamily="18" charset="0"/>
                        </a:rPr>
                        <a:t>Not null</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r>
              <a:tr h="380579">
                <a:tc>
                  <a:txBody>
                    <a:bodyPr/>
                    <a:p>
                      <a:pPr indent="0">
                        <a:buNone/>
                      </a:pPr>
                      <a:r>
                        <a:rPr lang="en-IN" altLang="en-US" sz="1200" b="0">
                          <a:latin typeface="Times New Roman" panose="02020603050405020304" pitchFamily="18" charset="0"/>
                          <a:cs typeface="Times New Roman" panose="02020603050405020304" pitchFamily="18" charset="0"/>
                        </a:rPr>
                        <a:t>Email</a:t>
                      </a:r>
                      <a:endParaRPr lang="en-IN" alt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p>
                      <a:pPr indent="0">
                        <a:buNone/>
                      </a:pPr>
                      <a:r>
                        <a:rPr lang="en-IN" altLang="en-US" sz="1200" b="0">
                          <a:latin typeface="Times New Roman" panose="02020603050405020304" pitchFamily="18" charset="0"/>
                          <a:cs typeface="Times New Roman" panose="02020603050405020304" pitchFamily="18" charset="0"/>
                        </a:rPr>
                        <a:t>Varchar</a:t>
                      </a:r>
                      <a:endParaRPr lang="en-IN" alt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p>
                      <a:pPr indent="0">
                        <a:buNone/>
                      </a:pPr>
                      <a:r>
                        <a:rPr lang="en-US" sz="1200" b="0">
                          <a:latin typeface="Times New Roman" panose="02020603050405020304" pitchFamily="18" charset="0"/>
                          <a:cs typeface="Times New Roman" panose="02020603050405020304" pitchFamily="18" charset="0"/>
                        </a:rPr>
                        <a:t>20</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p>
                      <a:pPr indent="0">
                        <a:buNone/>
                      </a:pPr>
                      <a:r>
                        <a:rPr lang="en-US" sz="1200" b="0">
                          <a:latin typeface="Times New Roman" panose="02020603050405020304" pitchFamily="18" charset="0"/>
                          <a:cs typeface="Times New Roman" panose="02020603050405020304" pitchFamily="18" charset="0"/>
                        </a:rPr>
                        <a:t>Not null</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TABLE NAME:Image</a:t>
            </a:r>
            <a:endParaRPr lang="en-US" dirty="0"/>
          </a:p>
        </p:txBody>
      </p:sp>
      <p:graphicFrame>
        <p:nvGraphicFramePr>
          <p:cNvPr id="4" name="Table 3"/>
          <p:cNvGraphicFramePr>
            <a:graphicFrameLocks noGrp="1"/>
          </p:cNvGraphicFramePr>
          <p:nvPr/>
        </p:nvGraphicFramePr>
        <p:xfrm>
          <a:off x="5382736" y="2409383"/>
          <a:ext cx="5867400" cy="5708650"/>
        </p:xfrm>
        <a:graphic>
          <a:graphicData uri="http://schemas.openxmlformats.org/drawingml/2006/table">
            <a:tbl>
              <a:tblPr firstRow="1" firstCol="1" bandRow="1">
                <a:tableStyleId>{5C22544A-7EE6-4342-B048-85BDC9FD1C3A}</a:tableStyleId>
              </a:tblPr>
              <a:tblGrid>
                <a:gridCol w="1466533"/>
                <a:gridCol w="1466533"/>
                <a:gridCol w="1467167"/>
                <a:gridCol w="1467167"/>
              </a:tblGrid>
              <a:tr h="380365">
                <a:tc>
                  <a:txBody>
                    <a:bodyPr/>
                    <a:lstStyle/>
                    <a:p>
                      <a:pPr indent="0">
                        <a:buNone/>
                      </a:pPr>
                      <a:r>
                        <a:rPr lang="en-US" sz="1200" b="1">
                          <a:latin typeface="Times New Roman" panose="02020603050405020304" pitchFamily="18" charset="0"/>
                          <a:cs typeface="Times New Roman" panose="02020603050405020304" pitchFamily="18" charset="0"/>
                        </a:rPr>
                        <a:t>FIELD </a:t>
                      </a:r>
                      <a:endParaRPr lang="en-US" sz="1200" b="1">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lstStyle/>
                    <a:p>
                      <a:pPr indent="0">
                        <a:buNone/>
                      </a:pPr>
                      <a:r>
                        <a:rPr lang="en-US" sz="1200" b="1">
                          <a:latin typeface="Times New Roman" panose="02020603050405020304" pitchFamily="18" charset="0"/>
                          <a:cs typeface="Times New Roman" panose="02020603050405020304" pitchFamily="18" charset="0"/>
                        </a:rPr>
                        <a:t>DATA TYPE</a:t>
                      </a:r>
                      <a:endParaRPr lang="en-US" sz="1200" b="1">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lstStyle/>
                    <a:p>
                      <a:pPr indent="0">
                        <a:buNone/>
                      </a:pPr>
                      <a:r>
                        <a:rPr lang="en-US" sz="1200" b="1">
                          <a:latin typeface="Times New Roman" panose="02020603050405020304" pitchFamily="18" charset="0"/>
                          <a:cs typeface="Times New Roman" panose="02020603050405020304" pitchFamily="18" charset="0"/>
                        </a:rPr>
                        <a:t>SIZE</a:t>
                      </a:r>
                      <a:endParaRPr lang="en-US" sz="1200" b="1">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lstStyle/>
                    <a:p>
                      <a:pPr indent="0">
                        <a:buNone/>
                      </a:pPr>
                      <a:r>
                        <a:rPr lang="en-US" sz="1200" b="1">
                          <a:latin typeface="Times New Roman" panose="02020603050405020304" pitchFamily="18" charset="0"/>
                          <a:cs typeface="Times New Roman" panose="02020603050405020304" pitchFamily="18" charset="0"/>
                        </a:rPr>
                        <a:t>CONSTRAINT</a:t>
                      </a:r>
                      <a:endParaRPr lang="en-US" sz="1200" b="1">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r>
              <a:tr h="380579">
                <a:tc>
                  <a:txBody>
                    <a:bodyPr/>
                    <a:lstStyle/>
                    <a:p>
                      <a:pPr indent="0">
                        <a:buNone/>
                      </a:pPr>
                      <a:r>
                        <a:rPr lang="en-IN" altLang="en-US" sz="1200" b="0">
                          <a:latin typeface="Times New Roman" panose="02020603050405020304" pitchFamily="18" charset="0"/>
                          <a:cs typeface="Times New Roman" panose="02020603050405020304" pitchFamily="18" charset="0"/>
                        </a:rPr>
                        <a:t>image</a:t>
                      </a:r>
                      <a:r>
                        <a:rPr lang="en-US" sz="1200" b="0">
                          <a:latin typeface="Times New Roman" panose="02020603050405020304" pitchFamily="18" charset="0"/>
                          <a:cs typeface="Times New Roman" panose="02020603050405020304" pitchFamily="18" charset="0"/>
                        </a:rPr>
                        <a:t>id</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lstStyle/>
                    <a:p>
                      <a:pPr indent="0">
                        <a:buNone/>
                      </a:pPr>
                      <a:r>
                        <a:rPr lang="en-US" sz="1200" b="0">
                          <a:latin typeface="Times New Roman" panose="02020603050405020304" pitchFamily="18" charset="0"/>
                          <a:cs typeface="Times New Roman" panose="02020603050405020304" pitchFamily="18" charset="0"/>
                        </a:rPr>
                        <a:t>Int</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lstStyle/>
                    <a:p>
                      <a:pPr indent="0">
                        <a:buNone/>
                      </a:pPr>
                      <a:r>
                        <a:rPr lang="en-US" sz="1200" b="0">
                          <a:latin typeface="Times New Roman" panose="02020603050405020304" pitchFamily="18" charset="0"/>
                          <a:cs typeface="Times New Roman" panose="02020603050405020304" pitchFamily="18" charset="0"/>
                        </a:rPr>
                        <a:t>10</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lstStyle/>
                    <a:p>
                      <a:pPr indent="0">
                        <a:buNone/>
                      </a:pPr>
                      <a:r>
                        <a:rPr lang="en-US" sz="1200" b="0">
                          <a:latin typeface="Times New Roman" panose="02020603050405020304" pitchFamily="18" charset="0"/>
                          <a:cs typeface="Times New Roman" panose="02020603050405020304" pitchFamily="18" charset="0"/>
                        </a:rPr>
                        <a:t>Primary key</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r>
              <a:tr h="380579">
                <a:tc>
                  <a:txBody>
                    <a:bodyPr/>
                    <a:p>
                      <a:pPr indent="0">
                        <a:buNone/>
                      </a:pPr>
                      <a:r>
                        <a:rPr lang="en-IN" altLang="en-US" sz="1200" b="0">
                          <a:latin typeface="Times New Roman" panose="02020603050405020304" pitchFamily="18" charset="0"/>
                          <a:cs typeface="Times New Roman" panose="02020603050405020304" pitchFamily="18" charset="0"/>
                        </a:rPr>
                        <a:t>Property Id</a:t>
                      </a:r>
                      <a:endParaRPr lang="en-IN" alt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p>
                      <a:pPr indent="0">
                        <a:buNone/>
                      </a:pPr>
                      <a:r>
                        <a:rPr lang="en-IN" altLang="en-US" sz="1200" b="0">
                          <a:latin typeface="Times New Roman" panose="02020603050405020304" pitchFamily="18" charset="0"/>
                          <a:cs typeface="Times New Roman" panose="02020603050405020304" pitchFamily="18" charset="0"/>
                        </a:rPr>
                        <a:t>Int</a:t>
                      </a:r>
                      <a:endParaRPr lang="en-IN" alt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p>
                      <a:pPr indent="0">
                        <a:buNone/>
                      </a:pPr>
                      <a:r>
                        <a:rPr lang="en-IN" altLang="en-US" sz="1200" b="0">
                          <a:latin typeface="Times New Roman" panose="02020603050405020304" pitchFamily="18" charset="0"/>
                          <a:cs typeface="Times New Roman" panose="02020603050405020304" pitchFamily="18" charset="0"/>
                        </a:rPr>
                        <a:t>10</a:t>
                      </a:r>
                      <a:endParaRPr lang="en-IN" alt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p>
                      <a:pPr indent="0">
                        <a:buNone/>
                      </a:pPr>
                      <a:r>
                        <a:rPr lang="en-IN" altLang="en-US" sz="1200" b="0">
                          <a:latin typeface="Times New Roman" panose="02020603050405020304" pitchFamily="18" charset="0"/>
                          <a:cs typeface="Times New Roman" panose="02020603050405020304" pitchFamily="18" charset="0"/>
                        </a:rPr>
                        <a:t>Foreign Key</a:t>
                      </a:r>
                      <a:endParaRPr lang="en-IN" alt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r>
              <a:tr h="380365">
                <a:tc>
                  <a:txBody>
                    <a:bodyPr/>
                    <a:p>
                      <a:pPr indent="0">
                        <a:buNone/>
                      </a:pPr>
                      <a:r>
                        <a:rPr lang="en-IN" altLang="en-US" sz="1200" b="0">
                          <a:latin typeface="Times New Roman" panose="02020603050405020304" pitchFamily="18" charset="0"/>
                          <a:cs typeface="Times New Roman" panose="02020603050405020304" pitchFamily="18" charset="0"/>
                        </a:rPr>
                        <a:t>Image</a:t>
                      </a:r>
                      <a:endParaRPr lang="en-IN" alt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p>
                      <a:pPr indent="0">
                        <a:buNone/>
                      </a:pPr>
                      <a:r>
                        <a:rPr lang="en-US" sz="1200" b="0">
                          <a:latin typeface="Times New Roman" panose="02020603050405020304" pitchFamily="18" charset="0"/>
                          <a:cs typeface="Times New Roman" panose="02020603050405020304" pitchFamily="18" charset="0"/>
                        </a:rPr>
                        <a:t>Varchar </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p>
                      <a:pPr indent="0">
                        <a:buNone/>
                      </a:pPr>
                      <a:r>
                        <a:rPr lang="en-IN" altLang="en-US" sz="1200" b="0">
                          <a:latin typeface="Times New Roman" panose="02020603050405020304" pitchFamily="18" charset="0"/>
                          <a:cs typeface="Times New Roman" panose="02020603050405020304" pitchFamily="18" charset="0"/>
                        </a:rPr>
                        <a:t>30</a:t>
                      </a:r>
                      <a:endParaRPr lang="en-IN" alt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p>
                      <a:pPr indent="0">
                        <a:buNone/>
                      </a:pPr>
                      <a:r>
                        <a:rPr lang="en-US" sz="1200" b="0">
                          <a:latin typeface="Times New Roman" panose="02020603050405020304" pitchFamily="18" charset="0"/>
                          <a:cs typeface="Times New Roman" panose="02020603050405020304" pitchFamily="18" charset="0"/>
                        </a:rPr>
                        <a:t>Not null</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Thank You</a:t>
            </a:r>
            <a:endParaRPr lang="en-US" dirty="0"/>
          </a:p>
        </p:txBody>
      </p:sp>
      <p:sp>
        <p:nvSpPr>
          <p:cNvPr id="3" name="Content Placeholder 2"/>
          <p:cNvSpPr>
            <a:spLocks noGrp="1"/>
          </p:cNvSpPr>
          <p:nvPr>
            <p:ph idx="1"/>
          </p:nvPr>
        </p:nvSpPr>
        <p:spPr/>
        <p:txBody>
          <a:bodyPr/>
          <a:lstStyle/>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ABSTRACT</a:t>
            </a:r>
            <a:endParaRPr lang="en-US" dirty="0"/>
          </a:p>
        </p:txBody>
      </p:sp>
      <p:sp>
        <p:nvSpPr>
          <p:cNvPr id="3" name="Content Placeholder 2"/>
          <p:cNvSpPr>
            <a:spLocks noGrp="1"/>
          </p:cNvSpPr>
          <p:nvPr>
            <p:ph idx="1"/>
          </p:nvPr>
        </p:nvSpPr>
        <p:spPr/>
        <p:txBody>
          <a:bodyPr>
            <a:normAutofit/>
          </a:bodyPr>
          <a:lstStyle/>
          <a:p>
            <a:pPr indent="457200" algn="just">
              <a:lnSpc>
                <a:spcPct val="150000"/>
              </a:lnSpc>
              <a:spcAft>
                <a:spcPts val="2250"/>
              </a:spcAft>
            </a:pPr>
            <a:r>
              <a:rPr lang="en-IN" sz="1800" dirty="0">
                <a:solidFill>
                  <a:srgbClr val="000000"/>
                </a:solidFill>
                <a:effectLst/>
                <a:latin typeface="Calibri" panose="020F0502020204030204" pitchFamily="34" charset="0"/>
                <a:ea typeface="Times New Roman" panose="02020603050405020304" pitchFamily="18" charset="0"/>
              </a:rPr>
              <a:t>The main objective of this project is to bring the real estate industry online and enabling real estate industry participants to benefit from the Internet. Site acts as an interface between Individuals, brokers and realtors. Here the user can advertise his property for buying or for selling.</a:t>
            </a:r>
            <a:endParaRPr lang="en-IN" sz="1800" dirty="0">
              <a:effectLst/>
              <a:latin typeface="Times New Roman" panose="02020603050405020304" pitchFamily="18" charset="0"/>
              <a:ea typeface="Times New Roman" panose="02020603050405020304" pitchFamily="18" charset="0"/>
            </a:endParaRPr>
          </a:p>
          <a:p>
            <a:pPr>
              <a:lnSpc>
                <a:spcPct val="150000"/>
              </a:lnSpc>
            </a:pPr>
            <a:r>
              <a:rPr lang="en-IN" sz="1800" dirty="0">
                <a:solidFill>
                  <a:srgbClr val="000000"/>
                </a:solidFill>
                <a:effectLst/>
                <a:latin typeface="Calibri" panose="020F0502020204030204" pitchFamily="34" charset="0"/>
                <a:ea typeface="Times New Roman" panose="02020603050405020304" pitchFamily="18" charset="0"/>
              </a:rPr>
              <a:t>Site provides online real estate and related services to customers to make eye catching and full profit decisions related to buying, selling, renting and leasing of properties, in India. We will provide a fresh new approach to our esteemed users to search for properties to buy or rent, and list their properties for selling or leasing. Property promises to be the most preferred way of finding your dream property and we are committed to help you make a wiser property decision, as a buyer or a seller.</a:t>
            </a:r>
            <a:r>
              <a:rPr lang="en-IN" sz="1800" dirty="0">
                <a:effectLst/>
                <a:latin typeface="Times New Roman" panose="02020603050405020304" pitchFamily="18" charset="0"/>
                <a:ea typeface="Times New Roman" panose="02020603050405020304" pitchFamily="18" charset="0"/>
              </a:rPr>
              <a:t> </a:t>
            </a:r>
            <a:endParaRPr lang="en-IN" sz="1800" dirty="0">
              <a:latin typeface="Calibri" panose="020F0502020204030204" pitchFamily="34" charset="0"/>
              <a:ea typeface="Times New Roman" panose="02020603050405020304" pitchFamily="18" charset="0"/>
              <a:cs typeface="Calibri" panose="020F050202020403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800" b="1" dirty="0">
                <a:effectLst/>
                <a:latin typeface="Times New Roman" panose="02020603050405020304" pitchFamily="18" charset="0"/>
                <a:ea typeface="Calibri" panose="020F0502020204030204" pitchFamily="34" charset="0"/>
              </a:rPr>
              <a:t> HARDWARE SPECFICATION</a:t>
            </a:r>
            <a:endParaRPr lang="en-US" dirty="0"/>
          </a:p>
        </p:txBody>
      </p:sp>
      <p:sp>
        <p:nvSpPr>
          <p:cNvPr id="3" name="Content Placeholder 2"/>
          <p:cNvSpPr>
            <a:spLocks noGrp="1"/>
          </p:cNvSpPr>
          <p:nvPr>
            <p:ph idx="1"/>
          </p:nvPr>
        </p:nvSpPr>
        <p:spPr/>
        <p:txBody>
          <a:bodyPr/>
          <a:lstStyle/>
          <a:p>
            <a:pPr marL="342900" marR="0" lvl="0" indent="-342900">
              <a:lnSpc>
                <a:spcPct val="150000"/>
              </a:lnSpc>
              <a:spcBef>
                <a:spcPts val="0"/>
              </a:spcBef>
              <a:spcAft>
                <a:spcPts val="1000"/>
              </a:spcAft>
              <a:buSzPts val="1200"/>
              <a:buFont typeface="Wingdings" panose="05000000000000000000" pitchFamily="2" charset="2"/>
              <a:buChar char=""/>
              <a:tabLst>
                <a:tab pos="26670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Processor				:  P 4 700 GHz.</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1000"/>
              </a:spcAft>
              <a:buSzPts val="1200"/>
              <a:buFont typeface="Wingdings" panose="05000000000000000000" pitchFamily="2" charset="2"/>
              <a:buChar char=""/>
              <a:tabLst>
                <a:tab pos="26670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RAM					:  4 GB RAM</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1000"/>
              </a:spcAft>
              <a:buSzPts val="1200"/>
              <a:buFont typeface="Wingdings" panose="05000000000000000000" pitchFamily="2" charset="2"/>
              <a:buChar char=""/>
              <a:tabLst>
                <a:tab pos="26670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Hard Disk Drive			:  180 GB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800" b="1" dirty="0">
                <a:solidFill>
                  <a:srgbClr val="000000"/>
                </a:solidFill>
                <a:effectLst/>
                <a:latin typeface="Times New Roman" panose="02020603050405020304" pitchFamily="18" charset="0"/>
                <a:ea typeface="Times New Roman" panose="02020603050405020304" pitchFamily="18" charset="0"/>
              </a:rPr>
              <a:t> SOFTWARE SPECIFICATION</a:t>
            </a:r>
            <a:br>
              <a:rPr lang="en-US" sz="1800" dirty="0">
                <a:effectLst/>
                <a:latin typeface="Times New Roman" panose="02020603050405020304" pitchFamily="18" charset="0"/>
                <a:ea typeface="Times New Roman" panose="02020603050405020304" pitchFamily="18" charset="0"/>
              </a:rPr>
            </a:br>
            <a:endParaRPr lang="en-US" dirty="0"/>
          </a:p>
        </p:txBody>
      </p:sp>
      <p:sp>
        <p:nvSpPr>
          <p:cNvPr id="3" name="Content Placeholder 2"/>
          <p:cNvSpPr>
            <a:spLocks noGrp="1"/>
          </p:cNvSpPr>
          <p:nvPr>
            <p:ph idx="1"/>
          </p:nvPr>
        </p:nvSpPr>
        <p:spPr/>
        <p:txBody>
          <a:bodyPr/>
          <a:lstStyle/>
          <a:p>
            <a:pPr marL="342900" marR="0" lvl="0" indent="-342900">
              <a:lnSpc>
                <a:spcPct val="150000"/>
              </a:lnSpc>
              <a:spcBef>
                <a:spcPts val="0"/>
              </a:spcBef>
              <a:spcAft>
                <a:spcPts val="100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Operating System 				:  Windows 7/8/10</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100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Front End					:  </a:t>
            </a:r>
            <a:r>
              <a:rPr lang="en-US" sz="1800" dirty="0">
                <a:latin typeface="Times New Roman" panose="02020603050405020304" pitchFamily="18" charset="0"/>
                <a:ea typeface="Calibri" panose="020F0502020204030204" pitchFamily="34" charset="0"/>
                <a:cs typeface="Times New Roman" panose="02020603050405020304" pitchFamily="18" charset="0"/>
              </a:rPr>
              <a:t>JAVA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100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Back End					:  SQL</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3000"/>
              </a:lnSpc>
              <a:spcAft>
                <a:spcPts val="1000"/>
              </a:spcAft>
            </a:pPr>
            <a:br>
              <a:rPr lang="en-US" sz="1800" b="1" dirty="0">
                <a:effectLst/>
                <a:latin typeface="Times New Roman" panose="02020603050405020304" pitchFamily="18" charset="0"/>
                <a:ea typeface="Calibri" panose="020F0502020204030204" pitchFamily="34" charset="0"/>
              </a:rPr>
            </a:b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EXISTING SYSTEM</a:t>
            </a:r>
            <a:endParaRPr lang="en-US" dirty="0"/>
          </a:p>
        </p:txBody>
      </p:sp>
      <p:sp>
        <p:nvSpPr>
          <p:cNvPr id="3" name="Content Placeholder 2"/>
          <p:cNvSpPr>
            <a:spLocks noGrp="1"/>
          </p:cNvSpPr>
          <p:nvPr>
            <p:ph idx="1"/>
          </p:nvPr>
        </p:nvSpPr>
        <p:spPr/>
        <p:txBody>
          <a:bodyPr>
            <a:normAutofit fontScale="92500" lnSpcReduction="20000"/>
          </a:bodyPr>
          <a:lstStyle/>
          <a:p>
            <a:pPr>
              <a:lnSpc>
                <a:spcPct val="150000"/>
              </a:lnSpc>
              <a:spcAft>
                <a:spcPts val="2250"/>
              </a:spcAft>
            </a:pPr>
            <a:r>
              <a:rPr lang="en-IN" sz="1800" dirty="0">
                <a:solidFill>
                  <a:srgbClr val="000000"/>
                </a:solidFill>
                <a:effectLst/>
                <a:latin typeface="Calibri" panose="020F0502020204030204" pitchFamily="34" charset="0"/>
                <a:ea typeface="Times New Roman" panose="02020603050405020304" pitchFamily="18" charset="0"/>
              </a:rPr>
              <a:t>If customer is interested in buying that flats, Developer sales the property/flat by completing all formalities, and makes entry into the Customer Details Register manually. All the permanent data of the order such as the name of the property/flat, </a:t>
            </a:r>
            <a:r>
              <a:rPr lang="en-IN" sz="1800" dirty="0" err="1">
                <a:solidFill>
                  <a:srgbClr val="000000"/>
                </a:solidFill>
                <a:effectLst/>
                <a:latin typeface="Calibri" panose="020F0502020204030204" pitchFamily="34" charset="0"/>
                <a:ea typeface="Times New Roman" panose="02020603050405020304" pitchFamily="18" charset="0"/>
              </a:rPr>
              <a:t>Estate_ID</a:t>
            </a:r>
            <a:r>
              <a:rPr lang="en-IN" sz="1800" dirty="0">
                <a:solidFill>
                  <a:srgbClr val="000000"/>
                </a:solidFill>
                <a:effectLst/>
                <a:latin typeface="Calibri" panose="020F0502020204030204" pitchFamily="34" charset="0"/>
                <a:ea typeface="Times New Roman" panose="02020603050405020304" pitchFamily="18" charset="0"/>
              </a:rPr>
              <a:t>, as well as name of buyer/customer, </a:t>
            </a:r>
            <a:r>
              <a:rPr lang="en-IN" sz="1800" dirty="0" err="1">
                <a:solidFill>
                  <a:srgbClr val="000000"/>
                </a:solidFill>
                <a:effectLst/>
                <a:latin typeface="Calibri" panose="020F0502020204030204" pitchFamily="34" charset="0"/>
                <a:ea typeface="Times New Roman" panose="02020603050405020304" pitchFamily="18" charset="0"/>
              </a:rPr>
              <a:t>Member_ID</a:t>
            </a:r>
            <a:r>
              <a:rPr lang="en-IN" sz="1800" dirty="0">
                <a:solidFill>
                  <a:srgbClr val="000000"/>
                </a:solidFill>
                <a:effectLst/>
                <a:latin typeface="Calibri" panose="020F0502020204030204" pitchFamily="34" charset="0"/>
                <a:ea typeface="Times New Roman" panose="02020603050405020304" pitchFamily="18" charset="0"/>
              </a:rPr>
              <a:t> and so on are maintained in a master file for future reference.  The customer has the option of paying by cash or check or credit card.  At the time customer pays the price he is issued a receipt acknowledging the same</a:t>
            </a:r>
            <a:endParaRPr lang="en-IN" sz="1800" dirty="0">
              <a:effectLst/>
              <a:latin typeface="Times New Roman" panose="02020603050405020304" pitchFamily="18" charset="0"/>
              <a:ea typeface="Times New Roman" panose="02020603050405020304" pitchFamily="18" charset="0"/>
            </a:endParaRPr>
          </a:p>
          <a:p>
            <a:pPr marL="0" indent="0">
              <a:buNone/>
            </a:pPr>
            <a:endParaRPr lang="en-IN" sz="1800" dirty="0">
              <a:latin typeface="Calibri" panose="020F0502020204030204" pitchFamily="34" charset="0"/>
              <a:ea typeface="Times New Roman" panose="02020603050405020304" pitchFamily="18" charset="0"/>
              <a:cs typeface="Calibri" panose="020F0502020204030204" pitchFamily="34" charset="0"/>
            </a:endParaRPr>
          </a:p>
          <a:p>
            <a:pPr>
              <a:buNone/>
            </a:pPr>
            <a:r>
              <a:rPr lang="en-US" sz="1800" b="1" dirty="0">
                <a:latin typeface="Calibri" panose="020F0502020204030204" pitchFamily="34" charset="0"/>
                <a:ea typeface="Times New Roman" panose="02020603050405020304" pitchFamily="18" charset="0"/>
                <a:cs typeface="Calibri" panose="020F0502020204030204" pitchFamily="34" charset="0"/>
              </a:rPr>
              <a:t>Disadvantages:</a:t>
            </a:r>
            <a:endParaRPr lang="en-US" sz="1800" b="1" dirty="0">
              <a:latin typeface="Calibri" panose="020F0502020204030204" pitchFamily="34" charset="0"/>
              <a:ea typeface="Times New Roman" panose="02020603050405020304" pitchFamily="18" charset="0"/>
              <a:cs typeface="Calibri" panose="020F0502020204030204" pitchFamily="34" charset="0"/>
            </a:endParaRPr>
          </a:p>
          <a:p>
            <a:pPr>
              <a:buNone/>
            </a:pPr>
            <a:endParaRPr lang="en-IN" sz="1800" b="1" dirty="0">
              <a:latin typeface="Calibri" panose="020F0502020204030204" pitchFamily="34" charset="0"/>
              <a:ea typeface="Times New Roman" panose="02020603050405020304" pitchFamily="18" charset="0"/>
              <a:cs typeface="Calibri" panose="020F0502020204030204" pitchFamily="34" charset="0"/>
            </a:endParaRPr>
          </a:p>
          <a:p>
            <a:pPr marL="342900" lvl="0" indent="-342900">
              <a:lnSpc>
                <a:spcPct val="150000"/>
              </a:lnSpc>
              <a:spcAft>
                <a:spcPts val="2250"/>
              </a:spcAft>
              <a:buFont typeface="Symbol" panose="05050102010706020507" pitchFamily="18" charset="2"/>
              <a:buChar char=""/>
            </a:pPr>
            <a:r>
              <a:rPr lang="en-US" sz="1800" dirty="0">
                <a:solidFill>
                  <a:srgbClr val="000000"/>
                </a:solidFill>
                <a:effectLst/>
                <a:latin typeface="Calibri" panose="020F0502020204030204" pitchFamily="34" charset="0"/>
                <a:ea typeface="Calibri" panose="020F0502020204030204" pitchFamily="34" charset="0"/>
              </a:rPr>
              <a:t>All the above-mentioned tasks are taken care off manually</a:t>
            </a:r>
            <a:endParaRPr lang="en-IN" sz="1800" dirty="0">
              <a:solidFill>
                <a:srgbClr val="000000"/>
              </a:solidFill>
              <a:effectLst/>
              <a:latin typeface="Calibri" panose="020F0502020204030204" pitchFamily="34" charset="0"/>
              <a:ea typeface="Times New Roman" panose="02020603050405020304" pitchFamily="18" charset="0"/>
            </a:endParaRPr>
          </a:p>
          <a:p>
            <a:pPr marL="342900" lvl="0" indent="-342900">
              <a:lnSpc>
                <a:spcPct val="150000"/>
              </a:lnSpc>
              <a:spcAft>
                <a:spcPts val="2250"/>
              </a:spcAft>
              <a:buFont typeface="Symbol" panose="05050102010706020507" pitchFamily="18" charset="2"/>
              <a:buChar char=""/>
            </a:pPr>
            <a:r>
              <a:rPr lang="en-IN" sz="1800" dirty="0">
                <a:solidFill>
                  <a:srgbClr val="000000"/>
                </a:solidFill>
                <a:effectLst/>
                <a:latin typeface="Calibri" panose="020F0502020204030204" pitchFamily="34" charset="0"/>
                <a:ea typeface="Times New Roman" panose="02020603050405020304" pitchFamily="18" charset="0"/>
              </a:rPr>
              <a:t>The details of all the Properties, customers, stocks and feedbacks are maintained in separate registers</a:t>
            </a:r>
            <a:endParaRPr lang="en-IN" sz="1800" dirty="0">
              <a:solidFill>
                <a:srgbClr val="000000"/>
              </a:solidFill>
              <a:effectLst/>
              <a:latin typeface="Calibri" panose="020F0502020204030204" pitchFamily="34" charset="0"/>
              <a:ea typeface="Times New Roman" panose="02020603050405020304" pitchFamily="18" charset="0"/>
            </a:endParaRPr>
          </a:p>
          <a:p>
            <a:pPr marL="342900" lvl="0" indent="-342900">
              <a:lnSpc>
                <a:spcPct val="150000"/>
              </a:lnSpc>
              <a:spcAft>
                <a:spcPts val="2250"/>
              </a:spcAft>
              <a:buFont typeface="Symbol" panose="05050102010706020507" pitchFamily="18" charset="2"/>
              <a:buChar char=""/>
            </a:pPr>
            <a:endParaRPr lang="en-IN" sz="1800" dirty="0">
              <a:effectLst/>
              <a:latin typeface="Times New Roman" panose="02020603050405020304" pitchFamily="18" charset="0"/>
              <a:ea typeface="Times New Roman" panose="02020603050405020304" pitchFamily="18" charset="0"/>
            </a:endParaRPr>
          </a:p>
          <a:p>
            <a:pPr marL="0" indent="0">
              <a:buNone/>
            </a:pP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PROPOSED SYSTEM</a:t>
            </a:r>
            <a:endParaRPr lang="en-US" dirty="0"/>
          </a:p>
        </p:txBody>
      </p:sp>
      <p:sp>
        <p:nvSpPr>
          <p:cNvPr id="3" name="Content Placeholder 2"/>
          <p:cNvSpPr>
            <a:spLocks noGrp="1"/>
          </p:cNvSpPr>
          <p:nvPr>
            <p:ph idx="1"/>
          </p:nvPr>
        </p:nvSpPr>
        <p:spPr/>
        <p:txBody>
          <a:bodyPr>
            <a:normAutofit lnSpcReduction="10000"/>
          </a:bodyPr>
          <a:lstStyle/>
          <a:p>
            <a:pPr>
              <a:lnSpc>
                <a:spcPct val="150000"/>
              </a:lnSpc>
              <a:spcAft>
                <a:spcPts val="1000"/>
              </a:spcAft>
            </a:pPr>
            <a:r>
              <a:rPr lang="en-US" sz="1800" dirty="0">
                <a:effectLst/>
                <a:latin typeface="Calibri" panose="020F0502020204030204" pitchFamily="34" charset="0"/>
                <a:ea typeface="Times New Roman" panose="02020603050405020304" pitchFamily="18" charset="0"/>
              </a:rPr>
              <a:t>	</a:t>
            </a:r>
            <a:r>
              <a:rPr lang="en-US" sz="1800"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The user can have fast interaction with the system by inserting keywords at the respective places, by clicking on the buttons or links etc. Because not only the front end provides the faster interaction with the records but with back end also provides the proper interaction with the records and gives or prompts the information to the end user if he is making error during work.</a:t>
            </a:r>
            <a:endParaRPr lang="en-IN" sz="1800" i="1"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US" sz="1800" b="1" kern="100" dirty="0">
                <a:latin typeface="Times New Roman" panose="02020603050405020304" pitchFamily="18" charset="0"/>
              </a:rPr>
              <a:t>Advantages</a:t>
            </a:r>
            <a:endParaRPr lang="en-US" sz="1800" b="1" kern="100" dirty="0">
              <a:latin typeface="Times New Roman" panose="02020603050405020304" pitchFamily="18" charset="0"/>
            </a:endParaRPr>
          </a:p>
          <a:p>
            <a:pPr marL="0" indent="0">
              <a:buNone/>
            </a:pPr>
            <a:endParaRPr lang="en-US" sz="1800" b="1" kern="100" dirty="0">
              <a:latin typeface="Times New Roman" panose="02020603050405020304" pitchFamily="18" charset="0"/>
            </a:endParaRPr>
          </a:p>
          <a:p>
            <a:pPr marL="342900" lvl="0" indent="-342900">
              <a:lnSpc>
                <a:spcPct val="150000"/>
              </a:lnSpc>
              <a:spcAft>
                <a:spcPts val="0"/>
              </a:spcAft>
              <a:buFont typeface="Symbol" panose="05050102010706020507" pitchFamily="18" charset="2"/>
              <a:buChar char=""/>
            </a:pPr>
            <a:r>
              <a:rPr lang="en-US" sz="1800"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Searching feature is quite faster than current system. Because it searches directly from system that is from the front end.</a:t>
            </a:r>
            <a:endParaRPr lang="en-IN" sz="1800" i="1"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spcAft>
                <a:spcPts val="1000"/>
              </a:spcAft>
              <a:buFont typeface="Symbol" panose="05050102010706020507" pitchFamily="18" charset="2"/>
              <a:buChar char=""/>
            </a:pPr>
            <a:r>
              <a:rPr lang="en-US" sz="1800"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The most important feature of this system is online exhibiting the properties, This saves time to visit at the actual place where the property is located</a:t>
            </a:r>
            <a:endParaRPr lang="en-IN" sz="1800" i="1"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b="1"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Modules</a:t>
            </a:r>
            <a:endParaRPr lang="en-US" dirty="0"/>
          </a:p>
        </p:txBody>
      </p:sp>
      <p:sp>
        <p:nvSpPr>
          <p:cNvPr id="3" name="Content Placeholder 2"/>
          <p:cNvSpPr>
            <a:spLocks noGrp="1"/>
          </p:cNvSpPr>
          <p:nvPr>
            <p:ph idx="1"/>
          </p:nvPr>
        </p:nvSpPr>
        <p:spPr/>
        <p:txBody>
          <a:bodyPr>
            <a:noAutofit/>
          </a:bodyPr>
          <a:lstStyle/>
          <a:p>
            <a:pPr lvl="0">
              <a:buNone/>
            </a:pPr>
            <a:endParaRPr lang="en-US" sz="1800" b="1" dirty="0">
              <a:latin typeface="Calibri" panose="020F0502020204030204" pitchFamily="34" charset="0"/>
              <a:ea typeface="Times New Roman" panose="02020603050405020304" pitchFamily="18" charset="0"/>
              <a:cs typeface="Calibri" panose="020F0502020204030204" pitchFamily="34" charset="0"/>
            </a:endParaRPr>
          </a:p>
          <a:p>
            <a:pPr marL="0" indent="0" fontAlgn="base">
              <a:lnSpc>
                <a:spcPct val="150000"/>
              </a:lnSpc>
              <a:spcAft>
                <a:spcPts val="900"/>
              </a:spcAft>
              <a:buNone/>
            </a:pPr>
            <a:r>
              <a:rPr lang="en-IN" sz="1800" b="1" i="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Admin Profile:</a:t>
            </a:r>
            <a:endParaRPr lang="en-IN" sz="1800" i="1" dirty="0">
              <a:effectLst/>
              <a:latin typeface="Calibri" panose="020F0502020204030204" pitchFamily="34" charset="0"/>
              <a:ea typeface="Calibri" panose="020F0502020204030204" pitchFamily="34" charset="0"/>
              <a:cs typeface="Times New Roman" panose="02020603050405020304" pitchFamily="18" charset="0"/>
            </a:endParaRPr>
          </a:p>
          <a:p>
            <a:pPr lvl="1" fontAlgn="base">
              <a:lnSpc>
                <a:spcPct val="150000"/>
              </a:lnSpc>
              <a:spcAft>
                <a:spcPts val="1500"/>
              </a:spcAft>
            </a:pPr>
            <a:r>
              <a:rPr lang="en-IN" sz="1600" i="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Admin profile is profiled which is assigned to a superuser having full access to the system. Admin module contains Admin Id, name, address, contact no. Admin can view the property details make changes if required, delete the property details. Check the payment status, view, and manage the client details. Any issue in the client’s details or in property details just reports to the admin.</a:t>
            </a:r>
            <a:endParaRPr lang="en-IN" sz="1600" i="1" dirty="0">
              <a:effectLst/>
              <a:latin typeface="Calibri" panose="020F0502020204030204" pitchFamily="34" charset="0"/>
              <a:ea typeface="Calibri" panose="020F0502020204030204" pitchFamily="34" charset="0"/>
              <a:cs typeface="Times New Roman" panose="02020603050405020304" pitchFamily="18" charset="0"/>
            </a:endParaRPr>
          </a:p>
          <a:p>
            <a:pPr marL="0" indent="0" fontAlgn="base">
              <a:lnSpc>
                <a:spcPct val="150000"/>
              </a:lnSpc>
              <a:spcAft>
                <a:spcPts val="900"/>
              </a:spcAft>
              <a:buNone/>
            </a:pPr>
            <a:r>
              <a:rPr lang="en-IN" sz="1800" b="1" i="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Client Profile:</a:t>
            </a:r>
            <a:endParaRPr lang="en-IN" sz="1800" i="1" dirty="0">
              <a:effectLst/>
              <a:latin typeface="Calibri" panose="020F0502020204030204" pitchFamily="34" charset="0"/>
              <a:ea typeface="Calibri" panose="020F0502020204030204" pitchFamily="34" charset="0"/>
              <a:cs typeface="Times New Roman" panose="02020603050405020304" pitchFamily="18" charset="0"/>
            </a:endParaRPr>
          </a:p>
          <a:p>
            <a:pPr lvl="1" fontAlgn="base">
              <a:lnSpc>
                <a:spcPct val="150000"/>
              </a:lnSpc>
              <a:spcAft>
                <a:spcPts val="1500"/>
              </a:spcAft>
            </a:pPr>
            <a:r>
              <a:rPr lang="en-IN" sz="1600" i="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The client profile is for those who want to buy, sell, or rent the property for their uses. Client profile contains Client id, name, address, contact details, etc. Clients can view the property. If it is available and the client is willing to buy or rent. They can pay online or offline.</a:t>
            </a:r>
            <a:endParaRPr lang="en-IN" sz="1600" i="1" dirty="0">
              <a:effectLst/>
              <a:latin typeface="Calibri" panose="020F0502020204030204" pitchFamily="34" charset="0"/>
              <a:ea typeface="Calibri" panose="020F0502020204030204" pitchFamily="34" charset="0"/>
              <a:cs typeface="Times New Roman" panose="02020603050405020304" pitchFamily="18" charset="0"/>
            </a:endParaRPr>
          </a:p>
          <a:p>
            <a:pPr fontAlgn="base">
              <a:lnSpc>
                <a:spcPct val="150000"/>
              </a:lnSpc>
              <a:spcAft>
                <a:spcPts val="900"/>
              </a:spcAft>
            </a:pPr>
            <a:endParaRPr lang="en-IN" sz="1800" i="1" dirty="0">
              <a:effectLst/>
              <a:latin typeface="Calibri" panose="020F0502020204030204" pitchFamily="34" charset="0"/>
              <a:ea typeface="Calibri" panose="020F0502020204030204" pitchFamily="34" charset="0"/>
              <a:cs typeface="Times New Roman" panose="02020603050405020304" pitchFamily="18" charset="0"/>
            </a:endParaRPr>
          </a:p>
          <a:p>
            <a:pPr>
              <a:buNone/>
            </a:pPr>
            <a:endParaRPr lang="en-IN" sz="1800" dirty="0">
              <a:latin typeface="Calibri" panose="020F0502020204030204" pitchFamily="34" charset="0"/>
              <a:ea typeface="Times New Roman" panose="02020603050405020304" pitchFamily="18" charset="0"/>
              <a:cs typeface="Calibri" panose="020F050202020403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10000"/>
          </a:bodyPr>
          <a:lstStyle/>
          <a:p>
            <a:pPr marL="0" indent="0" fontAlgn="base">
              <a:lnSpc>
                <a:spcPct val="150000"/>
              </a:lnSpc>
              <a:spcAft>
                <a:spcPts val="900"/>
              </a:spcAft>
              <a:buNone/>
            </a:pPr>
            <a:r>
              <a:rPr lang="en-IN" sz="1800" b="1" i="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Property Details:</a:t>
            </a:r>
            <a:endParaRPr lang="en-IN" sz="1800" i="1" dirty="0">
              <a:effectLst/>
              <a:latin typeface="Calibri" panose="020F0502020204030204" pitchFamily="34" charset="0"/>
              <a:ea typeface="Calibri" panose="020F0502020204030204" pitchFamily="34" charset="0"/>
              <a:cs typeface="Times New Roman" panose="02020603050405020304" pitchFamily="18" charset="0"/>
            </a:endParaRPr>
          </a:p>
          <a:p>
            <a:pPr lvl="1" fontAlgn="base">
              <a:lnSpc>
                <a:spcPct val="150000"/>
              </a:lnSpc>
              <a:spcAft>
                <a:spcPts val="1500"/>
              </a:spcAft>
            </a:pPr>
            <a:r>
              <a:rPr lang="en-IN" sz="1600" i="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Property details hold the data about the property in property location, total value, owner, etc. The property gives an idea about the property which helps the clients to choose the property.</a:t>
            </a:r>
            <a:endParaRPr lang="en-IN" sz="1600" i="1" dirty="0">
              <a:effectLst/>
              <a:latin typeface="Calibri" panose="020F0502020204030204" pitchFamily="34" charset="0"/>
              <a:ea typeface="Calibri" panose="020F0502020204030204" pitchFamily="34" charset="0"/>
              <a:cs typeface="Times New Roman" panose="02020603050405020304" pitchFamily="18" charset="0"/>
            </a:endParaRPr>
          </a:p>
          <a:p>
            <a:pPr marL="0" indent="0" fontAlgn="base">
              <a:lnSpc>
                <a:spcPct val="150000"/>
              </a:lnSpc>
              <a:spcAft>
                <a:spcPts val="900"/>
              </a:spcAft>
              <a:buNone/>
            </a:pPr>
            <a:r>
              <a:rPr lang="en-IN" sz="1800" b="1" i="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Search Property:</a:t>
            </a:r>
            <a:endParaRPr lang="en-IN" sz="1800" i="1" dirty="0">
              <a:effectLst/>
              <a:latin typeface="Calibri" panose="020F0502020204030204" pitchFamily="34" charset="0"/>
              <a:ea typeface="Calibri" panose="020F0502020204030204" pitchFamily="34" charset="0"/>
              <a:cs typeface="Times New Roman" panose="02020603050405020304" pitchFamily="18" charset="0"/>
            </a:endParaRPr>
          </a:p>
          <a:p>
            <a:pPr lvl="1" fontAlgn="base">
              <a:lnSpc>
                <a:spcPct val="150000"/>
              </a:lnSpc>
              <a:spcAft>
                <a:spcPts val="1500"/>
              </a:spcAft>
            </a:pPr>
            <a:r>
              <a:rPr lang="en-IN" sz="1600" i="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There is a lot of property. Clients may be confused to search their desired property. Clients can search property using property types like residence, offices, faculty, and etc. Property can be searched by property status. Property can also be searched using property value and much more. If there is some legal problem with the property. Then it would be unavailable to rent or buy.</a:t>
            </a:r>
            <a:endParaRPr lang="en-IN" sz="1600" i="1" dirty="0">
              <a:effectLst/>
              <a:latin typeface="Calibri" panose="020F0502020204030204" pitchFamily="34" charset="0"/>
              <a:ea typeface="Calibri" panose="020F0502020204030204" pitchFamily="34" charset="0"/>
              <a:cs typeface="Times New Roman" panose="02020603050405020304" pitchFamily="18" charset="0"/>
            </a:endParaRPr>
          </a:p>
          <a:p>
            <a:pPr marL="0" indent="0" fontAlgn="base">
              <a:lnSpc>
                <a:spcPct val="150000"/>
              </a:lnSpc>
              <a:spcAft>
                <a:spcPts val="900"/>
              </a:spcAft>
              <a:buNone/>
            </a:pPr>
            <a:r>
              <a:rPr lang="en-IN" sz="1800" b="1" i="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Booking:</a:t>
            </a:r>
            <a:endParaRPr lang="en-IN" sz="1800" i="1" dirty="0">
              <a:effectLst/>
              <a:latin typeface="Calibri" panose="020F0502020204030204" pitchFamily="34" charset="0"/>
              <a:ea typeface="Calibri" panose="020F0502020204030204" pitchFamily="34" charset="0"/>
              <a:cs typeface="Times New Roman" panose="02020603050405020304" pitchFamily="18" charset="0"/>
            </a:endParaRPr>
          </a:p>
          <a:p>
            <a:pPr lvl="1" fontAlgn="base">
              <a:lnSpc>
                <a:spcPct val="150000"/>
              </a:lnSpc>
              <a:spcAft>
                <a:spcPts val="1500"/>
              </a:spcAft>
            </a:pPr>
            <a:r>
              <a:rPr lang="en-IN" sz="1600" i="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Once the property is searched and the client finds the desired property. This module helps the client to book the property. This module collects the information and checks the information from the backend. If data is verified then the client redirects to the payment page.</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Flow Diagram</a:t>
            </a:r>
            <a:endParaRPr lang="en-US" dirty="0"/>
          </a:p>
        </p:txBody>
      </p:sp>
      <p:sp>
        <p:nvSpPr>
          <p:cNvPr id="3" name="Content Placeholder 2"/>
          <p:cNvSpPr>
            <a:spLocks noGrp="1"/>
          </p:cNvSpPr>
          <p:nvPr>
            <p:ph idx="1"/>
          </p:nvPr>
        </p:nvSpPr>
        <p:spPr/>
        <p:txBody>
          <a:bodyPr/>
          <a:lstStyle/>
          <a:p>
            <a:pPr>
              <a:spcBef>
                <a:spcPct val="0"/>
              </a:spcBef>
              <a:buNone/>
            </a:pPr>
            <a:r>
              <a:rPr lang="en-US" sz="5000" dirty="0">
                <a:solidFill>
                  <a:schemeClr val="tx2"/>
                </a:solidFill>
                <a:latin typeface="+mj-lt"/>
                <a:ea typeface="+mj-ea"/>
                <a:cs typeface="+mj-cs"/>
              </a:rPr>
              <a:t>Level 0:</a:t>
            </a:r>
            <a:endParaRPr lang="en-US" sz="5000" dirty="0">
              <a:solidFill>
                <a:schemeClr val="tx2"/>
              </a:solidFill>
              <a:latin typeface="+mj-lt"/>
              <a:ea typeface="+mj-ea"/>
              <a:cs typeface="+mj-cs"/>
            </a:endParaRPr>
          </a:p>
          <a:p>
            <a:pPr marL="0" indent="0">
              <a:buNone/>
            </a:pPr>
            <a:endParaRPr lang="en-US" dirty="0"/>
          </a:p>
        </p:txBody>
      </p:sp>
      <p:pic>
        <p:nvPicPr>
          <p:cNvPr id="5"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770987" y="3263611"/>
            <a:ext cx="7127654" cy="1391516"/>
          </a:xfrm>
          <a:prstGeom prst="rect">
            <a:avLst/>
          </a:prstGeo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Flow</Template>
  <TotalTime>0</TotalTime>
  <Words>4817</Words>
  <Application>WPS Presentation</Application>
  <PresentationFormat>Widescreen</PresentationFormat>
  <Paragraphs>299</Paragraphs>
  <Slides>15</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15</vt:i4>
      </vt:variant>
    </vt:vector>
  </HeadingPairs>
  <TitlesOfParts>
    <vt:vector size="28" baseType="lpstr">
      <vt:lpstr>Arial</vt:lpstr>
      <vt:lpstr>SimSun</vt:lpstr>
      <vt:lpstr>Wingdings</vt:lpstr>
      <vt:lpstr>Wingdings 2</vt:lpstr>
      <vt:lpstr>Calibri</vt:lpstr>
      <vt:lpstr>Times New Roman</vt:lpstr>
      <vt:lpstr>Symbol</vt:lpstr>
      <vt:lpstr>Constantia</vt:lpstr>
      <vt:lpstr>Microsoft YaHei</vt:lpstr>
      <vt:lpstr>Arial Unicode MS</vt:lpstr>
      <vt:lpstr>Latha</vt:lpstr>
      <vt:lpstr>Segoe Print</vt:lpstr>
      <vt:lpstr>Flow</vt:lpstr>
      <vt:lpstr>ONLINE PROPERTY MANAGEMENT</vt:lpstr>
      <vt:lpstr>ABSTRACT</vt:lpstr>
      <vt:lpstr> HARDWARE SPECFICATION</vt:lpstr>
      <vt:lpstr> SOFTWARE SPECIFICATION </vt:lpstr>
      <vt:lpstr>EXISTING SYSTEM</vt:lpstr>
      <vt:lpstr>PROPOSED SYSTEM</vt:lpstr>
      <vt:lpstr>Modules</vt:lpstr>
      <vt:lpstr>PowerPoint 演示文稿</vt:lpstr>
      <vt:lpstr>Data Flow Diagram</vt:lpstr>
      <vt:lpstr>Level 1:</vt:lpstr>
      <vt:lpstr>TABLE DESIGN TABLE NAME:ADMIN</vt:lpstr>
      <vt:lpstr>TABLE NAME:CUSTOMER</vt:lpstr>
      <vt:lpstr>TABLE NAME:CUSTOMER</vt:lpstr>
      <vt:lpstr>TABLE NAME:CUSTOMER</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COLLEGE VOTING SYSTEM</dc:title>
  <dc:creator>Gokul Balasubramaniyam</dc:creator>
  <cp:lastModifiedBy>gokul</cp:lastModifiedBy>
  <cp:revision>16</cp:revision>
  <dcterms:created xsi:type="dcterms:W3CDTF">2021-01-26T14:06:00Z</dcterms:created>
  <dcterms:modified xsi:type="dcterms:W3CDTF">2023-03-06T18:54:18Z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6A518E4FD8FF4CFC8844736BB3817DA2</vt:lpwstr>
  </property>
  <property fmtid="{D5CDD505-2E9C-101B-9397-08002B2CF9AE}" pid="3" name="KSOProductBuildVer">
    <vt:lpwstr>1033-11.2.0.11417</vt:lpwstr>
  </property>
</Properties>
</file>