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a:bodyPr>
          <a:lstStyle/>
          <a:p>
            <a:r>
              <a:rPr lang="en-US" dirty="0"/>
              <a:t>PLACEMENT CELL</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4652530" y="685800"/>
            <a:ext cx="7026852" cy="51531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NAME:Company</a:t>
            </a:r>
            <a:endParaRPr lang="en-US" dirty="0"/>
          </a:p>
        </p:txBody>
      </p:sp>
      <p:graphicFrame>
        <p:nvGraphicFramePr>
          <p:cNvPr id="4" name="Table 3"/>
          <p:cNvGraphicFramePr>
            <a:graphicFrameLocks noGrp="1"/>
          </p:cNvGraphicFramePr>
          <p:nvPr/>
        </p:nvGraphicFramePr>
        <p:xfrm>
          <a:off x="460851" y="188106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Company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Company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Branch</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Url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NAME:Drive</a:t>
            </a:r>
            <a:endParaRPr lang="en-US" dirty="0"/>
          </a:p>
        </p:txBody>
      </p:sp>
      <p:graphicFrame>
        <p:nvGraphicFramePr>
          <p:cNvPr id="4" name="Table 3"/>
          <p:cNvGraphicFramePr>
            <a:graphicFrameLocks noGrp="1"/>
          </p:cNvGraphicFramePr>
          <p:nvPr/>
        </p:nvGraphicFramePr>
        <p:xfrm>
          <a:off x="460851" y="1881063"/>
          <a:ext cx="5867400" cy="5328285"/>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Drive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Title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Company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job position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1000">
                <a:tc>
                  <a:txBody>
                    <a:bodyPr/>
                    <a:p>
                      <a:pPr indent="0">
                        <a:buNone/>
                      </a:pPr>
                      <a:r>
                        <a:rPr lang="en-IN" altLang="en-US" sz="1200" b="0">
                          <a:latin typeface="Times New Roman" panose="02020603050405020304" pitchFamily="18" charset="0"/>
                          <a:cs typeface="Times New Roman" panose="02020603050405020304" pitchFamily="18" charset="0"/>
                        </a:rPr>
                        <a:t>profile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Salary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5</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sslc</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hsc</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graduation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3</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NAME:Student</a:t>
            </a:r>
            <a:endParaRPr lang="en-US" dirty="0"/>
          </a:p>
        </p:txBody>
      </p:sp>
      <p:graphicFrame>
        <p:nvGraphicFramePr>
          <p:cNvPr id="4" name="Table 3"/>
          <p:cNvGraphicFramePr>
            <a:graphicFrameLocks noGrp="1"/>
          </p:cNvGraphicFramePr>
          <p:nvPr/>
        </p:nvGraphicFramePr>
        <p:xfrm>
          <a:off x="460851" y="188106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Student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 email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85000" lnSpcReduction="20000"/>
          </a:bodyPr>
          <a:lstStyle/>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From a student’s perspective, placements can bring a wide range of benefits and opportunities. Training and management of placement is a crucial part of an educational institution in which most of the work is done manually. Manual system in the colleges requires a lot of manpower and time. With this project we aim to develop a web portal to solve this issue. The project is aimed at developing an application for the placement department of the college. The system is an application which will be accessed and effectively used throughout the organization with proper login enabled. It can also be used as an application for the Placement Officers in the college to manage the student information about placement thus reducing the manual work and consumes less paperwork. The system also provides the facility of viewing the personal and academic information of the student. The system gets the requested list of candidates for the companies who would like to recruit the people according to their eligibility criteria. Laravel framework is used to facilitate the process of making the program.</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484310" y="1898073"/>
            <a:ext cx="10018713" cy="3893127"/>
          </a:xfrm>
        </p:spPr>
        <p:txBody>
          <a:bodyPr>
            <a:normAutofit fontScale="92500"/>
          </a:bodyPr>
          <a:lstStyle/>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In colleges the records were stored in excel sheets hence sorting the data is always a problem. The excel sheets are also less advanced. Hence sorting and searching problems arises. Updating Records is another tedious task. Due to the above problems the updating was very difficult and ambiguous. Data redundancy also occurs due to the duplication of files and records. The files were not stored in a hierarchical format, hence searching the eligible students was the greatest problem [1]. The placement officer has to find out the eligible students by looking at the excel sheet. He/she has to see the marks of every student and their eligibility</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400" dirty="0"/>
              <a:t>students face is that they are not made aware of the Training and Placement activity held in their institutions, hence there might have been a loss of opportunities</a:t>
            </a:r>
            <a:endParaRPr lang="en-US" sz="1400" dirty="0"/>
          </a:p>
          <a:p>
            <a:pPr marL="342900" marR="0" lvl="0" indent="-342900">
              <a:lnSpc>
                <a:spcPct val="150000"/>
              </a:lnSpc>
              <a:spcBef>
                <a:spcPts val="0"/>
              </a:spcBef>
              <a:spcAft>
                <a:spcPts val="0"/>
              </a:spcAft>
              <a:buFont typeface="Symbol" panose="05050102010706020507" pitchFamily="18" charset="2"/>
              <a:buChar char=""/>
            </a:pPr>
            <a:r>
              <a:rPr lang="en-US" sz="1400" dirty="0"/>
              <a:t>Hence lots of confusion at the last moment also arises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1484310" y="1939635"/>
            <a:ext cx="10018713" cy="3851565"/>
          </a:xfrm>
        </p:spPr>
        <p:txBody>
          <a:bodyPr>
            <a:normAutofit fontScale="85000" lnSpcReduction="10000"/>
          </a:bodyPr>
          <a:lstStyle/>
          <a:p>
            <a:pPr indent="457200">
              <a:lnSpc>
                <a:spcPct val="150000"/>
              </a:lnSpc>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design and implement a web-based placement management system. High-quality placements bring good benefits and positive impacts on students as well as for the colleges. During this process college finds it difficult and time-consuming to collect data from each student. In most cases they collect data manually. Working in a manual system in the colleges requires a lot of manpower and time. The placement management system is an online application that can be accessed throughout the college and outside with proper login details. This system can be used as an application for the placement officer, Hod, faculty coordinator of the college to manage the student information with regards to placement. The student is able to upload their information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track the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student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Easy to apply the job systematically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1484310" y="1842655"/>
            <a:ext cx="10018713" cy="3948545"/>
          </a:xfrm>
        </p:spPr>
        <p:txBody>
          <a:bodyPr>
            <a:noAutofit/>
          </a:bodyPr>
          <a:lstStyle/>
          <a:p>
            <a:pPr marL="342900" lvl="0" indent="-342900">
              <a:lnSpc>
                <a:spcPct val="150000"/>
              </a:lnSpc>
              <a:spcAft>
                <a:spcPts val="0"/>
              </a:spcAft>
              <a:buFont typeface="+mj-lt"/>
              <a:buAutoNum type="arabicPeriod"/>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Admin Module </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457200" indent="457200">
              <a:lnSpc>
                <a:spcPct val="150000"/>
              </a:lnSpc>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The Placement officer is the administrator of the system. Admin plays a very crucial role in the system. Admin can log in through a username and password. He/she can maintain the placement activities via the system. Admin can add departments, create new batches, add /delete drives. Students can directly join in the placement drive if interested. Admin can manage the training programs conducted in the college. Admin is also able to analyze the placement activities of each student.</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a:lnSpc>
                <a:spcPct val="150000"/>
              </a:lnSpc>
              <a:spcAft>
                <a:spcPts val="1000"/>
              </a:spcAft>
              <a:buNone/>
            </a:pPr>
            <a:r>
              <a:rPr lang="en-US" sz="1600" b="1" dirty="0">
                <a:effectLst/>
                <a:latin typeface="Calibri" panose="020F0502020204030204" pitchFamily="34" charset="0"/>
                <a:cs typeface="Calibri" panose="020F0502020204030204" pitchFamily="34" charset="0"/>
              </a:rPr>
              <a:t>2. Student Module</a:t>
            </a:r>
            <a:endParaRPr lang="en-IN" sz="1600" b="1" dirty="0">
              <a:effectLst/>
              <a:latin typeface="Calibri" panose="020F0502020204030204" pitchFamily="34" charset="0"/>
              <a:cs typeface="Calibri" panose="020F0502020204030204" pitchFamily="34" charset="0"/>
            </a:endParaRPr>
          </a:p>
          <a:p>
            <a:pPr marL="457200" indent="457200">
              <a:lnSpc>
                <a:spcPct val="150000"/>
              </a:lnSpc>
              <a:spcAft>
                <a:spcPts val="1000"/>
              </a:spcAft>
            </a:pPr>
            <a:r>
              <a:rPr lang="en-US" sz="1600" dirty="0">
                <a:effectLst/>
                <a:latin typeface="Calibri" panose="020F0502020204030204" pitchFamily="34" charset="0"/>
                <a:cs typeface="Calibri" panose="020F0502020204030204" pitchFamily="34" charset="0"/>
              </a:rPr>
              <a:t> Every student is given a default username and password, using this he/she can enter the system. Students can fill the necessary details like 10 </a:t>
            </a:r>
            <a:r>
              <a:rPr lang="en-US" sz="1600" dirty="0" err="1">
                <a:effectLst/>
                <a:latin typeface="Calibri" panose="020F0502020204030204" pitchFamily="34" charset="0"/>
                <a:cs typeface="Calibri" panose="020F0502020204030204" pitchFamily="34" charset="0"/>
              </a:rPr>
              <a:t>th</a:t>
            </a:r>
            <a:r>
              <a:rPr lang="en-US" sz="1600" dirty="0">
                <a:effectLst/>
                <a:latin typeface="Calibri" panose="020F0502020204030204" pitchFamily="34" charset="0"/>
                <a:cs typeface="Calibri" panose="020F0502020204030204" pitchFamily="34" charset="0"/>
              </a:rPr>
              <a:t> grade etc. if interested, students can register for the upcoming drives. The student is also able to attend the online aptitude test being conducted in the system. Based on this aptitude test and other criteria the placement probabilities of a particular student are been predicted</a:t>
            </a:r>
            <a:endParaRPr lang="en-IN" sz="1600" dirty="0">
              <a:effectLst/>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3006" y="644237"/>
            <a:ext cx="10018713" cy="5105400"/>
          </a:xfrm>
        </p:spPr>
        <p:txBody>
          <a:bodyPr>
            <a:normAutofit/>
          </a:bodyPr>
          <a:lstStyle/>
          <a:p>
            <a:pPr marL="0" lvl="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3. Placement Company Details</a:t>
            </a:r>
            <a:endParaRPr lang="en-IN" sz="1600"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latin typeface="Times New Roman" panose="02020603050405020304" pitchFamily="18" charset="0"/>
                <a:ea typeface="Times New Roman" panose="02020603050405020304" pitchFamily="18" charset="0"/>
              </a:rPr>
              <a:t>Admin logged in to the portal and register the company details. Before registering the details, they should login and enter these details because of the security reason.  What ever the placement company details are entering which will be shown in the student screen then only they can applied the company.</a:t>
            </a:r>
            <a:endParaRPr lang="en-IN" sz="1600" dirty="0">
              <a:effectLst/>
              <a:latin typeface="Times New Roman" panose="02020603050405020304" pitchFamily="18" charset="0"/>
              <a:ea typeface="Times New Roman" panose="02020603050405020304" pitchFamily="18" charset="0"/>
            </a:endParaRPr>
          </a:p>
          <a:p>
            <a:pPr marL="0" lvl="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4. Apply Company</a:t>
            </a:r>
            <a:endParaRPr lang="en-IN" sz="1600"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latin typeface="Times New Roman" panose="02020603050405020304" pitchFamily="18" charset="0"/>
                <a:ea typeface="Times New Roman" panose="02020603050405020304" pitchFamily="18" charset="0"/>
              </a:rPr>
              <a:t>Once the company details are entered then student can apply the job opportunity. In this module has displayed some details about the interview and the interview process, interview date and etc. it will be notify by the admin once its apply</a:t>
            </a:r>
            <a:endParaRPr lang="en-US" sz="1600" dirty="0">
              <a:effectLst/>
              <a:latin typeface="Times New Roman" panose="02020603050405020304" pitchFamily="18" charset="0"/>
              <a:ea typeface="Times New Roman" panose="02020603050405020304" pitchFamily="18" charset="0"/>
            </a:endParaRPr>
          </a:p>
          <a:p>
            <a:pPr marL="45720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5.Student Applies Details</a:t>
            </a:r>
            <a:endParaRPr lang="en-IN" sz="1600" b="1"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rPr>
              <a:t>When the students are applied the job portal the notification will be sent to the admin/teacher. Then the teacher can be verifying the student details and share their resume to the company.</a:t>
            </a:r>
            <a:endParaRPr lang="en-IN" sz="160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900487" y="2998469"/>
            <a:ext cx="5326640" cy="15596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5540</Words>
  <Application>WPS Presentation</Application>
  <PresentationFormat>Widescreen</PresentationFormat>
  <Paragraphs>268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Times New Roman</vt:lpstr>
      <vt:lpstr>Calibri</vt:lpstr>
      <vt:lpstr>Symbol</vt:lpstr>
      <vt:lpstr>Corbel</vt:lpstr>
      <vt:lpstr>Microsoft YaHei</vt:lpstr>
      <vt:lpstr>Arial Unicode MS</vt:lpstr>
      <vt:lpstr>Latha</vt:lpstr>
      <vt:lpstr>Segoe Print</vt:lpstr>
      <vt:lpstr>Parallax</vt:lpstr>
      <vt:lpstr>PLACEMENT CELL</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NAME:Transaction</vt:lpstr>
      <vt:lpstr>TABLE NAME:Transaction</vt:lpstr>
      <vt:lpstr>TABLE NAME:Transaction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12</cp:revision>
  <dcterms:created xsi:type="dcterms:W3CDTF">2021-01-26T14:06:00Z</dcterms:created>
  <dcterms:modified xsi:type="dcterms:W3CDTF">2023-03-06T18:59:53Z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8606B7F18431413F933BD3524FFAFDF1</vt:lpwstr>
  </property>
  <property fmtid="{D5CDD505-2E9C-101B-9397-08002B2CF9AE}" pid="3" name="KSOProductBuildVer">
    <vt:lpwstr>1033-11.2.0.11417</vt:lpwstr>
  </property>
</Properties>
</file>