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59" r:id="rId7"/>
    <p:sldId id="260" r:id="rId8"/>
    <p:sldId id="261" r:id="rId9"/>
    <p:sldId id="278" r:id="rId10"/>
    <p:sldId id="262" r:id="rId11"/>
    <p:sldId id="277" r:id="rId12"/>
    <p:sldId id="264" r:id="rId13"/>
    <p:sldId id="265" r:id="rId14"/>
    <p:sldId id="279" r:id="rId15"/>
    <p:sldId id="280" r:id="rId16"/>
    <p:sldId id="281" r:id="rId17"/>
    <p:sldId id="282" r:id="rId18"/>
    <p:sldId id="283" r:id="rId19"/>
    <p:sldId id="284" r:id="rId20"/>
    <p:sldId id="285" r:id="rId21"/>
    <p:sldId id="287"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C6E12D2-DA3A-480B-BCDF-BFB6C7EBE402}"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1BBC3DF-4D3E-4D62-AC24-223E50BCC8D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C6E12D2-DA3A-480B-BCDF-BFB6C7EBE402}"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024" y="1574801"/>
            <a:ext cx="6815669" cy="1515533"/>
          </a:xfrm>
        </p:spPr>
        <p:txBody>
          <a:bodyPr>
            <a:normAutofit/>
          </a:bodyPr>
          <a:lstStyle/>
          <a:p>
            <a:r>
              <a:rPr lang="en-IN" altLang="en-US" dirty="0"/>
              <a:t>FUEL AUTOMATION SYSTEM</a:t>
            </a:r>
            <a:endParaRPr lang="en-IN" altLang="en-US" dirty="0"/>
          </a:p>
        </p:txBody>
      </p:sp>
      <p:sp>
        <p:nvSpPr>
          <p:cNvPr id="3" name="Subtitle 2"/>
          <p:cNvSpPr>
            <a:spLocks noGrp="1"/>
          </p:cNvSpPr>
          <p:nvPr>
            <p:ph type="subTitle" idx="1"/>
          </p:nvPr>
        </p:nvSpPr>
        <p:spPr>
          <a:xfrm>
            <a:off x="2688165" y="4622798"/>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IN" altLang="en-US" sz="1800" b="1">
                <a:latin typeface="Calibri" panose="020F0502020204030204" pitchFamily="34" charset="0"/>
                <a:cs typeface="Calibri" panose="020F0502020204030204" pitchFamily="34" charset="0"/>
              </a:rPr>
              <a:t>Maintenance</a:t>
            </a:r>
            <a:endParaRPr lang="en-IN" altLang="en-US" sz="1800" b="1">
              <a:latin typeface="Calibri" panose="020F0502020204030204" pitchFamily="34" charset="0"/>
              <a:cs typeface="Calibri" panose="020F0502020204030204" pitchFamily="34" charset="0"/>
            </a:endParaRPr>
          </a:p>
          <a:p>
            <a:pPr marL="0" indent="0">
              <a:buNone/>
            </a:pPr>
            <a:r>
              <a:rPr lang="en-IN" altLang="en-US" sz="1800" b="1">
                <a:latin typeface="Calibri" panose="020F0502020204030204" pitchFamily="34" charset="0"/>
                <a:cs typeface="Calibri" panose="020F0502020204030204" pitchFamily="34" charset="0"/>
              </a:rPr>
              <a:t>	</a:t>
            </a:r>
            <a:r>
              <a:rPr lang="en-IN" altLang="en-US" sz="1800">
                <a:latin typeface="Calibri" panose="020F0502020204030204" pitchFamily="34" charset="0"/>
                <a:cs typeface="Calibri" panose="020F0502020204030204" pitchFamily="34" charset="0"/>
              </a:rPr>
              <a:t>This module has all the details about the fuel and diesel brand and price details. can modidy and delete the records. Once it is created it will be stored in the maintanence table when ever data is needed can get it from the table.</a:t>
            </a:r>
            <a:endParaRPr lang="en-IN" altLang="en-US" sz="1800">
              <a:latin typeface="Calibri" panose="020F0502020204030204" pitchFamily="34" charset="0"/>
              <a:cs typeface="Calibri" panose="020F0502020204030204" pitchFamily="34" charset="0"/>
            </a:endParaRPr>
          </a:p>
          <a:p>
            <a:pPr marL="0" indent="0">
              <a:buNone/>
            </a:pPr>
            <a:endParaRPr lang="en-IN" altLang="en-US" sz="1800">
              <a:latin typeface="Calibri" panose="020F0502020204030204" pitchFamily="34" charset="0"/>
              <a:cs typeface="Calibri" panose="020F0502020204030204" pitchFamily="34" charset="0"/>
            </a:endParaRPr>
          </a:p>
          <a:p>
            <a:pPr marL="0" indent="0">
              <a:buNone/>
            </a:pPr>
            <a:r>
              <a:rPr lang="en-IN" altLang="en-US" sz="1800" b="1">
                <a:latin typeface="Calibri" panose="020F0502020204030204" pitchFamily="34" charset="0"/>
                <a:cs typeface="Calibri" panose="020F0502020204030204" pitchFamily="34" charset="0"/>
              </a:rPr>
              <a:t>Sales	</a:t>
            </a:r>
            <a:endParaRPr lang="en-IN" altLang="en-US" sz="1800" b="1">
              <a:latin typeface="Calibri" panose="020F0502020204030204" pitchFamily="34" charset="0"/>
              <a:cs typeface="Calibri" panose="020F0502020204030204" pitchFamily="34" charset="0"/>
            </a:endParaRPr>
          </a:p>
          <a:p>
            <a:pPr marL="0" indent="0">
              <a:buNone/>
            </a:pPr>
            <a:r>
              <a:rPr lang="en-US" altLang="en-IN" sz="1800" b="1">
                <a:latin typeface="Calibri" panose="020F0502020204030204" pitchFamily="34" charset="0"/>
                <a:cs typeface="Calibri" panose="020F0502020204030204" pitchFamily="34" charset="0"/>
              </a:rPr>
              <a:t>	</a:t>
            </a:r>
            <a:r>
              <a:rPr lang="en-IN" altLang="en-US" sz="1800">
                <a:latin typeface="Calibri" panose="020F0502020204030204" pitchFamily="34" charset="0"/>
                <a:cs typeface="Calibri" panose="020F0502020204030204" pitchFamily="34" charset="0"/>
              </a:rPr>
              <a:t> This </a:t>
            </a:r>
            <a:r>
              <a:rPr lang="en-US" altLang="en-IN" sz="1800">
                <a:latin typeface="Calibri" panose="020F0502020204030204" pitchFamily="34" charset="0"/>
                <a:cs typeface="Calibri" panose="020F0502020204030204" pitchFamily="34" charset="0"/>
              </a:rPr>
              <a:t>modue could be select the fuel type and price to calculte the price details. This module has to manage all the performance activity. Also we can select the customer and reduce the balance amount.</a:t>
            </a:r>
            <a:endParaRPr lang="en-US" altLang="en-IN" sz="1800">
              <a:latin typeface="Calibri" panose="020F0502020204030204" pitchFamily="34" charset="0"/>
              <a:cs typeface="Calibri" panose="020F0502020204030204" pitchFamily="34" charset="0"/>
            </a:endParaRPr>
          </a:p>
          <a:p>
            <a:pPr marL="0" indent="0">
              <a:buNone/>
            </a:pPr>
            <a:endParaRPr lang="en-IN" altLang="en-US" sz="1800" b="1">
              <a:latin typeface="Calibri" panose="020F0502020204030204" pitchFamily="34" charset="0"/>
              <a:cs typeface="Calibri" panose="020F0502020204030204" pitchFamily="34" charset="0"/>
            </a:endParaRPr>
          </a:p>
          <a:p>
            <a:pPr marL="0" indent="0">
              <a:buNone/>
            </a:pPr>
            <a:r>
              <a:rPr lang="en-US" altLang="en-IN" sz="1800" b="1">
                <a:latin typeface="Calibri" panose="020F0502020204030204" pitchFamily="34" charset="0"/>
                <a:cs typeface="Calibri" panose="020F0502020204030204" pitchFamily="34" charset="0"/>
              </a:rPr>
              <a:t>Balance</a:t>
            </a:r>
            <a:endParaRPr lang="en-IN" altLang="en-US" sz="1800" b="1">
              <a:latin typeface="Calibri" panose="020F0502020204030204" pitchFamily="34" charset="0"/>
              <a:cs typeface="Calibri" panose="020F0502020204030204" pitchFamily="34" charset="0"/>
            </a:endParaRPr>
          </a:p>
          <a:p>
            <a:pPr marL="0" indent="0">
              <a:buNone/>
            </a:pPr>
            <a:r>
              <a:rPr lang="en-IN" altLang="en-US" sz="1800">
                <a:latin typeface="Calibri" panose="020F0502020204030204" pitchFamily="34" charset="0"/>
                <a:cs typeface="Calibri" panose="020F0502020204030204" pitchFamily="34" charset="0"/>
              </a:rPr>
              <a:t>	T</a:t>
            </a:r>
            <a:r>
              <a:rPr lang="en-US" altLang="en-IN" sz="1800">
                <a:latin typeface="Calibri" panose="020F0502020204030204" pitchFamily="34" charset="0"/>
                <a:cs typeface="Calibri" panose="020F0502020204030204" pitchFamily="34" charset="0"/>
              </a:rPr>
              <a:t>his module can be perform to calculate the amount on customer level, if the customer has any pending  payment amount they can manually choose and pay the amount.</a:t>
            </a:r>
            <a:endParaRPr lang="en-US" altLang="en-IN" sz="180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sz="half"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7" name="Content Placeholder 6" descr="fuel0.drawio"/>
          <p:cNvPicPr>
            <a:picLocks noChangeAspect="1"/>
          </p:cNvPicPr>
          <p:nvPr>
            <p:ph sz="half" idx="2"/>
          </p:nvPr>
        </p:nvPicPr>
        <p:blipFill>
          <a:blip r:embed="rId1"/>
          <a:stretch>
            <a:fillRect/>
          </a:stretch>
        </p:blipFill>
        <p:spPr>
          <a:xfrm>
            <a:off x="5212715" y="2012315"/>
            <a:ext cx="2676525" cy="2009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3" name="Content Placeholder 2" descr="fuelautomation-Page-3.drawio"/>
          <p:cNvPicPr>
            <a:picLocks noChangeAspect="1"/>
          </p:cNvPicPr>
          <p:nvPr>
            <p:ph idx="1"/>
          </p:nvPr>
        </p:nvPicPr>
        <p:blipFill>
          <a:blip r:embed="rId1"/>
          <a:stretch>
            <a:fillRect/>
          </a:stretch>
        </p:blipFill>
        <p:spPr>
          <a:xfrm>
            <a:off x="2749550" y="352425"/>
            <a:ext cx="8546465" cy="5893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Content Placeholder 2" descr="web-screenshot-14-02-2023"/>
          <p:cNvPicPr>
            <a:picLocks noChangeAspect="1"/>
          </p:cNvPicPr>
          <p:nvPr>
            <p:ph idx="1"/>
          </p:nvPr>
        </p:nvPicPr>
        <p:blipFill>
          <a:blip r:embed="rId1"/>
          <a:stretch>
            <a:fillRect/>
          </a:stretch>
        </p:blipFill>
        <p:spPr>
          <a:xfrm>
            <a:off x="946785" y="1174750"/>
            <a:ext cx="10297160" cy="495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1)"/>
          <p:cNvPicPr>
            <a:picLocks noChangeAspect="1"/>
          </p:cNvPicPr>
          <p:nvPr>
            <p:ph idx="1"/>
          </p:nvPr>
        </p:nvPicPr>
        <p:blipFill>
          <a:blip r:embed="rId1"/>
          <a:stretch>
            <a:fillRect/>
          </a:stretch>
        </p:blipFill>
        <p:spPr>
          <a:xfrm>
            <a:off x="946785" y="1174750"/>
            <a:ext cx="10297160" cy="4953000"/>
          </a:xfrm>
          <a:prstGeom prst="rect">
            <a:avLst/>
          </a:prstGeom>
        </p:spPr>
      </p:pic>
      <p:pic>
        <p:nvPicPr>
          <p:cNvPr id="2" name="Picture 1" descr="web-screenshot-14-02-2023 (1)"/>
          <p:cNvPicPr>
            <a:picLocks noChangeAspect="1"/>
          </p:cNvPicPr>
          <p:nvPr/>
        </p:nvPicPr>
        <p:blipFill>
          <a:blip r:embed="rId2"/>
          <a:stretch>
            <a:fillRect/>
          </a:stretch>
        </p:blipFill>
        <p:spPr>
          <a:xfrm>
            <a:off x="0" y="751205"/>
            <a:ext cx="12192000" cy="53549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Content Placeholder 2" descr="web-screenshot-14-02-2023 (2)"/>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pic>
        <p:nvPicPr>
          <p:cNvPr id="8" name="Content Placeholder 7" descr="web-screenshot-14-02-2023 (4)"/>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Content Placeholder 2" descr="web-screenshot-14-02-2023 (5)"/>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Content Placeholder 2" descr="web-screenshot-14-02-2023 (6)"/>
          <p:cNvPicPr>
            <a:picLocks noChangeAspect="1"/>
          </p:cNvPicPr>
          <p:nvPr>
            <p:ph idx="1"/>
          </p:nvPr>
        </p:nvPicPr>
        <p:blipFill>
          <a:blip r:embed="rId1"/>
          <a:stretch>
            <a:fillRect/>
          </a:stretch>
        </p:blipFill>
        <p:spPr>
          <a:xfrm>
            <a:off x="609600" y="1240790"/>
            <a:ext cx="10972800" cy="48196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6)"/>
          <p:cNvPicPr>
            <a:picLocks noChangeAspect="1"/>
          </p:cNvPicPr>
          <p:nvPr>
            <p:ph idx="1"/>
          </p:nvPr>
        </p:nvPicPr>
        <p:blipFill>
          <a:blip r:embed="rId1"/>
          <a:stretch>
            <a:fillRect/>
          </a:stretch>
        </p:blipFill>
        <p:spPr>
          <a:xfrm>
            <a:off x="609600" y="1240790"/>
            <a:ext cx="10972800" cy="4819650"/>
          </a:xfrm>
          <a:prstGeom prst="rect">
            <a:avLst/>
          </a:prstGeom>
        </p:spPr>
      </p:pic>
      <p:pic>
        <p:nvPicPr>
          <p:cNvPr id="6" name="Picture 5" descr="web-screenshot-14-02-2023 (7)"/>
          <p:cNvPicPr>
            <a:picLocks noChangeAspect="1"/>
          </p:cNvPicPr>
          <p:nvPr/>
        </p:nvPicPr>
        <p:blipFill>
          <a:blip r:embed="rId2"/>
          <a:stretch>
            <a:fillRect/>
          </a:stretch>
        </p:blipFill>
        <p:spPr>
          <a:xfrm>
            <a:off x="0" y="751205"/>
            <a:ext cx="12192000" cy="53549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0"/>
              </a:spcAft>
            </a:pPr>
            <a:r>
              <a:rPr lang="en-US" sz="1800" dirty="0">
                <a:solidFill>
                  <a:srgbClr val="6E6E6E"/>
                </a:solidFill>
                <a:effectLst/>
                <a:latin typeface="Times New Roman" panose="02020603050405020304" pitchFamily="18" charset="0"/>
                <a:ea typeface="Times New Roman" panose="02020603050405020304" pitchFamily="18" charset="0"/>
              </a:rPr>
              <a:t>Day by day the number of vehicles and machines are increasing in the modern world. In the present day's scenario, the demand of fuel is increasing because of vehicles and machines are depending on fuel. The long line in front of fuel stations, especially in front of gas pumps is a common scenario in the daily life that waste the valuable time. In Bangladesh, the fuel stations are operated manually that causes the delay. In this paper, we have developed an automated fuel management system that can maintain the account of the fuel stations. The results of this experiment print a receipt automatically after every transaction and can monitor the transactions from remote place via Internet. This management system also helps the fuel stations to become faster and can reduce corruptions in transactions of fuel stations.</a:t>
            </a:r>
            <a:endParaRPr lang="en-US" sz="1800" dirty="0">
              <a:solidFill>
                <a:srgbClr val="6E6E6E"/>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Content Placeholder 2" descr="web-screenshot-14-02-2023 (8)"/>
          <p:cNvPicPr>
            <a:picLocks noChangeAspect="1"/>
          </p:cNvPicPr>
          <p:nvPr>
            <p:ph idx="1"/>
          </p:nvPr>
        </p:nvPicPr>
        <p:blipFill>
          <a:blip r:embed="rId1"/>
          <a:stretch>
            <a:fillRect/>
          </a:stretch>
        </p:blipFill>
        <p:spPr>
          <a:xfrm>
            <a:off x="609600" y="1226185"/>
            <a:ext cx="10972800" cy="48196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a:xfrm>
            <a:off x="609600" y="952500"/>
            <a:ext cx="10972800" cy="4953000"/>
          </a:xfrm>
        </p:spPr>
        <p:txBody>
          <a:bodyPr/>
          <a:p>
            <a:pPr marL="0" indent="0">
              <a:lnSpc>
                <a:spcPct val="150000"/>
              </a:lnSpc>
              <a:buNone/>
            </a:pP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Energy is a vital issue in the modern world. At present, the machine is part of parcel of the daily life. Moreover, most of the machines are depending on energy or fuel in order to operate. The modern life depends on energy and most of the energy is coming from Petroleum or natural resources. Most of the countries in  the world have  not available petroleum  or other natural  resources. They have  some small amount of natural Gas mine which is not good enough for a long time. Maximum developing country's government imports a large amount of petroleum in every year and  sells them at  fewer prices than the international market. The government of Bangladesh gives a large amount of subsidy in petroleum sector every year. The government of Bangladesh spends a major share of its budget providing direct subsidies for fossil fuels  and  electricity,  the  costs  of  which  have  been  escalating  rapidly  in  recent  years.  In  2012,  the government reports it spent BDT 81.4 billion (US$ 944 million) in direct expenditure on energy subsidies [1]. In 2014 the finance ministry has sanctioned BDT 1,253 core in favor of the Bangladesh Petroleum Corporation as subsidy payments for selling petroleum products in the domestic market at prices lower than its procurement costs [2]. A well monitoring is necessary in this sector. The idea is to develop such a system that can monitor every transaction of every fuel station (e.g. Petrol or CNG pump).   The central goal of this research is to automate the fuel station so that the transactions can be maintained  without  difficulty.  </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IN" alt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 present system all report work is done manually at the petrol pump. Admin user have to check each petrol pump machine the calculate the sold petrol, but in our proposed system user can check sold petrol from his monitor by clicking on some report button. This system also keep records of each employee. Admin can also check which employee sold how much petrol and what amount he submitted to accountant at the end of the day. Admin can also check how much oil they sold in one day or one month. Admin can generate monthly sale report or annually sale report when they want. This system also help admin to generate the salary of each employee on the basis of his position and working hour.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the work at petrol pump is done manually so it becomes hard for the supervisor to maintain a daily record. So we have developed this system to computerize all the reporting work of petrol pump. Our project gives the supervisor to maintain a daily record in an easiest way. Admin can add new employee and can also delete employee from the system. this system also keep track of the employee attendance and generate the salary on the basis of his working hours. Employee can also check the petrol diesel price online. Admin can also find contact detail of every employee from the system. he can find detail like his address , phone number , joining date , native address.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From report module admin can also generate several reports like pumps daily earning report , employee shift delivery report , pumps report , cumulative daily report , salary report. Admin can update many information in the system that’s why his account is protected with user name and password. Only authentic user can login to admin account.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Types Of Modules</a:t>
            </a:r>
            <a:endParaRPr lang="en-IN" altLang="en-US"/>
          </a:p>
        </p:txBody>
      </p:sp>
      <p:sp>
        <p:nvSpPr>
          <p:cNvPr id="3" name="Content Placeholder 2"/>
          <p:cNvSpPr>
            <a:spLocks noGrp="1"/>
          </p:cNvSpPr>
          <p:nvPr>
            <p:ph idx="1"/>
          </p:nvPr>
        </p:nvSpPr>
        <p:spPr/>
        <p:txBody>
          <a:bodyPr/>
          <a:p>
            <a:r>
              <a:rPr lang="en-IN" altLang="en-US"/>
              <a:t>Admin</a:t>
            </a:r>
            <a:endParaRPr lang="en-IN" altLang="en-US"/>
          </a:p>
          <a:p>
            <a:r>
              <a:rPr lang="en-IN" altLang="en-US"/>
              <a:t>Customer</a:t>
            </a:r>
            <a:endParaRPr lang="en-IN" altLang="en-US"/>
          </a:p>
          <a:p>
            <a:r>
              <a:rPr lang="en-IN" altLang="en-US"/>
              <a:t>Maintenance</a:t>
            </a:r>
            <a:endParaRPr lang="en-IN" altLang="en-US"/>
          </a:p>
          <a:p>
            <a:r>
              <a:rPr lang="en-IN" altLang="en-US"/>
              <a:t>Sales</a:t>
            </a:r>
            <a:endParaRPr lang="en-IN" altLang="en-US"/>
          </a:p>
          <a:p>
            <a:r>
              <a:rPr lang="en-IN" altLang="en-US"/>
              <a:t>Balances</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Admin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Admin has all the access to manage this application, but admin should enter correct username and password to access this application. If the admin given invalid username and password they won’t allow to access this application.</a:t>
            </a:r>
            <a:endParaRPr lang="en-IN" alt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Customer</a:t>
            </a:r>
            <a:endParaRPr lang="en-IN" alt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	Admin click the customer module and managing the customer details. Admin have rights to add and manage the employees details. Admin should enter customer name, email, contact and address details. Also admin can have rights to edit and delete the customer details.</a:t>
            </a:r>
            <a:endParaRPr lang="en-IN" alt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5623</Words>
  <Application>WPS Presentation</Application>
  <PresentationFormat>Widescreen</PresentationFormat>
  <Paragraphs>68</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Calibri</vt:lpstr>
      <vt:lpstr>Symbol</vt:lpstr>
      <vt:lpstr>Microsoft YaHei</vt:lpstr>
      <vt:lpstr>Arial Unicode MS</vt:lpstr>
      <vt:lpstr>Orange Waves</vt:lpstr>
      <vt:lpstr>FUEL AUTOMATION SYSTEM</vt:lpstr>
      <vt:lpstr>ABSTRACT</vt:lpstr>
      <vt:lpstr>INTRODUCTION</vt:lpstr>
      <vt:lpstr> HARDWARE SPECFICATION</vt:lpstr>
      <vt:lpstr> SOFTWARE SPECIFICATION </vt:lpstr>
      <vt:lpstr>EXISTING SYSTEM</vt:lpstr>
      <vt:lpstr>PROPOSED SYSTEM</vt:lpstr>
      <vt:lpstr>Types Of Modules</vt:lpstr>
      <vt:lpstr>Modules</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30</cp:revision>
  <dcterms:created xsi:type="dcterms:W3CDTF">2021-01-26T14:06:00Z</dcterms:created>
  <dcterms:modified xsi:type="dcterms:W3CDTF">2023-02-15T17:30:05Z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64A0D934EC824BDFAAC666632FA75A0B</vt:lpwstr>
  </property>
  <property fmtid="{D5CDD505-2E9C-101B-9397-08002B2CF9AE}" pid="3" name="KSOProductBuildVer">
    <vt:lpwstr>1033-11.2.0.11417</vt:lpwstr>
  </property>
</Properties>
</file>