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02" r:id="rId1"/>
  </p:sldMasterIdLst>
  <p:notesMasterIdLst>
    <p:notesMasterId r:id="rId2"/>
  </p:notesMasterIdLst>
  <p:sldIdLst>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50" r:id="rId18"/>
    <p:sldId id="345" r:id="rId19"/>
    <p:sldId id="346" r:id="rId20"/>
    <p:sldId id="347" r:id="rId21"/>
    <p:sldId id="348" r:id="rId22"/>
    <p:sldId id="349" r:id="rId2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43"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9" name=""/>
        <p:cNvGrpSpPr/>
        <p:nvPr/>
      </p:nvGrpSpPr>
      <p:grpSpPr>
        <a:xfrm>
          <a:off x="0" y="0"/>
          <a:ext cx="0" cy="0"/>
          <a:chOff x="0" y="0"/>
          <a:chExt cx="0" cy="0"/>
        </a:xfrm>
      </p:grpSpPr>
      <p:sp>
        <p:nvSpPr>
          <p:cNvPr id="104881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8" name=""/>
        <p:cNvGrpSpPr/>
        <p:nvPr/>
      </p:nvGrpSpPr>
      <p:grpSpPr>
        <a:xfrm>
          <a:off x="0" y="0"/>
          <a:ext cx="0" cy="0"/>
          <a:chOff x="0" y="0"/>
          <a:chExt cx="0" cy="0"/>
        </a:xfrm>
      </p:grpSpPr>
      <p:grpSp>
        <p:nvGrpSpPr>
          <p:cNvPr id="49" name="Group 6"/>
          <p:cNvGrpSpPr/>
          <p:nvPr/>
        </p:nvGrpSpPr>
        <p:grpSpPr>
          <a:xfrm>
            <a:off x="0" y="0"/>
            <a:ext cx="12192000" cy="6858000"/>
            <a:chOff x="0" y="0"/>
            <a:chExt cx="12192000" cy="6858000"/>
          </a:xfrm>
        </p:grpSpPr>
        <p:sp>
          <p:nvSpPr>
            <p:cNvPr id="1048605" name="Rectangle 8"/>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0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07"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dirty="0" lang="en-US"/>
          </a:p>
        </p:txBody>
      </p:sp>
      <p:sp>
        <p:nvSpPr>
          <p:cNvPr id="1048608" name="Subtitle 2"/>
          <p:cNvSpPr>
            <a:spLocks noGrp="1"/>
          </p:cNvSpPr>
          <p:nvPr>
            <p:ph type="subTitle" idx="1"/>
          </p:nvPr>
        </p:nvSpPr>
        <p:spPr bwMode="gray">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9"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fld>
            <a:endParaRPr lang="en-US"/>
          </a:p>
        </p:txBody>
      </p:sp>
      <p:sp>
        <p:nvSpPr>
          <p:cNvPr id="1048610"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048611" name="Rectangle 1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12" name="Slide Number Placeholder 5"/>
          <p:cNvSpPr>
            <a:spLocks noGrp="1"/>
          </p:cNvSpPr>
          <p:nvPr>
            <p:ph type="sldNum" sz="quarter" idx="12"/>
          </p:nvPr>
        </p:nvSpPr>
        <p:spPr>
          <a:xfrm>
            <a:off x="10352540" y="295729"/>
            <a:ext cx="838199" cy="767687"/>
          </a:xfrm>
        </p:spPr>
        <p:txBody>
          <a:bodyPr/>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2" name=""/>
        <p:cNvGrpSpPr/>
        <p:nvPr/>
      </p:nvGrpSpPr>
      <p:grpSpPr>
        <a:xfrm>
          <a:off x="0" y="0"/>
          <a:ext cx="0" cy="0"/>
          <a:chOff x="0" y="0"/>
          <a:chExt cx="0" cy="0"/>
        </a:xfrm>
      </p:grpSpPr>
      <p:grpSp>
        <p:nvGrpSpPr>
          <p:cNvPr id="83" name="Group 8"/>
          <p:cNvGrpSpPr/>
          <p:nvPr/>
        </p:nvGrpSpPr>
        <p:grpSpPr>
          <a:xfrm>
            <a:off x="0" y="0"/>
            <a:ext cx="12192000" cy="6858000"/>
            <a:chOff x="0" y="0"/>
            <a:chExt cx="12192000" cy="6858000"/>
          </a:xfrm>
        </p:grpSpPr>
        <p:sp>
          <p:nvSpPr>
            <p:cNvPr id="1048765" name="Rectangle 12"/>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6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7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71" name="Freeform 5"/>
            <p:cNvSpPr/>
            <p:nvPr/>
          </p:nvSpPr>
          <p:spPr bwMode="gray">
            <a:xfrm rot="10371525">
              <a:off x="263767" y="443825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72" name="Freeform 5"/>
            <p:cNvSpPr/>
            <p:nvPr/>
          </p:nvSpPr>
          <p:spPr bwMode="gray">
            <a:xfrm rot="10800000">
              <a:off x="459506" y="321130"/>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7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74" name="Title 1"/>
          <p:cNvSpPr>
            <a:spLocks noGrp="1"/>
          </p:cNvSpPr>
          <p:nvPr>
            <p:ph type="title"/>
          </p:nvPr>
        </p:nvSpPr>
        <p:spPr>
          <a:xfrm>
            <a:off x="1154954" y="4969927"/>
            <a:ext cx="8825659" cy="566738"/>
          </a:xfrm>
        </p:spPr>
        <p:txBody>
          <a:bodyPr anchor="b">
            <a:normAutofit/>
          </a:bodyPr>
          <a:lstStyle>
            <a:lvl1pPr algn="l">
              <a:defRPr b="0" sz="2400"/>
            </a:lvl1pPr>
          </a:lstStyle>
          <a:p>
            <a:r>
              <a:rPr lang="en-US"/>
              <a:t>Click to edit Master title style</a:t>
            </a:r>
            <a:endParaRPr dirty="0" lang="en-US"/>
          </a:p>
        </p:txBody>
      </p:sp>
      <p:sp>
        <p:nvSpPr>
          <p:cNvPr id="1048775" name="Picture Placeholder 2"/>
          <p:cNvSpPr>
            <a:spLocks noChangeAspect="1" noGrp="1"/>
          </p:cNvSpPr>
          <p:nvPr>
            <p:ph type="pic" idx="1"/>
          </p:nvPr>
        </p:nvSpPr>
        <p:spPr>
          <a:xfrm>
            <a:off x="1154954" y="685800"/>
            <a:ext cx="8825659" cy="3429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76" name="Text Placeholder 3"/>
          <p:cNvSpPr>
            <a:spLocks noGrp="1"/>
          </p:cNvSpPr>
          <p:nvPr>
            <p:ph type="body" sz="half" idx="2"/>
          </p:nvPr>
        </p:nvSpPr>
        <p:spPr>
          <a:xfrm>
            <a:off x="1154954" y="5536665"/>
            <a:ext cx="8825658" cy="493712"/>
          </a:xfrm>
        </p:spPr>
        <p:txBody>
          <a:bodyPr>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77" name="Date Placeholder 4"/>
          <p:cNvSpPr>
            <a:spLocks noGrp="1"/>
          </p:cNvSpPr>
          <p:nvPr>
            <p:ph type="dt" sz="half" idx="10"/>
          </p:nvPr>
        </p:nvSpPr>
        <p:spPr/>
        <p:txBody>
          <a:bodyPr/>
          <a:p>
            <a:fld id="{1C6E12D2-DA3A-480B-BCDF-BFB6C7EBE402}" type="datetimeFigureOut">
              <a:rPr lang="en-US" smtClean="0"/>
            </a:fld>
            <a:endParaRPr lang="en-US"/>
          </a:p>
        </p:txBody>
      </p:sp>
      <p:sp>
        <p:nvSpPr>
          <p:cNvPr id="1048778" name="Footer Placeholder 5"/>
          <p:cNvSpPr>
            <a:spLocks noGrp="1"/>
          </p:cNvSpPr>
          <p:nvPr>
            <p:ph type="ftr" sz="quarter" idx="11"/>
          </p:nvPr>
        </p:nvSpPr>
        <p:spPr/>
        <p:txBody>
          <a:bodyPr/>
          <a:p>
            <a:endParaRPr lang="en-US"/>
          </a:p>
        </p:txBody>
      </p:sp>
      <p:sp>
        <p:nvSpPr>
          <p:cNvPr id="1048779"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80"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70" name=""/>
        <p:cNvGrpSpPr/>
        <p:nvPr/>
      </p:nvGrpSpPr>
      <p:grpSpPr>
        <a:xfrm>
          <a:off x="0" y="0"/>
          <a:ext cx="0" cy="0"/>
          <a:chOff x="0" y="0"/>
          <a:chExt cx="0" cy="0"/>
        </a:xfrm>
      </p:grpSpPr>
      <p:grpSp>
        <p:nvGrpSpPr>
          <p:cNvPr id="71" name="Group 6"/>
          <p:cNvGrpSpPr/>
          <p:nvPr/>
        </p:nvGrpSpPr>
        <p:grpSpPr>
          <a:xfrm>
            <a:off x="0" y="0"/>
            <a:ext cx="12192000" cy="6858000"/>
            <a:chOff x="0" y="0"/>
            <a:chExt cx="12192000" cy="6858000"/>
          </a:xfrm>
        </p:grpSpPr>
        <p:sp>
          <p:nvSpPr>
            <p:cNvPr id="1048662"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63" name="Oval 13"/>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4"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5" name="Oval 15"/>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6"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7"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8" name="Freeform 5"/>
            <p:cNvSpPr/>
            <p:nvPr/>
          </p:nvSpPr>
          <p:spPr bwMode="gray">
            <a:xfrm rot="21010068">
              <a:off x="8490951" y="271487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69" name="Freeform 5"/>
            <p:cNvSpPr/>
            <p:nvPr/>
          </p:nvSpPr>
          <p:spPr bwMode="gray">
            <a:xfrm>
              <a:off x="455612" y="2801319"/>
              <a:ext cx="11277600" cy="3602637"/>
            </a:xfrm>
            <a:custGeom>
              <a:avLst/>
              <a:ah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67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71"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dirty="0" lang="en-US"/>
          </a:p>
        </p:txBody>
      </p:sp>
      <p:sp>
        <p:nvSpPr>
          <p:cNvPr id="1048672" name="Text Placeholder 3"/>
          <p:cNvSpPr>
            <a:spLocks noGrp="1"/>
          </p:cNvSpPr>
          <p:nvPr>
            <p:ph type="body" sz="half" idx="2"/>
          </p:nvPr>
        </p:nvSpPr>
        <p:spPr>
          <a:xfrm>
            <a:off x="1154954" y="3543300"/>
            <a:ext cx="8825659" cy="24765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73"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74" name="Footer Placeholder 4"/>
          <p:cNvSpPr>
            <a:spLocks noGrp="1"/>
          </p:cNvSpPr>
          <p:nvPr>
            <p:ph type="ftr" sz="quarter" idx="11"/>
          </p:nvPr>
        </p:nvSpPr>
        <p:spPr/>
        <p:txBody>
          <a:bodyPr/>
          <a:p>
            <a:endParaRPr lang="en-US"/>
          </a:p>
        </p:txBody>
      </p:sp>
      <p:sp>
        <p:nvSpPr>
          <p:cNvPr id="1048675" name="Rectangle 12"/>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7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80" name=""/>
        <p:cNvGrpSpPr/>
        <p:nvPr/>
      </p:nvGrpSpPr>
      <p:grpSpPr>
        <a:xfrm>
          <a:off x="0" y="0"/>
          <a:ext cx="0" cy="0"/>
          <a:chOff x="0" y="0"/>
          <a:chExt cx="0" cy="0"/>
        </a:xfrm>
      </p:grpSpPr>
      <p:grpSp>
        <p:nvGrpSpPr>
          <p:cNvPr id="81" name="Group 2"/>
          <p:cNvGrpSpPr/>
          <p:nvPr/>
        </p:nvGrpSpPr>
        <p:grpSpPr>
          <a:xfrm>
            <a:off x="0" y="0"/>
            <a:ext cx="12192000" cy="6858000"/>
            <a:chOff x="0" y="0"/>
            <a:chExt cx="12192000" cy="6858000"/>
          </a:xfrm>
        </p:grpSpPr>
        <p:sp>
          <p:nvSpPr>
            <p:cNvPr id="1048747" name="Rectangle 16"/>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48" name="Oval 19"/>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9" name="Oval 21"/>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0" name="Oval 22"/>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1" name="Oval 23"/>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2" name="Oval 24"/>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3" name="Freeform 5"/>
            <p:cNvSpPr/>
            <p:nvPr/>
          </p:nvSpPr>
          <p:spPr bwMode="gray">
            <a:xfrm rot="21010068">
              <a:off x="8490951" y="41851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54"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55"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56" name="TextBox 15"/>
          <p:cNvSpPr txBox="1"/>
          <p:nvPr/>
        </p:nvSpPr>
        <p:spPr bwMode="gray">
          <a:xfrm>
            <a:off x="881566" y="607336"/>
            <a:ext cx="801912" cy="1513840"/>
          </a:xfrm>
          <a:prstGeom prst="rect"/>
          <a:noFill/>
        </p:spPr>
        <p:txBody>
          <a:bodyPr rtlCol="0" wrap="square">
            <a:spAutoFit/>
          </a:bodyPr>
          <a:p>
            <a:pPr algn="r"/>
            <a:r>
              <a:rPr b="0" dirty="0" sz="9600" i="0" lang="en-US">
                <a:solidFill>
                  <a:schemeClr val="accent1">
                    <a:lumMod val="60000"/>
                    <a:lumOff val="40000"/>
                  </a:schemeClr>
                </a:solidFill>
                <a:latin typeface="Arial" panose="020B0604020202020204"/>
                <a:cs typeface="Arial" panose="020B0604020202020204"/>
              </a:rPr>
              <a:t>“</a:t>
            </a:r>
            <a:endParaRPr b="0" dirty="0" sz="9600" i="0" lang="en-US">
              <a:solidFill>
                <a:schemeClr val="accent1">
                  <a:lumMod val="60000"/>
                  <a:lumOff val="40000"/>
                </a:schemeClr>
              </a:solidFill>
              <a:latin typeface="Arial" panose="020B0604020202020204"/>
              <a:cs typeface="Arial" panose="020B0604020202020204"/>
            </a:endParaRPr>
          </a:p>
        </p:txBody>
      </p:sp>
      <p:sp>
        <p:nvSpPr>
          <p:cNvPr id="1048757" name="TextBox 12"/>
          <p:cNvSpPr txBox="1"/>
          <p:nvPr/>
        </p:nvSpPr>
        <p:spPr bwMode="gray">
          <a:xfrm>
            <a:off x="9884458" y="2613787"/>
            <a:ext cx="652763" cy="1513840"/>
          </a:xfrm>
          <a:prstGeom prst="rect"/>
          <a:noFill/>
        </p:spPr>
        <p:txBody>
          <a:bodyPr rtlCol="0" wrap="square">
            <a:spAutoFit/>
          </a:bodyPr>
          <a:p>
            <a:pPr algn="r"/>
            <a:r>
              <a:rPr b="0" dirty="0" sz="9600" i="0" lang="en-US">
                <a:solidFill>
                  <a:schemeClr val="accent1">
                    <a:lumMod val="60000"/>
                    <a:lumOff val="40000"/>
                  </a:schemeClr>
                </a:solidFill>
                <a:latin typeface="Arial" panose="020B0604020202020204"/>
                <a:cs typeface="Arial" panose="020B0604020202020204"/>
              </a:rPr>
              <a:t>”</a:t>
            </a:r>
            <a:endParaRPr b="0" dirty="0" sz="9600" i="0" lang="en-US">
              <a:solidFill>
                <a:schemeClr val="accent1">
                  <a:lumMod val="60000"/>
                  <a:lumOff val="40000"/>
                </a:schemeClr>
              </a:solidFill>
              <a:latin typeface="Arial" panose="020B0604020202020204"/>
              <a:cs typeface="Arial" panose="020B0604020202020204"/>
            </a:endParaRPr>
          </a:p>
        </p:txBody>
      </p:sp>
      <p:sp>
        <p:nvSpPr>
          <p:cNvPr id="1048758"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dirty="0" lang="en-US"/>
          </a:p>
        </p:txBody>
      </p:sp>
      <p:sp>
        <p:nvSpPr>
          <p:cNvPr id="1048759" name="Text Placeholder 3"/>
          <p:cNvSpPr>
            <a:spLocks noGrp="1"/>
          </p:cNvSpPr>
          <p:nvPr>
            <p:ph type="body" sz="half" idx="13"/>
          </p:nvPr>
        </p:nvSpPr>
        <p:spPr bwMode="gray">
          <a:xfrm>
            <a:off x="1945945" y="3678766"/>
            <a:ext cx="7731219" cy="342174"/>
          </a:xfrm>
        </p:spPr>
        <p:txBody>
          <a:bodyPr anchor="t">
            <a:normAutofit/>
          </a:bodyPr>
          <a:lstStyle>
            <a:lvl1pPr indent="0" marL="0">
              <a:buNone/>
              <a:defRPr b="0" cap="small" dirty="0" sz="1400" i="0" kern="1200" lang="en-US">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60" name="Text Placeholder 3"/>
          <p:cNvSpPr>
            <a:spLocks noGrp="1"/>
          </p:cNvSpPr>
          <p:nvPr>
            <p:ph type="body" sz="half" idx="2"/>
          </p:nvPr>
        </p:nvSpPr>
        <p:spPr>
          <a:xfrm>
            <a:off x="1154954" y="5029199"/>
            <a:ext cx="9244897" cy="997857"/>
          </a:xfrm>
        </p:spPr>
        <p:txBody>
          <a:bodyPr anchor="ct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61" name="Date Placeholder 3"/>
          <p:cNvSpPr>
            <a:spLocks noGrp="1"/>
          </p:cNvSpPr>
          <p:nvPr>
            <p:ph type="dt" sz="half" idx="10"/>
          </p:nvPr>
        </p:nvSpPr>
        <p:spPr/>
        <p:txBody>
          <a:bodyPr/>
          <a:p>
            <a:fld id="{1C6E12D2-DA3A-480B-BCDF-BFB6C7EBE402}" type="datetimeFigureOut">
              <a:rPr lang="en-US" smtClean="0"/>
            </a:fld>
            <a:endParaRPr lang="en-US"/>
          </a:p>
        </p:txBody>
      </p:sp>
      <p:sp>
        <p:nvSpPr>
          <p:cNvPr id="1048762" name="Footer Placeholder 4"/>
          <p:cNvSpPr>
            <a:spLocks noGrp="1"/>
          </p:cNvSpPr>
          <p:nvPr>
            <p:ph type="ftr" sz="quarter" idx="11"/>
          </p:nvPr>
        </p:nvSpPr>
        <p:spPr/>
        <p:txBody>
          <a:bodyPr/>
          <a:p>
            <a:endParaRPr lang="en-US"/>
          </a:p>
        </p:txBody>
      </p:sp>
      <p:sp>
        <p:nvSpPr>
          <p:cNvPr id="1048763" name="Rectangle 18"/>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64"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68" name=""/>
        <p:cNvGrpSpPr/>
        <p:nvPr/>
      </p:nvGrpSpPr>
      <p:grpSpPr>
        <a:xfrm>
          <a:off x="0" y="0"/>
          <a:ext cx="0" cy="0"/>
          <a:chOff x="0" y="0"/>
          <a:chExt cx="0" cy="0"/>
        </a:xfrm>
      </p:grpSpPr>
      <p:grpSp>
        <p:nvGrpSpPr>
          <p:cNvPr id="69" name="Group 8"/>
          <p:cNvGrpSpPr/>
          <p:nvPr/>
        </p:nvGrpSpPr>
        <p:grpSpPr>
          <a:xfrm>
            <a:off x="0" y="0"/>
            <a:ext cx="12192000" cy="6858000"/>
            <a:chOff x="0" y="0"/>
            <a:chExt cx="12192000" cy="6858000"/>
          </a:xfrm>
        </p:grpSpPr>
        <p:sp>
          <p:nvSpPr>
            <p:cNvPr id="1048647"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48"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9"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0" name="Oval 16"/>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1"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2"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3" name="Freeform 5"/>
            <p:cNvSpPr/>
            <p:nvPr/>
          </p:nvSpPr>
          <p:spPr bwMode="gray">
            <a:xfrm rot="21010068">
              <a:off x="8490951" y="4193583"/>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54"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55"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56" name="Title 1"/>
          <p:cNvSpPr>
            <a:spLocks noGrp="1"/>
          </p:cNvSpPr>
          <p:nvPr>
            <p:ph type="title"/>
          </p:nvPr>
        </p:nvSpPr>
        <p:spPr>
          <a:xfrm>
            <a:off x="1154954" y="2370667"/>
            <a:ext cx="8825660" cy="1822514"/>
          </a:xfrm>
        </p:spPr>
        <p:txBody>
          <a:bodyPr anchor="b"/>
          <a:lstStyle>
            <a:lvl1pPr algn="l">
              <a:defRPr b="0" cap="none" sz="4000"/>
            </a:lvl1pPr>
          </a:lstStyle>
          <a:p>
            <a:r>
              <a:rPr lang="en-US"/>
              <a:t>Click to edit Master title style</a:t>
            </a:r>
            <a:endParaRPr dirty="0" lang="en-US"/>
          </a:p>
        </p:txBody>
      </p:sp>
      <p:sp>
        <p:nvSpPr>
          <p:cNvPr id="1048657" name="Text Placeholder 2"/>
          <p:cNvSpPr>
            <a:spLocks noGrp="1"/>
          </p:cNvSpPr>
          <p:nvPr>
            <p:ph type="body" idx="1"/>
          </p:nvPr>
        </p:nvSpPr>
        <p:spPr>
          <a:xfrm>
            <a:off x="1154954" y="5024967"/>
            <a:ext cx="8825659"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58"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59" name="Footer Placeholder 4"/>
          <p:cNvSpPr>
            <a:spLocks noGrp="1"/>
          </p:cNvSpPr>
          <p:nvPr>
            <p:ph type="ftr" sz="quarter" idx="11"/>
          </p:nvPr>
        </p:nvSpPr>
        <p:spPr/>
        <p:txBody>
          <a:bodyPr/>
          <a:p>
            <a:endParaRPr lang="en-US"/>
          </a:p>
        </p:txBody>
      </p:sp>
      <p:sp>
        <p:nvSpPr>
          <p:cNvPr id="1048660"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1"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85" name=""/>
        <p:cNvGrpSpPr/>
        <p:nvPr/>
      </p:nvGrpSpPr>
      <p:grpSpPr>
        <a:xfrm>
          <a:off x="0" y="0"/>
          <a:ext cx="0" cy="0"/>
          <a:chOff x="0" y="0"/>
          <a:chExt cx="0" cy="0"/>
        </a:xfrm>
      </p:grpSpPr>
      <p:sp>
        <p:nvSpPr>
          <p:cNvPr id="1048787"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788" name="Text Placeholder 2"/>
          <p:cNvSpPr>
            <a:spLocks noGrp="1"/>
          </p:cNvSpPr>
          <p:nvPr>
            <p:ph type="body" idx="1"/>
          </p:nvPr>
        </p:nvSpPr>
        <p:spPr>
          <a:xfrm>
            <a:off x="1154954" y="2603502"/>
            <a:ext cx="314187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89" name="Text Placeholder 3"/>
          <p:cNvSpPr>
            <a:spLocks noGrp="1"/>
          </p:cNvSpPr>
          <p:nvPr>
            <p:ph type="body" sz="half" idx="15"/>
          </p:nvPr>
        </p:nvSpPr>
        <p:spPr>
          <a:xfrm>
            <a:off x="1154953" y="3179764"/>
            <a:ext cx="314187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90" name="Text Placeholder 4"/>
          <p:cNvSpPr>
            <a:spLocks noGrp="1"/>
          </p:cNvSpPr>
          <p:nvPr>
            <p:ph type="body" sz="quarter" idx="3"/>
          </p:nvPr>
        </p:nvSpPr>
        <p:spPr>
          <a:xfrm>
            <a:off x="4512721" y="2603500"/>
            <a:ext cx="314700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91" name="Text Placeholder 3"/>
          <p:cNvSpPr>
            <a:spLocks noGrp="1"/>
          </p:cNvSpPr>
          <p:nvPr>
            <p:ph type="body" sz="half" idx="16"/>
          </p:nvPr>
        </p:nvSpPr>
        <p:spPr>
          <a:xfrm>
            <a:off x="4512721" y="3179763"/>
            <a:ext cx="314700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92" name="Text Placeholder 4"/>
          <p:cNvSpPr>
            <a:spLocks noGrp="1"/>
          </p:cNvSpPr>
          <p:nvPr>
            <p:ph type="body" sz="quarter" idx="13"/>
          </p:nvPr>
        </p:nvSpPr>
        <p:spPr>
          <a:xfrm>
            <a:off x="7888135" y="2603501"/>
            <a:ext cx="3145730"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93" name="Text Placeholder 3"/>
          <p:cNvSpPr>
            <a:spLocks noGrp="1"/>
          </p:cNvSpPr>
          <p:nvPr>
            <p:ph type="body" sz="half" idx="17"/>
          </p:nvPr>
        </p:nvSpPr>
        <p:spPr>
          <a:xfrm>
            <a:off x="7888329" y="3179762"/>
            <a:ext cx="3145536"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cxnSp>
        <p:nvCxnSpPr>
          <p:cNvPr id="3145730" name="Straight Connector 16"/>
          <p:cNvCxnSpPr>
            <a:cxnSpLocks/>
          </p:cNvCxnSpPr>
          <p:nvPr/>
        </p:nvCxnSpPr>
        <p:spPr>
          <a:xfrm>
            <a:off x="440397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777240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94" name="Date Placeholder 6"/>
          <p:cNvSpPr>
            <a:spLocks noGrp="1"/>
          </p:cNvSpPr>
          <p:nvPr>
            <p:ph type="dt" sz="half" idx="10"/>
          </p:nvPr>
        </p:nvSpPr>
        <p:spPr/>
        <p:txBody>
          <a:bodyPr/>
          <a:p>
            <a:fld id="{1C6E12D2-DA3A-480B-BCDF-BFB6C7EBE402}" type="datetimeFigureOut">
              <a:rPr lang="en-US" smtClean="0"/>
            </a:fld>
            <a:endParaRPr lang="en-US"/>
          </a:p>
        </p:txBody>
      </p:sp>
      <p:sp>
        <p:nvSpPr>
          <p:cNvPr id="1048795" name="Footer Placeholder 7"/>
          <p:cNvSpPr>
            <a:spLocks noGrp="1"/>
          </p:cNvSpPr>
          <p:nvPr>
            <p:ph type="ftr" sz="quarter" idx="11"/>
          </p:nvPr>
        </p:nvSpPr>
        <p:spPr/>
        <p:txBody>
          <a:bodyPr/>
          <a:p>
            <a:endParaRPr lang="en-US"/>
          </a:p>
        </p:txBody>
      </p:sp>
      <p:sp>
        <p:nvSpPr>
          <p:cNvPr id="1048796" name="Slide Number Placeholder 8"/>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74" name=""/>
        <p:cNvGrpSpPr/>
        <p:nvPr/>
      </p:nvGrpSpPr>
      <p:grpSpPr>
        <a:xfrm>
          <a:off x="0" y="0"/>
          <a:ext cx="0" cy="0"/>
          <a:chOff x="0" y="0"/>
          <a:chExt cx="0" cy="0"/>
        </a:xfrm>
      </p:grpSpPr>
      <p:sp>
        <p:nvSpPr>
          <p:cNvPr id="1048694"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695" name="Text Placeholder 2"/>
          <p:cNvSpPr>
            <a:spLocks noGrp="1"/>
          </p:cNvSpPr>
          <p:nvPr>
            <p:ph type="body" idx="1"/>
          </p:nvPr>
        </p:nvSpPr>
        <p:spPr>
          <a:xfrm>
            <a:off x="1154954" y="4532844"/>
            <a:ext cx="30504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96" name="Picture Placeholder 2"/>
          <p:cNvSpPr>
            <a:spLocks noChangeAspect="1" noGrp="1"/>
          </p:cNvSpPr>
          <p:nvPr>
            <p:ph type="pic" idx="15"/>
          </p:nvPr>
        </p:nvSpPr>
        <p:spPr>
          <a:xfrm>
            <a:off x="1334553"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7" name="Text Placeholder 3"/>
          <p:cNvSpPr>
            <a:spLocks noGrp="1"/>
          </p:cNvSpPr>
          <p:nvPr>
            <p:ph type="body" sz="half" idx="18"/>
          </p:nvPr>
        </p:nvSpPr>
        <p:spPr>
          <a:xfrm>
            <a:off x="1154954" y="5109106"/>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98" name="Text Placeholder 4"/>
          <p:cNvSpPr>
            <a:spLocks noGrp="1"/>
          </p:cNvSpPr>
          <p:nvPr>
            <p:ph type="body" sz="quarter" idx="3"/>
          </p:nvPr>
        </p:nvSpPr>
        <p:spPr>
          <a:xfrm>
            <a:off x="4568865" y="4532844"/>
            <a:ext cx="3050438" cy="576263"/>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99" name="Picture Placeholder 2"/>
          <p:cNvSpPr>
            <a:spLocks noChangeAspect="1" noGrp="1"/>
          </p:cNvSpPr>
          <p:nvPr>
            <p:ph type="pic" idx="21"/>
          </p:nvPr>
        </p:nvSpPr>
        <p:spPr>
          <a:xfrm>
            <a:off x="4748462" y="2603500"/>
            <a:ext cx="2691243"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0" name="Text Placeholder 3"/>
          <p:cNvSpPr>
            <a:spLocks noGrp="1"/>
          </p:cNvSpPr>
          <p:nvPr>
            <p:ph type="body" sz="half" idx="19"/>
          </p:nvPr>
        </p:nvSpPr>
        <p:spPr>
          <a:xfrm>
            <a:off x="4570172" y="5109105"/>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01" name="Text Placeholder 4"/>
          <p:cNvSpPr>
            <a:spLocks noGrp="1"/>
          </p:cNvSpPr>
          <p:nvPr>
            <p:ph type="body" sz="quarter" idx="13"/>
          </p:nvPr>
        </p:nvSpPr>
        <p:spPr>
          <a:xfrm>
            <a:off x="7982775" y="4532845"/>
            <a:ext cx="3051095"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02" name="Picture Placeholder 2"/>
          <p:cNvSpPr>
            <a:spLocks noChangeAspect="1" noGrp="1"/>
          </p:cNvSpPr>
          <p:nvPr>
            <p:ph type="pic" idx="22"/>
          </p:nvPr>
        </p:nvSpPr>
        <p:spPr>
          <a:xfrm>
            <a:off x="8163031"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3" name="Text Placeholder 3"/>
          <p:cNvSpPr>
            <a:spLocks noGrp="1"/>
          </p:cNvSpPr>
          <p:nvPr>
            <p:ph type="body" sz="half" idx="20"/>
          </p:nvPr>
        </p:nvSpPr>
        <p:spPr>
          <a:xfrm>
            <a:off x="7982775" y="5109104"/>
            <a:ext cx="3051096"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cxnSp>
        <p:nvCxnSpPr>
          <p:cNvPr id="3145728" name="Straight Connector 42"/>
          <p:cNvCxnSpPr>
            <a:cxnSpLocks/>
          </p:cNvCxnSpPr>
          <p:nvPr/>
        </p:nvCxnSpPr>
        <p:spPr>
          <a:xfrm>
            <a:off x="440583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43"/>
          <p:cNvCxnSpPr>
            <a:cxnSpLocks/>
          </p:cNvCxnSpPr>
          <p:nvPr/>
        </p:nvCxnSpPr>
        <p:spPr>
          <a:xfrm>
            <a:off x="7797802"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04" name="Date Placeholder 6"/>
          <p:cNvSpPr>
            <a:spLocks noGrp="1"/>
          </p:cNvSpPr>
          <p:nvPr>
            <p:ph type="dt" sz="half" idx="10"/>
          </p:nvPr>
        </p:nvSpPr>
        <p:spPr/>
        <p:txBody>
          <a:bodyPr/>
          <a:p>
            <a:fld id="{1C6E12D2-DA3A-480B-BCDF-BFB6C7EBE402}" type="datetimeFigureOut">
              <a:rPr lang="en-US" smtClean="0"/>
            </a:fld>
            <a:endParaRPr lang="en-US"/>
          </a:p>
        </p:txBody>
      </p:sp>
      <p:sp>
        <p:nvSpPr>
          <p:cNvPr id="1048705" name="Footer Placeholder 7"/>
          <p:cNvSpPr>
            <a:spLocks noGrp="1"/>
          </p:cNvSpPr>
          <p:nvPr>
            <p:ph type="ftr" sz="quarter" idx="11"/>
          </p:nvPr>
        </p:nvSpPr>
        <p:spPr>
          <a:xfrm>
            <a:off x="561111" y="6391838"/>
            <a:ext cx="3644282" cy="304801"/>
          </a:xfrm>
        </p:spPr>
        <p:txBody>
          <a:bodyPr/>
          <a:p>
            <a:endParaRPr lang="en-US"/>
          </a:p>
        </p:txBody>
      </p:sp>
      <p:sp>
        <p:nvSpPr>
          <p:cNvPr id="1048706" name="Slide Number Placeholder 8"/>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8" name=""/>
        <p:cNvGrpSpPr/>
        <p:nvPr/>
      </p:nvGrpSpPr>
      <p:grpSpPr>
        <a:xfrm>
          <a:off x="0" y="0"/>
          <a:ext cx="0" cy="0"/>
          <a:chOff x="0" y="0"/>
          <a:chExt cx="0" cy="0"/>
        </a:xfrm>
      </p:grpSpPr>
      <p:sp>
        <p:nvSpPr>
          <p:cNvPr id="1048814" name="Title 1"/>
          <p:cNvSpPr>
            <a:spLocks noGrp="1"/>
          </p:cNvSpPr>
          <p:nvPr>
            <p:ph type="title"/>
          </p:nvPr>
        </p:nvSpPr>
        <p:spPr>
          <a:xfrm>
            <a:off x="1154954" y="973668"/>
            <a:ext cx="8825659" cy="706964"/>
          </a:xfrm>
        </p:spPr>
        <p:txBody>
          <a:bodyPr/>
          <a:p>
            <a:r>
              <a:rPr lang="en-US"/>
              <a:t>Click to edit Master title style</a:t>
            </a:r>
            <a:endParaRPr dirty="0" lang="en-US"/>
          </a:p>
        </p:txBody>
      </p:sp>
      <p:sp>
        <p:nvSpPr>
          <p:cNvPr id="1048815" name="Vertical Text Placeholder 2"/>
          <p:cNvSpPr>
            <a:spLocks noGrp="1"/>
          </p:cNvSpPr>
          <p:nvPr>
            <p:ph type="body" orient="vert" idx="1"/>
          </p:nvPr>
        </p:nvSpPr>
        <p:spPr>
          <a:xfrm>
            <a:off x="1154954" y="2603500"/>
            <a:ext cx="8825659" cy="3416300"/>
          </a:xfrm>
        </p:spPr>
        <p:txBody>
          <a:bodyPr anchor="t" anchorCtr="0"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816" name="Date Placeholder 3"/>
          <p:cNvSpPr>
            <a:spLocks noGrp="1"/>
          </p:cNvSpPr>
          <p:nvPr>
            <p:ph type="dt" sz="half" idx="10"/>
          </p:nvPr>
        </p:nvSpPr>
        <p:spPr>
          <a:xfrm>
            <a:off x="10695439" y="6391838"/>
            <a:ext cx="990599" cy="304799"/>
          </a:xfrm>
        </p:spPr>
        <p:txBody>
          <a:bodyPr/>
          <a:p>
            <a:fld id="{1C6E12D2-DA3A-480B-BCDF-BFB6C7EBE402}" type="datetimeFigureOut">
              <a:rPr lang="en-US" smtClean="0"/>
            </a:fld>
            <a:endParaRPr lang="en-US"/>
          </a:p>
        </p:txBody>
      </p:sp>
      <p:sp>
        <p:nvSpPr>
          <p:cNvPr id="1048817" name="Footer Placeholder 4"/>
          <p:cNvSpPr>
            <a:spLocks noGrp="1"/>
          </p:cNvSpPr>
          <p:nvPr>
            <p:ph type="ftr" sz="quarter" idx="11"/>
          </p:nvPr>
        </p:nvSpPr>
        <p:spPr/>
        <p:txBody>
          <a:bodyPr/>
          <a:p>
            <a:endParaRPr lang="en-US"/>
          </a:p>
        </p:txBody>
      </p:sp>
      <p:sp>
        <p:nvSpPr>
          <p:cNvPr id="1048818"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78" name=""/>
        <p:cNvGrpSpPr/>
        <p:nvPr/>
      </p:nvGrpSpPr>
      <p:grpSpPr>
        <a:xfrm>
          <a:off x="0" y="0"/>
          <a:ext cx="0" cy="0"/>
          <a:chOff x="0" y="0"/>
          <a:chExt cx="0" cy="0"/>
        </a:xfrm>
      </p:grpSpPr>
      <p:grpSp>
        <p:nvGrpSpPr>
          <p:cNvPr id="79" name="Group 8"/>
          <p:cNvGrpSpPr/>
          <p:nvPr/>
        </p:nvGrpSpPr>
        <p:grpSpPr>
          <a:xfrm>
            <a:off x="0" y="0"/>
            <a:ext cx="12192000" cy="6858000"/>
            <a:chOff x="0" y="0"/>
            <a:chExt cx="12192000" cy="6858000"/>
          </a:xfrm>
        </p:grpSpPr>
        <p:sp>
          <p:nvSpPr>
            <p:cNvPr id="1048731" name="Rectangle 11"/>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32"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3"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4"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5" name="Oval 18"/>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6" name="Oval 19"/>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7" name="Rectangle 6"/>
            <p:cNvSpPr/>
            <p:nvPr/>
          </p:nvSpPr>
          <p:spPr bwMode="gray">
            <a:xfrm>
              <a:off x="414867" y="402165"/>
              <a:ext cx="6510866"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8" name="Freeform 5"/>
            <p:cNvSpPr/>
            <p:nvPr/>
          </p:nvSpPr>
          <p:spPr bwMode="gray">
            <a:xfrm rot="5101749">
              <a:off x="6294738" y="457773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9" name="Freeform 5"/>
            <p:cNvSpPr/>
            <p:nvPr/>
          </p:nvSpPr>
          <p:spPr bwMode="gray">
            <a:xfrm rot="5400000">
              <a:off x="44492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4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41" name="Vertical Title 1"/>
          <p:cNvSpPr>
            <a:spLocks noGrp="1"/>
          </p:cNvSpPr>
          <p:nvPr>
            <p:ph type="title" orient="vert"/>
          </p:nvPr>
        </p:nvSpPr>
        <p:spPr>
          <a:xfrm>
            <a:off x="8585235" y="1278467"/>
            <a:ext cx="1409965" cy="4748590"/>
          </a:xfrm>
        </p:spPr>
        <p:txBody>
          <a:bodyPr anchor="b" anchorCtr="0" vert="eaVert"/>
          <a:p>
            <a:r>
              <a:rPr lang="en-US"/>
              <a:t>Click to edit Master title style</a:t>
            </a:r>
            <a:endParaRPr dirty="0" lang="en-US"/>
          </a:p>
        </p:txBody>
      </p:sp>
      <p:sp>
        <p:nvSpPr>
          <p:cNvPr id="1048742" name="Vertical Text Placeholder 2"/>
          <p:cNvSpPr>
            <a:spLocks noGrp="1"/>
          </p:cNvSpPr>
          <p:nvPr>
            <p:ph type="body" orient="vert" idx="1"/>
          </p:nvPr>
        </p:nvSpPr>
        <p:spPr>
          <a:xfrm>
            <a:off x="1154954" y="1278467"/>
            <a:ext cx="6256025" cy="474859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43" name="Date Placeholder 3"/>
          <p:cNvSpPr>
            <a:spLocks noGrp="1"/>
          </p:cNvSpPr>
          <p:nvPr>
            <p:ph type="dt" sz="half" idx="10"/>
          </p:nvPr>
        </p:nvSpPr>
        <p:spPr>
          <a:xfrm>
            <a:off x="10653104" y="6391838"/>
            <a:ext cx="992135" cy="304799"/>
          </a:xfrm>
        </p:spPr>
        <p:txBody>
          <a:bodyPr/>
          <a:p>
            <a:fld id="{1C6E12D2-DA3A-480B-BCDF-BFB6C7EBE402}" type="datetimeFigureOut">
              <a:rPr lang="en-US" smtClean="0"/>
            </a:fld>
            <a:endParaRPr lang="en-US"/>
          </a:p>
        </p:txBody>
      </p:sp>
      <p:sp>
        <p:nvSpPr>
          <p:cNvPr id="1048744" name="Footer Placeholder 4"/>
          <p:cNvSpPr>
            <a:spLocks noGrp="1"/>
          </p:cNvSpPr>
          <p:nvPr>
            <p:ph type="ftr" sz="quarter" idx="11"/>
          </p:nvPr>
        </p:nvSpPr>
        <p:spPr/>
        <p:txBody>
          <a:bodyPr/>
          <a:p>
            <a:endParaRPr lang="en-US"/>
          </a:p>
        </p:txBody>
      </p:sp>
      <p:sp>
        <p:nvSpPr>
          <p:cNvPr id="1048745"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4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91" name="Title 1"/>
          <p:cNvSpPr>
            <a:spLocks noGrp="1"/>
          </p:cNvSpPr>
          <p:nvPr>
            <p:ph type="title"/>
          </p:nvPr>
        </p:nvSpPr>
        <p:spPr/>
        <p:txBody>
          <a:bodyPr/>
          <a:p>
            <a:r>
              <a:rPr lang="en-US"/>
              <a:t>Click to edit Master title style</a:t>
            </a:r>
            <a:endParaRPr dirty="0" lang="en-US"/>
          </a:p>
        </p:txBody>
      </p:sp>
      <p:sp>
        <p:nvSpPr>
          <p:cNvPr id="1048592" name="Content Placeholder 2"/>
          <p:cNvSpPr>
            <a:spLocks noGrp="1"/>
          </p:cNvSpPr>
          <p:nvPr>
            <p:ph idx="1"/>
          </p:nvPr>
        </p:nvSpPr>
        <p:spPr>
          <a:xfrm>
            <a:off x="1154954" y="2603500"/>
            <a:ext cx="8825659" cy="3416300"/>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93" name="Date Placeholder 3"/>
          <p:cNvSpPr>
            <a:spLocks noGrp="1"/>
          </p:cNvSpPr>
          <p:nvPr>
            <p:ph type="dt" sz="half" idx="10"/>
          </p:nvPr>
        </p:nvSpPr>
        <p:spPr/>
        <p:txBody>
          <a:bodyPr/>
          <a:p>
            <a:fld id="{1C6E12D2-DA3A-480B-BCDF-BFB6C7EBE402}" type="datetimeFigureOut">
              <a:rPr lang="en-US" smtClean="0"/>
            </a:fld>
            <a:endParaRPr lang="en-US"/>
          </a:p>
        </p:txBody>
      </p:sp>
      <p:sp>
        <p:nvSpPr>
          <p:cNvPr id="1048594" name="Footer Placeholder 4"/>
          <p:cNvSpPr>
            <a:spLocks noGrp="1"/>
          </p:cNvSpPr>
          <p:nvPr>
            <p:ph type="ftr" sz="quarter" idx="11"/>
          </p:nvPr>
        </p:nvSpPr>
        <p:spPr/>
        <p:txBody>
          <a:bodyPr/>
          <a:p>
            <a:endParaRPr lang="en-US"/>
          </a:p>
        </p:txBody>
      </p:sp>
      <p:sp>
        <p:nvSpPr>
          <p:cNvPr id="1048595"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75" name=""/>
        <p:cNvGrpSpPr/>
        <p:nvPr/>
      </p:nvGrpSpPr>
      <p:grpSpPr>
        <a:xfrm>
          <a:off x="0" y="0"/>
          <a:ext cx="0" cy="0"/>
          <a:chOff x="0" y="0"/>
          <a:chExt cx="0" cy="0"/>
        </a:xfrm>
      </p:grpSpPr>
      <p:grpSp>
        <p:nvGrpSpPr>
          <p:cNvPr id="76" name="Group 7"/>
          <p:cNvGrpSpPr/>
          <p:nvPr/>
        </p:nvGrpSpPr>
        <p:grpSpPr>
          <a:xfrm>
            <a:off x="0" y="0"/>
            <a:ext cx="12192000" cy="6858000"/>
            <a:chOff x="0" y="0"/>
            <a:chExt cx="12192000" cy="6858000"/>
          </a:xfrm>
        </p:grpSpPr>
        <p:sp>
          <p:nvSpPr>
            <p:cNvPr id="104870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0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3" name="Rectangle 9"/>
            <p:cNvSpPr/>
            <p:nvPr/>
          </p:nvSpPr>
          <p:spPr bwMode="gray">
            <a:xfrm>
              <a:off x="7289800" y="402165"/>
              <a:ext cx="44788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14" name="Freeform 5"/>
            <p:cNvSpPr/>
            <p:nvPr/>
          </p:nvSpPr>
          <p:spPr bwMode="gray">
            <a:xfrm rot="16200000">
              <a:off x="3787244"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15" name="Freeform 5"/>
            <p:cNvSpPr/>
            <p:nvPr/>
          </p:nvSpPr>
          <p:spPr bwMode="gray">
            <a:xfrm rot="15922489">
              <a:off x="4698352"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1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17" name="Title 1"/>
          <p:cNvSpPr>
            <a:spLocks noGrp="1"/>
          </p:cNvSpPr>
          <p:nvPr>
            <p:ph type="title"/>
          </p:nvPr>
        </p:nvSpPr>
        <p:spPr>
          <a:xfrm>
            <a:off x="1154954" y="2677645"/>
            <a:ext cx="4351025" cy="2283824"/>
          </a:xfrm>
        </p:spPr>
        <p:txBody>
          <a:bodyPr anchor="ctr"/>
          <a:lstStyle>
            <a:lvl1pPr algn="l">
              <a:defRPr b="0" cap="none" sz="4000"/>
            </a:lvl1pPr>
          </a:lstStyle>
          <a:p>
            <a:r>
              <a:rPr lang="en-US"/>
              <a:t>Click to edit Master title style</a:t>
            </a:r>
            <a:endParaRPr dirty="0" lang="en-US"/>
          </a:p>
        </p:txBody>
      </p:sp>
      <p:sp>
        <p:nvSpPr>
          <p:cNvPr id="1048718" name="Text Placeholder 2"/>
          <p:cNvSpPr>
            <a:spLocks noGrp="1"/>
          </p:cNvSpPr>
          <p:nvPr>
            <p:ph type="body" idx="1"/>
          </p:nvPr>
        </p:nvSpPr>
        <p:spPr>
          <a:xfrm>
            <a:off x="6895559" y="2677644"/>
            <a:ext cx="3757545" cy="2283824"/>
          </a:xfrm>
        </p:spPr>
        <p:txBody>
          <a:bodyPr anchor="ctr"/>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719" name="Date Placeholder 3"/>
          <p:cNvSpPr>
            <a:spLocks noGrp="1"/>
          </p:cNvSpPr>
          <p:nvPr>
            <p:ph type="dt" sz="half" idx="10"/>
          </p:nvPr>
        </p:nvSpPr>
        <p:spPr/>
        <p:txBody>
          <a:bodyPr/>
          <a:p>
            <a:fld id="{1C6E12D2-DA3A-480B-BCDF-BFB6C7EBE402}" type="datetimeFigureOut">
              <a:rPr lang="en-US" smtClean="0"/>
            </a:fld>
            <a:endParaRPr lang="en-US"/>
          </a:p>
        </p:txBody>
      </p:sp>
      <p:sp>
        <p:nvSpPr>
          <p:cNvPr id="1048720" name="Footer Placeholder 4"/>
          <p:cNvSpPr>
            <a:spLocks noGrp="1"/>
          </p:cNvSpPr>
          <p:nvPr>
            <p:ph type="ftr" sz="quarter" idx="11"/>
          </p:nvPr>
        </p:nvSpPr>
        <p:spPr/>
        <p:txBody>
          <a:bodyPr/>
          <a:p>
            <a:endParaRPr lang="en-US"/>
          </a:p>
        </p:txBody>
      </p:sp>
      <p:sp>
        <p:nvSpPr>
          <p:cNvPr id="1048721"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2"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4" name=""/>
        <p:cNvGrpSpPr/>
        <p:nvPr/>
      </p:nvGrpSpPr>
      <p:grpSpPr>
        <a:xfrm>
          <a:off x="0" y="0"/>
          <a:ext cx="0" cy="0"/>
          <a:chOff x="0" y="0"/>
          <a:chExt cx="0" cy="0"/>
        </a:xfrm>
      </p:grpSpPr>
      <p:sp>
        <p:nvSpPr>
          <p:cNvPr id="1048781" name="Title 1"/>
          <p:cNvSpPr>
            <a:spLocks noGrp="1"/>
          </p:cNvSpPr>
          <p:nvPr>
            <p:ph type="title"/>
          </p:nvPr>
        </p:nvSpPr>
        <p:spPr/>
        <p:txBody>
          <a:bodyPr/>
          <a:p>
            <a:r>
              <a:rPr lang="en-US"/>
              <a:t>Click to edit Master title style</a:t>
            </a:r>
            <a:endParaRPr dirty="0" lang="en-US"/>
          </a:p>
        </p:txBody>
      </p:sp>
      <p:sp>
        <p:nvSpPr>
          <p:cNvPr id="1048782" name="Content Placeholder 2"/>
          <p:cNvSpPr>
            <a:spLocks noGrp="1"/>
          </p:cNvSpPr>
          <p:nvPr>
            <p:ph sz="half" idx="1"/>
          </p:nvPr>
        </p:nvSpPr>
        <p:spPr>
          <a:xfrm>
            <a:off x="1154954" y="2603500"/>
            <a:ext cx="4825158" cy="3416301"/>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83" name="Content Placeholder 3"/>
          <p:cNvSpPr>
            <a:spLocks noGrp="1"/>
          </p:cNvSpPr>
          <p:nvPr>
            <p:ph sz="half" idx="2"/>
          </p:nvPr>
        </p:nvSpPr>
        <p:spPr>
          <a:xfrm>
            <a:off x="6208712" y="2603500"/>
            <a:ext cx="4825159" cy="3416300"/>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84" name="Date Placeholder 4"/>
          <p:cNvSpPr>
            <a:spLocks noGrp="1"/>
          </p:cNvSpPr>
          <p:nvPr>
            <p:ph type="dt" sz="half" idx="10"/>
          </p:nvPr>
        </p:nvSpPr>
        <p:spPr/>
        <p:txBody>
          <a:bodyPr/>
          <a:p>
            <a:fld id="{1C6E12D2-DA3A-480B-BCDF-BFB6C7EBE402}" type="datetimeFigureOut">
              <a:rPr lang="en-US" smtClean="0"/>
            </a:fld>
            <a:endParaRPr lang="en-US"/>
          </a:p>
        </p:txBody>
      </p:sp>
      <p:sp>
        <p:nvSpPr>
          <p:cNvPr id="1048785" name="Footer Placeholder 5"/>
          <p:cNvSpPr>
            <a:spLocks noGrp="1"/>
          </p:cNvSpPr>
          <p:nvPr>
            <p:ph type="ftr" sz="quarter" idx="11"/>
          </p:nvPr>
        </p:nvSpPr>
        <p:spPr/>
        <p:txBody>
          <a:bodyPr/>
          <a:p>
            <a:endParaRPr lang="en-US"/>
          </a:p>
        </p:txBody>
      </p:sp>
      <p:sp>
        <p:nvSpPr>
          <p:cNvPr id="1048786"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7" name=""/>
        <p:cNvGrpSpPr/>
        <p:nvPr/>
      </p:nvGrpSpPr>
      <p:grpSpPr>
        <a:xfrm>
          <a:off x="0" y="0"/>
          <a:ext cx="0" cy="0"/>
          <a:chOff x="0" y="0"/>
          <a:chExt cx="0" cy="0"/>
        </a:xfrm>
      </p:grpSpPr>
      <p:sp>
        <p:nvSpPr>
          <p:cNvPr id="1048723" name="Title 1"/>
          <p:cNvSpPr>
            <a:spLocks noGrp="1"/>
          </p:cNvSpPr>
          <p:nvPr>
            <p:ph type="title"/>
          </p:nvPr>
        </p:nvSpPr>
        <p:spPr/>
        <p:txBody>
          <a:bodyPr/>
          <a:p>
            <a:r>
              <a:rPr lang="en-US"/>
              <a:t>Click to edit Master title style</a:t>
            </a:r>
            <a:endParaRPr dirty="0" lang="en-US"/>
          </a:p>
        </p:txBody>
      </p:sp>
      <p:sp>
        <p:nvSpPr>
          <p:cNvPr id="1048724" name="Text Placeholder 2"/>
          <p:cNvSpPr>
            <a:spLocks noGrp="1"/>
          </p:cNvSpPr>
          <p:nvPr>
            <p:ph type="body" idx="1"/>
          </p:nvPr>
        </p:nvSpPr>
        <p:spPr>
          <a:xfrm>
            <a:off x="1154954" y="2603500"/>
            <a:ext cx="4825157"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25" name="Content Placeholder 3"/>
          <p:cNvSpPr>
            <a:spLocks noGrp="1"/>
          </p:cNvSpPr>
          <p:nvPr>
            <p:ph sz="half" idx="2"/>
          </p:nvPr>
        </p:nvSpPr>
        <p:spPr>
          <a:xfrm>
            <a:off x="1154954" y="3179762"/>
            <a:ext cx="4825158" cy="2840039"/>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26" name="Text Placeholder 4"/>
          <p:cNvSpPr>
            <a:spLocks noGrp="1"/>
          </p:cNvSpPr>
          <p:nvPr>
            <p:ph type="body" sz="quarter" idx="3"/>
          </p:nvPr>
        </p:nvSpPr>
        <p:spPr>
          <a:xfrm>
            <a:off x="6208712" y="2603500"/>
            <a:ext cx="482515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27"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28" name="Date Placeholder 6"/>
          <p:cNvSpPr>
            <a:spLocks noGrp="1"/>
          </p:cNvSpPr>
          <p:nvPr>
            <p:ph type="dt" sz="half" idx="10"/>
          </p:nvPr>
        </p:nvSpPr>
        <p:spPr/>
        <p:txBody>
          <a:bodyPr/>
          <a:p>
            <a:fld id="{1C6E12D2-DA3A-480B-BCDF-BFB6C7EBE402}" type="datetimeFigureOut">
              <a:rPr lang="en-US" smtClean="0"/>
            </a:fld>
            <a:endParaRPr lang="en-US"/>
          </a:p>
        </p:txBody>
      </p:sp>
      <p:sp>
        <p:nvSpPr>
          <p:cNvPr id="1048729" name="Footer Placeholder 7"/>
          <p:cNvSpPr>
            <a:spLocks noGrp="1"/>
          </p:cNvSpPr>
          <p:nvPr>
            <p:ph type="ftr" sz="quarter" idx="11"/>
          </p:nvPr>
        </p:nvSpPr>
        <p:spPr/>
        <p:txBody>
          <a:bodyPr/>
          <a:p>
            <a:endParaRPr lang="en-US"/>
          </a:p>
        </p:txBody>
      </p:sp>
      <p:sp>
        <p:nvSpPr>
          <p:cNvPr id="1048730" name="Slide Number Placeholder 8"/>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598" name="Title 1"/>
          <p:cNvSpPr>
            <a:spLocks noGrp="1"/>
          </p:cNvSpPr>
          <p:nvPr>
            <p:ph type="title"/>
          </p:nvPr>
        </p:nvSpPr>
        <p:spPr>
          <a:xfrm>
            <a:off x="1154954" y="973668"/>
            <a:ext cx="8761413" cy="706964"/>
          </a:xfrm>
        </p:spPr>
        <p:txBody>
          <a:bodyPr/>
          <a:p>
            <a:r>
              <a:rPr lang="en-US"/>
              <a:t>Click to edit Master title style</a:t>
            </a:r>
            <a:endParaRPr dirty="0" lang="en-US"/>
          </a:p>
        </p:txBody>
      </p:sp>
      <p:sp>
        <p:nvSpPr>
          <p:cNvPr id="1048599" name="Date Placeholder 2"/>
          <p:cNvSpPr>
            <a:spLocks noGrp="1"/>
          </p:cNvSpPr>
          <p:nvPr>
            <p:ph type="dt" sz="half" idx="10"/>
          </p:nvPr>
        </p:nvSpPr>
        <p:spPr/>
        <p:txBody>
          <a:bodyPr/>
          <a:p>
            <a:fld id="{1C6E12D2-DA3A-480B-BCDF-BFB6C7EBE402}" type="datetimeFigureOut">
              <a:rPr lang="en-US" smtClean="0"/>
            </a:fld>
            <a:endParaRPr lang="en-US"/>
          </a:p>
        </p:txBody>
      </p:sp>
      <p:sp>
        <p:nvSpPr>
          <p:cNvPr id="1048600" name="Footer Placeholder 3"/>
          <p:cNvSpPr>
            <a:spLocks noGrp="1"/>
          </p:cNvSpPr>
          <p:nvPr>
            <p:ph type="ftr" sz="quarter" idx="11"/>
          </p:nvPr>
        </p:nvSpPr>
        <p:spPr/>
        <p:txBody>
          <a:bodyPr/>
          <a:p>
            <a:endParaRPr lang="en-US"/>
          </a:p>
        </p:txBody>
      </p:sp>
      <p:sp>
        <p:nvSpPr>
          <p:cNvPr id="1048601" name="Slide Number Placeholder 4"/>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65" name=""/>
        <p:cNvGrpSpPr/>
        <p:nvPr/>
      </p:nvGrpSpPr>
      <p:grpSpPr>
        <a:xfrm>
          <a:off x="0" y="0"/>
          <a:ext cx="0" cy="0"/>
          <a:chOff x="0" y="0"/>
          <a:chExt cx="0" cy="0"/>
        </a:xfrm>
      </p:grpSpPr>
      <p:sp>
        <p:nvSpPr>
          <p:cNvPr id="1048641" name="Date Placeholder 1"/>
          <p:cNvSpPr>
            <a:spLocks noGrp="1"/>
          </p:cNvSpPr>
          <p:nvPr>
            <p:ph type="dt" sz="half" idx="10"/>
          </p:nvPr>
        </p:nvSpPr>
        <p:spPr/>
        <p:txBody>
          <a:bodyPr/>
          <a:p>
            <a:fld id="{1C6E12D2-DA3A-480B-BCDF-BFB6C7EBE402}" type="datetimeFigureOut">
              <a:rPr lang="en-US" smtClean="0"/>
            </a:fld>
            <a:endParaRPr lang="en-US"/>
          </a:p>
        </p:txBody>
      </p:sp>
      <p:sp>
        <p:nvSpPr>
          <p:cNvPr id="1048642" name="Footer Placeholder 2"/>
          <p:cNvSpPr>
            <a:spLocks noGrp="1"/>
          </p:cNvSpPr>
          <p:nvPr>
            <p:ph type="ftr" sz="quarter" idx="11"/>
          </p:nvPr>
        </p:nvSpPr>
        <p:spPr/>
        <p:txBody>
          <a:bodyPr/>
          <a:p>
            <a:endParaRPr lang="en-US"/>
          </a:p>
        </p:txBody>
      </p:sp>
      <p:sp>
        <p:nvSpPr>
          <p:cNvPr id="1048643" name="Rectangle 6"/>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44" name="Slide Number Placeholder 3"/>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86" name=""/>
        <p:cNvGrpSpPr/>
        <p:nvPr/>
      </p:nvGrpSpPr>
      <p:grpSpPr>
        <a:xfrm>
          <a:off x="0" y="0"/>
          <a:ext cx="0" cy="0"/>
          <a:chOff x="0" y="0"/>
          <a:chExt cx="0" cy="0"/>
        </a:xfrm>
      </p:grpSpPr>
      <p:grpSp>
        <p:nvGrpSpPr>
          <p:cNvPr id="87" name="Group 8"/>
          <p:cNvGrpSpPr/>
          <p:nvPr/>
        </p:nvGrpSpPr>
        <p:grpSpPr>
          <a:xfrm>
            <a:off x="0" y="0"/>
            <a:ext cx="12192000" cy="6858000"/>
            <a:chOff x="0" y="0"/>
            <a:chExt cx="12192000" cy="6858000"/>
          </a:xfrm>
        </p:grpSpPr>
        <p:sp>
          <p:nvSpPr>
            <p:cNvPr id="104879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9" name="Oval 18"/>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0" name="Oval 19"/>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1" name="Oval 20"/>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2" name="Oval 21"/>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3" name="Rectangle 10"/>
            <p:cNvSpPr/>
            <p:nvPr/>
          </p:nvSpPr>
          <p:spPr bwMode="gray">
            <a:xfrm>
              <a:off x="5713412" y="402165"/>
              <a:ext cx="6055253"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804" name="Freeform 5"/>
            <p:cNvSpPr/>
            <p:nvPr/>
          </p:nvSpPr>
          <p:spPr bwMode="gray">
            <a:xfrm rot="15922489">
              <a:off x="3140485"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05" name="Freeform 5"/>
            <p:cNvSpPr/>
            <p:nvPr/>
          </p:nvSpPr>
          <p:spPr bwMode="gray">
            <a:xfrm rot="16200000">
              <a:off x="2229377"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0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07" name="Title 1"/>
          <p:cNvSpPr>
            <a:spLocks noGrp="1"/>
          </p:cNvSpPr>
          <p:nvPr>
            <p:ph type="title"/>
          </p:nvPr>
        </p:nvSpPr>
        <p:spPr>
          <a:xfrm>
            <a:off x="1154955" y="1295400"/>
            <a:ext cx="2793158" cy="1600200"/>
          </a:xfrm>
        </p:spPr>
        <p:txBody>
          <a:bodyPr anchor="b"/>
          <a:lstStyle>
            <a:lvl1pPr algn="l">
              <a:defRPr b="0" sz="2400"/>
            </a:lvl1pPr>
          </a:lstStyle>
          <a:p>
            <a:r>
              <a:rPr lang="en-US"/>
              <a:t>Click to edit Master title style</a:t>
            </a:r>
            <a:endParaRPr dirty="0" lang="en-US"/>
          </a:p>
        </p:txBody>
      </p:sp>
      <p:sp>
        <p:nvSpPr>
          <p:cNvPr id="1048808" name="Content Placeholder 2"/>
          <p:cNvSpPr>
            <a:spLocks noGrp="1"/>
          </p:cNvSpPr>
          <p:nvPr>
            <p:ph idx="1"/>
          </p:nvPr>
        </p:nvSpPr>
        <p:spPr>
          <a:xfrm>
            <a:off x="5781146" y="1447800"/>
            <a:ext cx="5190066" cy="4572000"/>
          </a:xfrm>
        </p:spPr>
        <p:txBody>
          <a:bodyPr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809" name="Text Placeholder 3"/>
          <p:cNvSpPr>
            <a:spLocks noGrp="1"/>
          </p:cNvSpPr>
          <p:nvPr>
            <p:ph type="body" sz="half" idx="2"/>
          </p:nvPr>
        </p:nvSpPr>
        <p:spPr bwMode="gray">
          <a:xfrm>
            <a:off x="1154954" y="3129280"/>
            <a:ext cx="2793158" cy="2895599"/>
          </a:xfrm>
        </p:spPr>
        <p:txBody>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810" name="Date Placeholder 4"/>
          <p:cNvSpPr>
            <a:spLocks noGrp="1"/>
          </p:cNvSpPr>
          <p:nvPr>
            <p:ph type="dt" sz="half" idx="10"/>
          </p:nvPr>
        </p:nvSpPr>
        <p:spPr/>
        <p:txBody>
          <a:bodyPr/>
          <a:p>
            <a:fld id="{1C6E12D2-DA3A-480B-BCDF-BFB6C7EBE402}" type="datetimeFigureOut">
              <a:rPr lang="en-US" smtClean="0"/>
            </a:fld>
            <a:endParaRPr lang="en-US"/>
          </a:p>
        </p:txBody>
      </p:sp>
      <p:sp>
        <p:nvSpPr>
          <p:cNvPr id="1048811" name="Footer Placeholder 5"/>
          <p:cNvSpPr>
            <a:spLocks noGrp="1"/>
          </p:cNvSpPr>
          <p:nvPr>
            <p:ph type="ftr" sz="quarter" idx="11"/>
          </p:nvPr>
        </p:nvSpPr>
        <p:spPr/>
        <p:txBody>
          <a:bodyPr/>
          <a:p>
            <a:endParaRPr lang="en-US"/>
          </a:p>
        </p:txBody>
      </p:sp>
      <p:sp>
        <p:nvSpPr>
          <p:cNvPr id="1048812"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13"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72" name=""/>
        <p:cNvGrpSpPr/>
        <p:nvPr/>
      </p:nvGrpSpPr>
      <p:grpSpPr>
        <a:xfrm>
          <a:off x="0" y="0"/>
          <a:ext cx="0" cy="0"/>
          <a:chOff x="0" y="0"/>
          <a:chExt cx="0" cy="0"/>
        </a:xfrm>
      </p:grpSpPr>
      <p:grpSp>
        <p:nvGrpSpPr>
          <p:cNvPr id="73" name="Group 8"/>
          <p:cNvGrpSpPr/>
          <p:nvPr/>
        </p:nvGrpSpPr>
        <p:grpSpPr>
          <a:xfrm>
            <a:off x="0" y="0"/>
            <a:ext cx="12192000" cy="6858000"/>
            <a:chOff x="0" y="0"/>
            <a:chExt cx="12192000" cy="6858000"/>
          </a:xfrm>
        </p:grpSpPr>
        <p:sp>
          <p:nvSpPr>
            <p:cNvPr id="104867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7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3" name="Rectangle 10"/>
            <p:cNvSpPr/>
            <p:nvPr/>
          </p:nvSpPr>
          <p:spPr bwMode="gray">
            <a:xfrm>
              <a:off x="6172200" y="402165"/>
              <a:ext cx="55964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684" name="Freeform 5"/>
            <p:cNvSpPr/>
            <p:nvPr/>
          </p:nvSpPr>
          <p:spPr bwMode="gray">
            <a:xfrm rot="15922489">
              <a:off x="4203594"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85" name="Freeform 5"/>
            <p:cNvSpPr/>
            <p:nvPr/>
          </p:nvSpPr>
          <p:spPr bwMode="gray">
            <a:xfrm rot="16200000">
              <a:off x="32954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8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87" name="Title 1"/>
          <p:cNvSpPr>
            <a:spLocks noGrp="1"/>
          </p:cNvSpPr>
          <p:nvPr>
            <p:ph type="title"/>
          </p:nvPr>
        </p:nvSpPr>
        <p:spPr>
          <a:xfrm>
            <a:off x="1154955" y="1693333"/>
            <a:ext cx="3865134" cy="1735667"/>
          </a:xfrm>
        </p:spPr>
        <p:txBody>
          <a:bodyPr anchor="b">
            <a:normAutofit/>
          </a:bodyPr>
          <a:lstStyle>
            <a:lvl1pPr algn="l">
              <a:defRPr b="0" sz="3600"/>
            </a:lvl1pPr>
          </a:lstStyle>
          <a:p>
            <a:r>
              <a:rPr lang="en-US"/>
              <a:t>Click to edit Master title style</a:t>
            </a:r>
            <a:endParaRPr dirty="0" lang="en-US"/>
          </a:p>
        </p:txBody>
      </p:sp>
      <p:sp>
        <p:nvSpPr>
          <p:cNvPr id="1048688" name="Picture Placeholder 2"/>
          <p:cNvSpPr>
            <a:spLocks noChangeAspect="1" noGrp="1"/>
          </p:cNvSpPr>
          <p:nvPr>
            <p:ph type="pic" idx="1"/>
          </p:nvPr>
        </p:nvSpPr>
        <p:spPr>
          <a:xfrm>
            <a:off x="6547870" y="1143000"/>
            <a:ext cx="3227193"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lang="en-US"/>
              <a:t>Click icon to add picture</a:t>
            </a:r>
            <a:endParaRPr dirty="0" lang="en-US"/>
          </a:p>
        </p:txBody>
      </p:sp>
      <p:sp>
        <p:nvSpPr>
          <p:cNvPr id="1048689" name="Text Placeholder 3"/>
          <p:cNvSpPr>
            <a:spLocks noGrp="1"/>
          </p:cNvSpPr>
          <p:nvPr>
            <p:ph type="body" sz="half" idx="2"/>
          </p:nvPr>
        </p:nvSpPr>
        <p:spPr bwMode="gray">
          <a:xfrm>
            <a:off x="1154954" y="3657600"/>
            <a:ext cx="3859212" cy="1371600"/>
          </a:xfrm>
        </p:spPr>
        <p:txBody>
          <a:bodyPr>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90"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91" name="Footer Placeholder 5"/>
          <p:cNvSpPr>
            <a:spLocks noGrp="1"/>
          </p:cNvSpPr>
          <p:nvPr>
            <p:ph type="ftr" sz="quarter" idx="11"/>
          </p:nvPr>
        </p:nvSpPr>
        <p:spPr/>
        <p:txBody>
          <a:bodyPr/>
          <a:p>
            <a:endParaRPr lang="en-US"/>
          </a:p>
        </p:txBody>
      </p:sp>
      <p:sp>
        <p:nvSpPr>
          <p:cNvPr id="1048692"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93"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jpe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3" name=""/>
        <p:cNvGrpSpPr/>
        <p:nvPr/>
      </p:nvGrpSpPr>
      <p:grpSpPr>
        <a:xfrm>
          <a:off x="0" y="0"/>
          <a:ext cx="0" cy="0"/>
          <a:chOff x="0" y="0"/>
          <a:chExt cx="0" cy="0"/>
        </a:xfrm>
      </p:grpSpPr>
      <p:grpSp>
        <p:nvGrpSpPr>
          <p:cNvPr id="24" name="Group 7"/>
          <p:cNvGrpSpPr/>
          <p:nvPr/>
        </p:nvGrpSpPr>
        <p:grpSpPr>
          <a:xfrm>
            <a:off x="0" y="0"/>
            <a:ext cx="12192000" cy="6858000"/>
            <a:chOff x="0" y="0"/>
            <a:chExt cx="12192000" cy="6858000"/>
          </a:xfrm>
        </p:grpSpPr>
        <p:sp>
          <p:nvSpPr>
            <p:cNvPr id="1048576" name="Rectangle 6"/>
            <p:cNvSpPr/>
            <p:nvPr/>
          </p:nvSpPr>
          <p:spPr>
            <a:xfrm>
              <a:off x="0" y="0"/>
              <a:ext cx="12192000" cy="6858000"/>
            </a:xfrm>
            <a:prstGeom prst="rect"/>
            <a:blipFill>
              <a:blip xmlns:r="http://schemas.openxmlformats.org/officeDocument/2006/relationships"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Oval 12"/>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Oval 16"/>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2" name="Freeform 5"/>
            <p:cNvSpPr/>
            <p:nvPr/>
          </p:nvSpPr>
          <p:spPr bwMode="gray">
            <a:xfrm rot="21010068">
              <a:off x="8490951" y="17975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583" name="Freeform 5"/>
            <p:cNvSpPr/>
            <p:nvPr/>
          </p:nvSpPr>
          <p:spPr bwMode="gray">
            <a:xfrm>
              <a:off x="459506" y="1866405"/>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58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85" name="Title Placeholder 1"/>
          <p:cNvSpPr>
            <a:spLocks noGrp="1"/>
          </p:cNvSpPr>
          <p:nvPr>
            <p:ph type="title"/>
          </p:nvPr>
        </p:nvSpPr>
        <p:spPr bwMode="gray">
          <a:xfrm>
            <a:off x="1154954" y="973668"/>
            <a:ext cx="8761413" cy="706964"/>
          </a:xfrm>
          <a:prstGeom prst="rect"/>
        </p:spPr>
        <p:txBody>
          <a:bodyPr anchor="ctr" bIns="45720" lIns="91440" rIns="91440" rtlCol="0" tIns="45720" vert="horz">
            <a:noAutofit/>
          </a:bodyPr>
          <a:p>
            <a:r>
              <a:rPr lang="en-US"/>
              <a:t>Click to edit Master title style</a:t>
            </a:r>
            <a:endParaRPr dirty="0" lang="en-US"/>
          </a:p>
        </p:txBody>
      </p:sp>
      <p:sp>
        <p:nvSpPr>
          <p:cNvPr id="1048586" name="Text Placeholder 2"/>
          <p:cNvSpPr>
            <a:spLocks noGrp="1"/>
          </p:cNvSpPr>
          <p:nvPr>
            <p:ph type="body" idx="1"/>
          </p:nvPr>
        </p:nvSpPr>
        <p:spPr>
          <a:xfrm>
            <a:off x="1154954" y="2603500"/>
            <a:ext cx="8761413" cy="3416300"/>
          </a:xfrm>
          <a:prstGeom prst="rect"/>
        </p:spPr>
        <p:txBody>
          <a:bodyP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7" name="Date Placeholder 3"/>
          <p:cNvSpPr>
            <a:spLocks noGrp="1"/>
          </p:cNvSpPr>
          <p:nvPr>
            <p:ph type="dt" sz="half" idx="2"/>
          </p:nvPr>
        </p:nvSpPr>
        <p:spPr>
          <a:xfrm>
            <a:off x="10653104" y="6391838"/>
            <a:ext cx="990599" cy="304799"/>
          </a:xfrm>
          <a:prstGeom prst="rect"/>
        </p:spPr>
        <p:txBody>
          <a:bodyPr anchor="ctr" bIns="45720" lIns="91440" rIns="91440" rtlCol="0" tIns="45720" vert="horz"/>
          <a:lstStyle>
            <a:lvl1pPr algn="r">
              <a:defRPr b="1" sz="1000" i="0">
                <a:solidFill>
                  <a:schemeClr val="accent1"/>
                </a:solidFill>
              </a:defRPr>
            </a:lvl1pPr>
          </a:lstStyle>
          <a:p>
            <a:fld id="{1C6E12D2-DA3A-480B-BCDF-BFB6C7EBE402}" type="datetimeFigureOut">
              <a:rPr lang="en-US" smtClean="0"/>
            </a:fld>
            <a:endParaRPr lang="en-US"/>
          </a:p>
        </p:txBody>
      </p:sp>
      <p:sp>
        <p:nvSpPr>
          <p:cNvPr id="1048588" name="Footer Placeholder 4"/>
          <p:cNvSpPr>
            <a:spLocks noGrp="1"/>
          </p:cNvSpPr>
          <p:nvPr>
            <p:ph type="ftr" sz="quarter" idx="3"/>
          </p:nvPr>
        </p:nvSpPr>
        <p:spPr>
          <a:xfrm>
            <a:off x="561110" y="6391838"/>
            <a:ext cx="3859795" cy="304801"/>
          </a:xfrm>
          <a:prstGeom prst="rect"/>
        </p:spPr>
        <p:txBody>
          <a:bodyPr anchor="ctr" bIns="45720" lIns="91440" rIns="91440" rtlCol="0" tIns="45720" vert="horz"/>
          <a:lstStyle>
            <a:lvl1pPr algn="l">
              <a:defRPr b="1" sz="1000" i="0">
                <a:solidFill>
                  <a:schemeClr val="accent1"/>
                </a:solidFill>
              </a:defRPr>
            </a:lvl1pPr>
          </a:lstStyle>
          <a:p>
            <a:endParaRPr lang="en-US"/>
          </a:p>
        </p:txBody>
      </p:sp>
      <p:sp>
        <p:nvSpPr>
          <p:cNvPr id="1048589" name="Rectangle 2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bg1"/>
                </a:solidFill>
              </a:defRPr>
            </a:lvl1pPr>
          </a:lstStyle>
          <a:p>
            <a:fld id="{F1BBC3DF-4D3E-4D62-AC24-223E50BCC8DF}"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eaLnBrk="1" hangingPunct="1" latinLnBrk="0" rtl="0">
        <a:spcBef>
          <a:spcPct val="0"/>
        </a:spcBef>
        <a:buNone/>
        <a:defRPr b="0" sz="360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panose="05040102010807070707" charset="2"/>
        <a:buChar char=""/>
        <a:defRPr b="0" sz="1800" i="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panose="05040102010807070707" charset="2"/>
        <a:buChar char=""/>
        <a:defRPr b="0" sz="1600" i="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panose="05040102010807070707" charset="2"/>
        <a:buChar char=""/>
        <a:defRPr b="0" sz="1400" i="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panose="05040102010807070707" charset="2"/>
        <a:buChar char=""/>
        <a:defRPr b="0" sz="1200" i="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panose="05040102010807070707" charset="2"/>
        <a:buChar char=""/>
        <a:defRPr b="0" sz="1200" i="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panose="05040102010807070707" charset="2"/>
        <a:buChar char=""/>
        <a:defRPr b="0" sz="1200" i="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panose="05040102010807070707" charset="2"/>
        <a:buChar char=""/>
        <a:defRPr b="0" sz="1200" i="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panose="05040102010807070707" charset="2"/>
        <a:buChar char=""/>
        <a:defRPr b="0" sz="1200" i="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panose="05040102010807070707" charset="2"/>
        <a:buChar char=""/>
        <a:defRPr b="0" sz="1200" i="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 Id="rId3"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 Id="rId3"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 Id="rId3"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ctrTitle"/>
          </p:nvPr>
        </p:nvSpPr>
        <p:spPr>
          <a:xfrm>
            <a:off x="2692398" y="2255444"/>
            <a:ext cx="6815669" cy="1515533"/>
          </a:xfrm>
        </p:spPr>
        <p:txBody>
          <a:bodyPr/>
          <a:p>
            <a:r>
              <a:rPr dirty="0" lang="en-US"/>
              <a:t>BUS PASS MANAGEMENT SYSTEM</a:t>
            </a:r>
            <a:endParaRPr dirty="0" lang="en-US"/>
          </a:p>
        </p:txBody>
      </p:sp>
      <p:sp>
        <p:nvSpPr>
          <p:cNvPr id="1048614" name="Subtitle 2"/>
          <p:cNvSpPr>
            <a:spLocks noGrp="1"/>
          </p:cNvSpPr>
          <p:nvPr>
            <p:ph type="subTitle" idx="1"/>
          </p:nvPr>
        </p:nvSpPr>
        <p:spPr>
          <a:xfrm>
            <a:off x="2692398" y="3962397"/>
            <a:ext cx="6815669" cy="1320802"/>
          </a:xfrm>
        </p:spPr>
        <p:txBody>
          <a:bodyPr/>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1" name="Title 1"/>
          <p:cNvSpPr>
            <a:spLocks noGrp="1"/>
          </p:cNvSpPr>
          <p:nvPr>
            <p:ph type="title"/>
          </p:nvPr>
        </p:nvSpPr>
        <p:spPr/>
        <p:txBody>
          <a:bodyPr/>
          <a:p>
            <a:endParaRPr lang="en-US"/>
          </a:p>
        </p:txBody>
      </p:sp>
      <p:sp>
        <p:nvSpPr>
          <p:cNvPr id="1048632" name="Content Placeholder 2"/>
          <p:cNvSpPr>
            <a:spLocks noGrp="1"/>
          </p:cNvSpPr>
          <p:nvPr>
            <p:ph idx="1"/>
          </p:nvPr>
        </p:nvSpPr>
        <p:spPr/>
        <p:txBody>
          <a:bodyPr>
            <a:normAutofit/>
          </a:bodyPr>
          <a:p>
            <a:pPr>
              <a:buNone/>
            </a:pPr>
            <a:endParaRPr dirty="0" sz="1700" lang="en-US">
              <a:latin typeface="Calibri" panose="020F0502020204030204" pitchFamily="34" charset="0"/>
              <a:cs typeface="Calibri" panose="020F0502020204030204" pitchFamily="34" charset="0"/>
            </a:endParaRPr>
          </a:p>
          <a:p>
            <a:pPr>
              <a:buNone/>
            </a:pPr>
            <a:r>
              <a:rPr b="1" dirty="0" lang="en-US"/>
              <a:t>Renewal pass:</a:t>
            </a:r>
            <a:endParaRPr dirty="0" lang="en-IN"/>
          </a:p>
          <a:p>
            <a:r>
              <a:rPr dirty="0" lang="en-US"/>
              <a:t>	</a:t>
            </a:r>
            <a:r>
              <a:rPr dirty="0" sz="1700" lang="en-US">
                <a:latin typeface="Calibri" panose="020F0502020204030204" pitchFamily="34" charset="0"/>
                <a:ea typeface="Times New Roman" panose="02020603050405020304" pitchFamily="18" charset="0"/>
                <a:cs typeface="Calibri" panose="020F0502020204030204" pitchFamily="34" charset="0"/>
              </a:rPr>
              <a:t>After completing the duration of pass this module will helpful to renewal pass. We no need to waiting in the queue as long time. We just login and renewal pass yourself.</a:t>
            </a:r>
            <a:endParaRPr dirty="0" sz="1700" lang="en-IN">
              <a:latin typeface="Calibri" panose="020F0502020204030204" pitchFamily="34" charset="0"/>
              <a:ea typeface="Times New Roman" panose="02020603050405020304" pitchFamily="18" charset="0"/>
              <a:cs typeface="Calibri" panose="020F0502020204030204" pitchFamily="34" charset="0"/>
            </a:endParaRPr>
          </a:p>
          <a:p>
            <a:pPr>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3" name="Title 1"/>
          <p:cNvSpPr>
            <a:spLocks noGrp="1"/>
          </p:cNvSpPr>
          <p:nvPr>
            <p:ph type="title"/>
          </p:nvPr>
        </p:nvSpPr>
        <p:spPr/>
        <p:txBody>
          <a:bodyPr/>
          <a:p>
            <a:r>
              <a:rPr dirty="0" lang="en-US"/>
              <a:t>Data Flow Diagram</a:t>
            </a:r>
            <a:endParaRPr dirty="0" lang="en-US"/>
          </a:p>
        </p:txBody>
      </p:sp>
      <p:sp>
        <p:nvSpPr>
          <p:cNvPr id="1048634" name="Content Placeholder 2"/>
          <p:cNvSpPr>
            <a:spLocks noGrp="1"/>
          </p:cNvSpPr>
          <p:nvPr>
            <p:ph idx="1"/>
          </p:nvPr>
        </p:nvSpPr>
        <p:spPr/>
        <p:txBody>
          <a:bodyPr/>
          <a:p>
            <a:r>
              <a:rPr dirty="0" sz="3600" lang="en-US">
                <a:solidFill>
                  <a:schemeClr val="tx2"/>
                </a:solidFill>
                <a:latin typeface="+mj-lt"/>
                <a:ea typeface="+mj-ea"/>
                <a:cs typeface="+mj-cs"/>
              </a:rPr>
              <a:t>Level 0:</a:t>
            </a:r>
            <a:endParaRPr dirty="0" sz="3600" lang="en-US">
              <a:solidFill>
                <a:schemeClr val="tx2"/>
              </a:solidFill>
              <a:latin typeface="+mj-lt"/>
              <a:ea typeface="+mj-ea"/>
              <a:cs typeface="+mj-cs"/>
            </a:endParaRPr>
          </a:p>
          <a:p>
            <a:pPr indent="0" marL="0">
              <a:buNone/>
            </a:pPr>
            <a:endParaRPr dirty="0" sz="3600" lang="en-US">
              <a:solidFill>
                <a:schemeClr val="bg2"/>
              </a:solidFill>
              <a:latin typeface="+mj-lt"/>
              <a:ea typeface="+mj-ea"/>
              <a:cs typeface="+mj-cs"/>
            </a:endParaRPr>
          </a:p>
          <a:p>
            <a:pPr indent="0" marL="0">
              <a:buNone/>
            </a:pPr>
            <a:endParaRPr dirty="0" lang="en-US"/>
          </a:p>
        </p:txBody>
      </p:sp>
      <p:pic>
        <p:nvPicPr>
          <p:cNvPr id="2097155" name="Picture 5"/>
          <p:cNvPicPr>
            <a:picLocks/>
          </p:cNvPicPr>
          <p:nvPr/>
        </p:nvPicPr>
        <p:blipFill>
          <a:blip xmlns:r="http://schemas.openxmlformats.org/officeDocument/2006/relationships" r:embed="rId1"/>
          <a:srcRect/>
          <a:stretch>
            <a:fillRect/>
          </a:stretch>
        </p:blipFill>
        <p:spPr bwMode="auto">
          <a:xfrm>
            <a:off x="3048952" y="3977640"/>
            <a:ext cx="4409123" cy="1565910"/>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5" name="Title 1"/>
          <p:cNvSpPr>
            <a:spLocks noGrp="1"/>
          </p:cNvSpPr>
          <p:nvPr>
            <p:ph type="title"/>
          </p:nvPr>
        </p:nvSpPr>
        <p:spPr/>
        <p:txBody>
          <a:bodyPr/>
          <a:p>
            <a:pPr algn="l"/>
            <a:r>
              <a:rPr dirty="0" lang="en-US"/>
              <a:t>Level 1:</a:t>
            </a:r>
            <a:endParaRPr dirty="0" lang="en-US"/>
          </a:p>
        </p:txBody>
      </p:sp>
      <p:sp>
        <p:nvSpPr>
          <p:cNvPr id="1048636" name="Content Placeholder 3"/>
          <p:cNvSpPr>
            <a:spLocks noGrp="1"/>
          </p:cNvSpPr>
          <p:nvPr>
            <p:ph idx="1"/>
          </p:nvPr>
        </p:nvSpPr>
        <p:spPr/>
        <p:txBody>
          <a:bodyPr/>
          <a:p>
            <a:endParaRPr dirty="0" lang="en-IN"/>
          </a:p>
        </p:txBody>
      </p:sp>
      <p:pic>
        <p:nvPicPr>
          <p:cNvPr id="2097156" name="Picture 4"/>
          <p:cNvPicPr>
            <a:picLocks/>
          </p:cNvPicPr>
          <p:nvPr/>
        </p:nvPicPr>
        <p:blipFill>
          <a:blip xmlns:r="http://schemas.openxmlformats.org/officeDocument/2006/relationships" r:embed="rId1"/>
          <a:srcRect/>
          <a:stretch>
            <a:fillRect/>
          </a:stretch>
        </p:blipFill>
        <p:spPr bwMode="auto">
          <a:xfrm>
            <a:off x="3238500" y="2770822"/>
            <a:ext cx="4733925" cy="319182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7" name="Title 1"/>
          <p:cNvSpPr>
            <a:spLocks noGrp="1"/>
          </p:cNvSpPr>
          <p:nvPr>
            <p:ph type="title"/>
          </p:nvPr>
        </p:nvSpPr>
        <p:spPr/>
        <p:txBody>
          <a:bodyPr/>
          <a:p>
            <a:r>
              <a:rPr dirty="0" lang="en-IN"/>
              <a:t>TABLE STRUCTURE</a:t>
            </a:r>
            <a:endParaRPr dirty="0" lang="en-IN"/>
          </a:p>
        </p:txBody>
      </p:sp>
      <p:pic>
        <p:nvPicPr>
          <p:cNvPr id="2097157" name="Picture 2"/>
          <p:cNvPicPr>
            <a:picLocks noChangeAspect="1"/>
          </p:cNvPicPr>
          <p:nvPr/>
        </p:nvPicPr>
        <p:blipFill>
          <a:blip xmlns:r="http://schemas.openxmlformats.org/officeDocument/2006/relationships" r:embed="rId1"/>
          <a:stretch>
            <a:fillRect/>
          </a:stretch>
        </p:blipFill>
        <p:spPr>
          <a:xfrm>
            <a:off x="537718" y="2410217"/>
            <a:ext cx="10701637" cy="681645"/>
          </a:xfrm>
          <a:prstGeom prst="rect"/>
        </p:spPr>
      </p:pic>
      <p:pic>
        <p:nvPicPr>
          <p:cNvPr id="2097158" name="Picture 3"/>
          <p:cNvPicPr>
            <a:picLocks noChangeAspect="1"/>
          </p:cNvPicPr>
          <p:nvPr/>
        </p:nvPicPr>
        <p:blipFill>
          <a:blip xmlns:r="http://schemas.openxmlformats.org/officeDocument/2006/relationships" r:embed="rId2"/>
          <a:stretch>
            <a:fillRect/>
          </a:stretch>
        </p:blipFill>
        <p:spPr>
          <a:xfrm>
            <a:off x="1466878" y="2410217"/>
            <a:ext cx="9772477" cy="412819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59" name="Picture 2"/>
          <p:cNvPicPr>
            <a:picLocks noChangeAspect="1"/>
          </p:cNvPicPr>
          <p:nvPr/>
        </p:nvPicPr>
        <p:blipFill>
          <a:blip xmlns:r="http://schemas.openxmlformats.org/officeDocument/2006/relationships" r:embed="rId1"/>
          <a:stretch>
            <a:fillRect/>
          </a:stretch>
        </p:blipFill>
        <p:spPr>
          <a:xfrm>
            <a:off x="782417" y="2409284"/>
            <a:ext cx="12117014" cy="771798"/>
          </a:xfrm>
          <a:prstGeom prst="rect"/>
        </p:spPr>
      </p:pic>
      <p:sp>
        <p:nvSpPr>
          <p:cNvPr id="1048638" name="Title 1"/>
          <p:cNvSpPr>
            <a:spLocks noGrp="1"/>
          </p:cNvSpPr>
          <p:nvPr>
            <p:ph type="title"/>
          </p:nvPr>
        </p:nvSpPr>
        <p:spPr/>
        <p:txBody>
          <a:bodyPr/>
          <a:p>
            <a:endParaRPr dirty="0" lang="en-IN"/>
          </a:p>
        </p:txBody>
      </p:sp>
      <p:pic>
        <p:nvPicPr>
          <p:cNvPr id="2097160" name="Picture 3"/>
          <p:cNvPicPr>
            <a:picLocks noChangeAspect="1"/>
          </p:cNvPicPr>
          <p:nvPr/>
        </p:nvPicPr>
        <p:blipFill>
          <a:blip xmlns:r="http://schemas.openxmlformats.org/officeDocument/2006/relationships" r:embed="rId2"/>
          <a:stretch>
            <a:fillRect/>
          </a:stretch>
        </p:blipFill>
        <p:spPr>
          <a:xfrm>
            <a:off x="1574359" y="2911561"/>
            <a:ext cx="8345286" cy="330893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9" name="Title 1"/>
          <p:cNvSpPr>
            <a:spLocks noGrp="1"/>
          </p:cNvSpPr>
          <p:nvPr>
            <p:ph type="title"/>
          </p:nvPr>
        </p:nvSpPr>
        <p:spPr/>
        <p:txBody>
          <a:bodyPr/>
          <a:p>
            <a:endParaRPr lang="en-IN"/>
          </a:p>
        </p:txBody>
      </p:sp>
      <p:pic>
        <p:nvPicPr>
          <p:cNvPr id="2097161" name="Picture 2"/>
          <p:cNvPicPr>
            <a:picLocks noChangeAspect="1"/>
          </p:cNvPicPr>
          <p:nvPr/>
        </p:nvPicPr>
        <p:blipFill>
          <a:blip xmlns:r="http://schemas.openxmlformats.org/officeDocument/2006/relationships" r:embed="rId1"/>
          <a:stretch>
            <a:fillRect/>
          </a:stretch>
        </p:blipFill>
        <p:spPr>
          <a:xfrm>
            <a:off x="563476" y="2512314"/>
            <a:ext cx="11106047" cy="707404"/>
          </a:xfrm>
          <a:prstGeom prst="rect"/>
        </p:spPr>
      </p:pic>
      <p:pic>
        <p:nvPicPr>
          <p:cNvPr id="2097162" name="Picture 3"/>
          <p:cNvPicPr>
            <a:picLocks noChangeAspect="1"/>
          </p:cNvPicPr>
          <p:nvPr/>
        </p:nvPicPr>
        <p:blipFill>
          <a:blip xmlns:r="http://schemas.openxmlformats.org/officeDocument/2006/relationships" r:embed="rId2"/>
          <a:stretch>
            <a:fillRect/>
          </a:stretch>
        </p:blipFill>
        <p:spPr>
          <a:xfrm>
            <a:off x="1291023" y="2914784"/>
            <a:ext cx="8071918" cy="3200544"/>
          </a:xfrm>
          <a:prstGeom prst="rect"/>
        </p:spPr>
      </p:pic>
      <p:sp>
        <p:nvSpPr>
          <p:cNvPr id="1048640"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825" name=""/>
          <p:cNvSpPr>
            <a:spLocks noGrp="1"/>
          </p:cNvSpPr>
          <p:nvPr>
            <p:ph type="title"/>
          </p:nvPr>
        </p:nvSpPr>
        <p:spPr/>
        <p:txBody>
          <a:bodyPr/>
          <a:p>
            <a:r>
              <a:rPr lang="en-US"/>
              <a:t>F</a:t>
            </a:r>
            <a:r>
              <a:rPr lang="en-US"/>
              <a:t>O</a:t>
            </a:r>
            <a:r>
              <a:rPr lang="en-US"/>
              <a:t>R</a:t>
            </a:r>
            <a:r>
              <a:rPr lang="en-US"/>
              <a:t>M</a:t>
            </a:r>
            <a:r>
              <a:rPr lang="en-US"/>
              <a:t> </a:t>
            </a:r>
            <a:r>
              <a:rPr lang="en-US"/>
              <a:t>D</a:t>
            </a:r>
            <a:r>
              <a:rPr lang="en-US"/>
              <a:t>E</a:t>
            </a:r>
            <a:r>
              <a:rPr lang="en-US"/>
              <a:t>S</a:t>
            </a:r>
            <a:r>
              <a:rPr lang="en-US"/>
              <a:t>IGN</a:t>
            </a:r>
            <a:r>
              <a:rPr lang="en-US"/>
              <a:t> </a:t>
            </a:r>
            <a:endParaRPr lang="en-IN"/>
          </a:p>
        </p:txBody>
      </p:sp>
      <p:pic>
        <p:nvPicPr>
          <p:cNvPr id="2097165" name=""/>
          <p:cNvPicPr>
            <a:picLocks/>
          </p:cNvPicPr>
          <p:nvPr/>
        </p:nvPicPr>
        <p:blipFill>
          <a:blip xmlns:r="http://schemas.openxmlformats.org/officeDocument/2006/relationships" r:embed="rId1"/>
          <a:srcRect l="3558" t="31958" r="2305" b="45169"/>
          <a:stretch>
            <a:fillRect/>
          </a:stretch>
        </p:blipFill>
        <p:spPr>
          <a:xfrm rot="21564476">
            <a:off x="1598971" y="2455743"/>
            <a:ext cx="9838490" cy="4981105"/>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46" name="Title 1"/>
          <p:cNvSpPr>
            <a:spLocks noGrp="1"/>
          </p:cNvSpPr>
          <p:nvPr>
            <p:ph type="title"/>
          </p:nvPr>
        </p:nvSpPr>
        <p:spPr/>
        <p:txBody>
          <a:bodyPr/>
          <a:p>
            <a:endParaRPr lang="en-US"/>
          </a:p>
        </p:txBody>
      </p:sp>
      <p:pic>
        <p:nvPicPr>
          <p:cNvPr id="2097164" name="Picture 3"/>
          <p:cNvPicPr>
            <a:picLocks noChangeAspect="1"/>
          </p:cNvPicPr>
          <p:nvPr/>
        </p:nvPicPr>
        <p:blipFill>
          <a:blip xmlns:r="http://schemas.openxmlformats.org/officeDocument/2006/relationships" r:embed="rId1"/>
          <a:stretch>
            <a:fillRect/>
          </a:stretch>
        </p:blipFill>
        <p:spPr>
          <a:xfrm>
            <a:off x="270621" y="0"/>
            <a:ext cx="11650757" cy="68580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4" name="Title 1"/>
          <p:cNvSpPr>
            <a:spLocks noGrp="1"/>
          </p:cNvSpPr>
          <p:nvPr>
            <p:ph type="title"/>
          </p:nvPr>
        </p:nvSpPr>
        <p:spPr/>
        <p:txBody>
          <a:bodyPr/>
          <a:p>
            <a:endParaRPr lang="en-US"/>
          </a:p>
        </p:txBody>
      </p:sp>
      <p:pic>
        <p:nvPicPr>
          <p:cNvPr id="2097154" name="Picture 3"/>
          <p:cNvPicPr>
            <a:picLocks noChangeAspect="1"/>
          </p:cNvPicPr>
          <p:nvPr/>
        </p:nvPicPr>
        <p:blipFill>
          <a:blip xmlns:r="http://schemas.openxmlformats.org/officeDocument/2006/relationships" r:embed="rId1"/>
          <a:stretch>
            <a:fillRect/>
          </a:stretch>
        </p:blipFill>
        <p:spPr>
          <a:xfrm>
            <a:off x="259733" y="0"/>
            <a:ext cx="11585939" cy="685800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3" name="Title 1"/>
          <p:cNvSpPr>
            <a:spLocks noGrp="1"/>
          </p:cNvSpPr>
          <p:nvPr>
            <p:ph type="title"/>
          </p:nvPr>
        </p:nvSpPr>
        <p:spPr/>
        <p:txBody>
          <a:bodyPr/>
          <a:p>
            <a:endParaRPr lang="en-US"/>
          </a:p>
        </p:txBody>
      </p:sp>
      <p:pic>
        <p:nvPicPr>
          <p:cNvPr id="2097153" name="Picture 3"/>
          <p:cNvPicPr>
            <a:picLocks noChangeAspect="1"/>
          </p:cNvPicPr>
          <p:nvPr/>
        </p:nvPicPr>
        <p:blipFill>
          <a:blip xmlns:r="http://schemas.openxmlformats.org/officeDocument/2006/relationships" r:embed="rId1"/>
          <a:stretch>
            <a:fillRect/>
          </a:stretch>
        </p:blipFill>
        <p:spPr>
          <a:xfrm>
            <a:off x="264508" y="0"/>
            <a:ext cx="11600080"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dirty="0" lang="en-US"/>
              <a:t>ABSTRACT</a:t>
            </a:r>
            <a:endParaRPr dirty="0" lang="en-US"/>
          </a:p>
        </p:txBody>
      </p:sp>
      <p:sp>
        <p:nvSpPr>
          <p:cNvPr id="1048616" name="Content Placeholder 2"/>
          <p:cNvSpPr>
            <a:spLocks noGrp="1"/>
          </p:cNvSpPr>
          <p:nvPr>
            <p:ph idx="1"/>
          </p:nvPr>
        </p:nvSpPr>
        <p:spPr/>
        <p:txBody>
          <a:bodyPr>
            <a:normAutofit/>
          </a:bodyPr>
          <a:p>
            <a:r>
              <a:rPr dirty="0" sz="1500" lang="en-US">
                <a:latin typeface="Calibri" panose="020F0502020204030204" pitchFamily="34" charset="0"/>
                <a:ea typeface="Times New Roman" panose="02020603050405020304" pitchFamily="18" charset="0"/>
                <a:cs typeface="Calibri" panose="020F0502020204030204" pitchFamily="34" charset="0"/>
              </a:rPr>
              <a:t>A bus pass management system, will be very helpful for managing the relationship between the passengers and conductors, why because the passengers no need to take care of the bus pass entry sheet, If the passenger forget to took the pass, they no need to worry about it. Because this system will be generating. Here we have using five modules are User Registration, New bus pass registration, Renewal bus pass, Bus registration, Print or download pass. User registration module handle the user details, when user need new buss pass will be handle by the new bus pass registration, renewal bus pass can handle renewal the pass also we can able to print the bus pass in online</a:t>
            </a:r>
            <a:endParaRPr dirty="0" sz="1500" lang="en-IN">
              <a:latin typeface="Calibri" panose="020F0502020204030204" pitchFamily="34" charset="0"/>
              <a:ea typeface="Times New Roman" panose="02020603050405020304" pitchFamily="18" charset="0"/>
              <a:cs typeface="Calibri" panose="020F0502020204030204" pitchFamily="34" charset="0"/>
            </a:endParaRPr>
          </a:p>
          <a:p>
            <a:r>
              <a:rPr dirty="0" sz="1500" lang="en-US">
                <a:latin typeface="Calibri" panose="020F0502020204030204" pitchFamily="34" charset="0"/>
                <a:ea typeface="Times New Roman" panose="02020603050405020304" pitchFamily="18" charset="0"/>
                <a:cs typeface="Calibri" panose="020F0502020204030204" pitchFamily="34" charset="0"/>
              </a:rPr>
              <a:t>The main goal of this project is that reducing the man power and giving an accurate information to the passenger, the passenger can manually renewal the bus pass in online. The project is aimed to develop by JAVA as Front end and SQL as Back end.</a:t>
            </a:r>
            <a:endParaRPr dirty="0" sz="1500" lang="en-IN">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itle 1"/>
          <p:cNvSpPr>
            <a:spLocks noGrp="1"/>
          </p:cNvSpPr>
          <p:nvPr>
            <p:ph type="title"/>
          </p:nvPr>
        </p:nvSpPr>
        <p:spPr/>
        <p:txBody>
          <a:bodyPr/>
          <a:p>
            <a:endParaRPr lang="en-US"/>
          </a:p>
        </p:txBody>
      </p:sp>
      <p:pic>
        <p:nvPicPr>
          <p:cNvPr id="2097152" name="Picture 3"/>
          <p:cNvPicPr>
            <a:picLocks noChangeAspect="1"/>
          </p:cNvPicPr>
          <p:nvPr/>
        </p:nvPicPr>
        <p:blipFill>
          <a:blip xmlns:r="http://schemas.openxmlformats.org/officeDocument/2006/relationships" r:embed="rId1"/>
          <a:stretch>
            <a:fillRect/>
          </a:stretch>
        </p:blipFill>
        <p:spPr>
          <a:xfrm>
            <a:off x="0" y="489053"/>
            <a:ext cx="12192000" cy="5879894"/>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6" name="Title 1"/>
          <p:cNvSpPr>
            <a:spLocks noGrp="1"/>
          </p:cNvSpPr>
          <p:nvPr>
            <p:ph type="title"/>
          </p:nvPr>
        </p:nvSpPr>
        <p:spPr/>
        <p:txBody>
          <a:bodyPr/>
          <a:p>
            <a:r>
              <a:rPr dirty="0" lang="en-US"/>
              <a:t>Thank You</a:t>
            </a:r>
            <a:endParaRPr dirty="0" lang="en-US"/>
          </a:p>
        </p:txBody>
      </p:sp>
      <p:sp>
        <p:nvSpPr>
          <p:cNvPr id="1048597" name="Content Placeholder 2"/>
          <p:cNvSpPr>
            <a:spLocks noGrp="1"/>
          </p:cNvSpPr>
          <p:nvPr>
            <p:ph idx="1"/>
          </p:nvPr>
        </p:nvSpPr>
        <p:spPr/>
        <p:txBody>
          <a:bodyPr/>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
          <p:cNvSpPr>
            <a:spLocks noGrp="1"/>
          </p:cNvSpPr>
          <p:nvPr>
            <p:ph type="title"/>
          </p:nvPr>
        </p:nvSpPr>
        <p:spPr/>
        <p:txBody>
          <a:bodyPr/>
          <a:p>
            <a:r>
              <a:rPr lang="en-US"/>
              <a:t>O</a:t>
            </a:r>
            <a:r>
              <a:rPr lang="en-US"/>
              <a:t>b</a:t>
            </a:r>
            <a:r>
              <a:rPr lang="en-US"/>
              <a:t>j</a:t>
            </a:r>
            <a:r>
              <a:rPr lang="en-US"/>
              <a:t>ective</a:t>
            </a:r>
            <a:r>
              <a:rPr lang="en-US"/>
              <a:t>s</a:t>
            </a:r>
            <a:endParaRPr lang="en-IN"/>
          </a:p>
        </p:txBody>
      </p:sp>
      <p:sp>
        <p:nvSpPr>
          <p:cNvPr id="1048618" name=""/>
          <p:cNvSpPr>
            <a:spLocks noGrp="1"/>
          </p:cNvSpPr>
          <p:nvPr>
            <p:ph idx="1"/>
          </p:nvPr>
        </p:nvSpPr>
        <p:spPr/>
        <p:txBody>
          <a:bodyPr/>
          <a:p>
            <a:r>
              <a:rPr lang="en-US"/>
              <a:t>B</a:t>
            </a:r>
            <a:r>
              <a:rPr lang="en-US"/>
              <a:t>u</a:t>
            </a:r>
            <a:r>
              <a:rPr lang="en-US"/>
              <a:t>s</a:t>
            </a:r>
            <a:r>
              <a:rPr lang="en-US"/>
              <a:t> </a:t>
            </a:r>
            <a:r>
              <a:rPr lang="en-US"/>
              <a:t>p</a:t>
            </a:r>
            <a:r>
              <a:rPr lang="en-US"/>
              <a:t>a</a:t>
            </a:r>
            <a:r>
              <a:rPr lang="en-US"/>
              <a:t>s</a:t>
            </a:r>
            <a:r>
              <a:rPr lang="en-US"/>
              <a:t>s</a:t>
            </a:r>
            <a:r>
              <a:rPr lang="en-US"/>
              <a:t> </a:t>
            </a:r>
            <a:r>
              <a:rPr lang="en-US"/>
              <a:t>management</a:t>
            </a:r>
            <a:r>
              <a:rPr lang="en-US"/>
              <a:t> </a:t>
            </a:r>
            <a:r>
              <a:rPr lang="en-US"/>
              <a:t>s</a:t>
            </a:r>
            <a:r>
              <a:rPr lang="en-US"/>
              <a:t>y</a:t>
            </a:r>
            <a:r>
              <a:rPr lang="en-US"/>
              <a:t>s</a:t>
            </a:r>
            <a:r>
              <a:rPr lang="en-US"/>
              <a:t>t</a:t>
            </a:r>
            <a:r>
              <a:rPr lang="en-US"/>
              <a:t>e</a:t>
            </a:r>
            <a:r>
              <a:rPr lang="en-US"/>
              <a:t>m</a:t>
            </a:r>
            <a:r>
              <a:rPr lang="en-US"/>
              <a:t> </a:t>
            </a:r>
            <a:r>
              <a:rPr lang="en-US"/>
              <a:t>w</a:t>
            </a:r>
            <a:r>
              <a:rPr lang="en-US"/>
              <a:t>e</a:t>
            </a:r>
            <a:r>
              <a:rPr lang="en-US"/>
              <a:t>b</a:t>
            </a:r>
            <a:r>
              <a:rPr lang="en-US"/>
              <a:t> </a:t>
            </a:r>
            <a:r>
              <a:rPr lang="en-US"/>
              <a:t>Or</a:t>
            </a:r>
            <a:r>
              <a:rPr lang="en-US"/>
              <a:t> </a:t>
            </a:r>
            <a:r>
              <a:rPr lang="en-US"/>
              <a:t>a</a:t>
            </a:r>
            <a:r>
              <a:rPr lang="en-US"/>
              <a:t>n</a:t>
            </a:r>
            <a:r>
              <a:rPr lang="en-US"/>
              <a:t>d</a:t>
            </a:r>
            <a:r>
              <a:rPr lang="en-US"/>
              <a:t>r</a:t>
            </a:r>
            <a:r>
              <a:rPr lang="en-US"/>
              <a:t>o</a:t>
            </a:r>
            <a:r>
              <a:rPr lang="en-US"/>
              <a:t>i</a:t>
            </a:r>
            <a:r>
              <a:rPr lang="en-US"/>
              <a:t>d</a:t>
            </a:r>
            <a:r>
              <a:rPr lang="en-US"/>
              <a:t> </a:t>
            </a:r>
            <a:r>
              <a:rPr lang="en-US"/>
              <a:t>a</a:t>
            </a:r>
            <a:r>
              <a:rPr lang="en-US"/>
              <a:t>p</a:t>
            </a:r>
            <a:r>
              <a:rPr lang="en-US"/>
              <a:t>p</a:t>
            </a:r>
            <a:r>
              <a:rPr lang="en-US"/>
              <a:t>l</a:t>
            </a:r>
            <a:r>
              <a:rPr lang="en-US"/>
              <a:t>i</a:t>
            </a:r>
            <a:r>
              <a:rPr lang="en-US"/>
              <a:t>c</a:t>
            </a:r>
            <a:r>
              <a:rPr lang="en-US"/>
              <a:t>a</a:t>
            </a:r>
            <a:r>
              <a:rPr lang="en-US"/>
              <a:t>t</a:t>
            </a:r>
            <a:r>
              <a:rPr lang="en-US"/>
              <a:t>ions</a:t>
            </a:r>
            <a:r>
              <a:rPr lang="en-US"/>
              <a:t> </a:t>
            </a:r>
            <a:r>
              <a:rPr lang="en-US"/>
              <a:t>f</a:t>
            </a:r>
            <a:r>
              <a:rPr lang="en-US"/>
              <a:t>o</a:t>
            </a:r>
            <a:r>
              <a:rPr lang="en-US"/>
              <a:t>r</a:t>
            </a:r>
            <a:r>
              <a:rPr lang="en-US"/>
              <a:t> </a:t>
            </a:r>
            <a:r>
              <a:rPr lang="en-US"/>
              <a:t>u</a:t>
            </a:r>
            <a:r>
              <a:rPr lang="en-US"/>
              <a:t>s</a:t>
            </a:r>
            <a:r>
              <a:rPr lang="en-US"/>
              <a:t>e</a:t>
            </a:r>
            <a:r>
              <a:rPr lang="en-US"/>
              <a:t>r</a:t>
            </a:r>
            <a:r>
              <a:rPr lang="en-US"/>
              <a:t>s</a:t>
            </a:r>
            <a:r>
              <a:rPr lang="en-US"/>
              <a:t> </a:t>
            </a:r>
            <a:r>
              <a:rPr lang="en-US"/>
              <a:t>g</a:t>
            </a:r>
            <a:r>
              <a:rPr lang="en-US"/>
              <a:t>e</a:t>
            </a:r>
            <a:r>
              <a:rPr lang="en-US"/>
              <a:t>t</a:t>
            </a:r>
            <a:r>
              <a:rPr lang="en-US"/>
              <a:t> </a:t>
            </a:r>
            <a:r>
              <a:rPr lang="en-US"/>
              <a:t>a</a:t>
            </a:r>
            <a:r>
              <a:rPr lang="en-US"/>
              <a:t> </a:t>
            </a:r>
            <a:r>
              <a:rPr lang="en-US"/>
              <a:t>n</a:t>
            </a:r>
            <a:r>
              <a:rPr lang="en-US"/>
              <a:t>e</a:t>
            </a:r>
            <a:r>
              <a:rPr lang="en-US"/>
              <a:t>w</a:t>
            </a:r>
            <a:r>
              <a:rPr lang="en-US"/>
              <a:t> </a:t>
            </a:r>
            <a:r>
              <a:rPr lang="en-US"/>
              <a:t>p</a:t>
            </a:r>
            <a:r>
              <a:rPr lang="en-US"/>
              <a:t>a</a:t>
            </a:r>
            <a:r>
              <a:rPr lang="en-US"/>
              <a:t>s</a:t>
            </a:r>
            <a:r>
              <a:rPr lang="en-US"/>
              <a:t>s</a:t>
            </a:r>
            <a:r>
              <a:rPr lang="en-US"/>
              <a:t>,</a:t>
            </a:r>
            <a:r>
              <a:rPr lang="en-US"/>
              <a:t>r</a:t>
            </a:r>
            <a:r>
              <a:rPr lang="en-US"/>
              <a:t>e</a:t>
            </a:r>
            <a:r>
              <a:rPr lang="en-US"/>
              <a:t>n</a:t>
            </a:r>
            <a:r>
              <a:rPr lang="en-US"/>
              <a:t>e</a:t>
            </a:r>
            <a:r>
              <a:rPr lang="en-US"/>
              <a:t>we</a:t>
            </a:r>
            <a:r>
              <a:rPr lang="en-US"/>
              <a:t>l</a:t>
            </a:r>
            <a:r>
              <a:rPr lang="en-US"/>
              <a:t> </a:t>
            </a:r>
            <a:r>
              <a:rPr lang="en-US"/>
              <a:t>t</a:t>
            </a:r>
            <a:r>
              <a:rPr lang="en-US"/>
              <a:t>h</a:t>
            </a:r>
            <a:r>
              <a:rPr lang="en-US"/>
              <a:t>e</a:t>
            </a:r>
            <a:r>
              <a:rPr lang="en-US"/>
              <a:t> </a:t>
            </a:r>
            <a:r>
              <a:rPr lang="en-US"/>
              <a:t>b</a:t>
            </a:r>
            <a:r>
              <a:rPr lang="en-US"/>
              <a:t>u</a:t>
            </a:r>
            <a:r>
              <a:rPr lang="en-US"/>
              <a:t>s</a:t>
            </a:r>
            <a:r>
              <a:rPr lang="en-US"/>
              <a:t> </a:t>
            </a:r>
            <a:r>
              <a:rPr lang="en-US"/>
              <a:t>p</a:t>
            </a:r>
            <a:r>
              <a:rPr lang="en-US"/>
              <a:t>a</a:t>
            </a:r>
            <a:r>
              <a:rPr lang="en-US"/>
              <a:t>s</a:t>
            </a:r>
            <a:r>
              <a:rPr lang="en-US"/>
              <a:t>s</a:t>
            </a:r>
            <a:r>
              <a:rPr lang="en-US"/>
              <a:t> </a:t>
            </a:r>
            <a:r>
              <a:rPr lang="en-US"/>
              <a:t>And</a:t>
            </a:r>
            <a:r>
              <a:rPr lang="en-US"/>
              <a:t> </a:t>
            </a:r>
            <a:r>
              <a:rPr lang="en-US"/>
              <a:t>d</a:t>
            </a:r>
            <a:r>
              <a:rPr lang="en-US"/>
              <a:t>i</a:t>
            </a:r>
            <a:r>
              <a:rPr lang="en-US"/>
              <a:t>g</a:t>
            </a:r>
            <a:r>
              <a:rPr lang="en-US"/>
              <a:t>i</a:t>
            </a:r>
            <a:r>
              <a:rPr lang="en-US"/>
              <a:t>t</a:t>
            </a:r>
            <a:r>
              <a:rPr lang="en-US"/>
              <a:t>a</a:t>
            </a:r>
            <a:r>
              <a:rPr lang="en-US"/>
              <a:t>l</a:t>
            </a:r>
            <a:r>
              <a:rPr lang="en-US"/>
              <a:t> </a:t>
            </a:r>
            <a:r>
              <a:rPr lang="en-US"/>
              <a:t>b</a:t>
            </a:r>
            <a:r>
              <a:rPr lang="en-US"/>
              <a:t>u</a:t>
            </a:r>
            <a:r>
              <a:rPr lang="en-US"/>
              <a:t>s</a:t>
            </a:r>
            <a:r>
              <a:rPr lang="en-US"/>
              <a:t> </a:t>
            </a:r>
            <a:r>
              <a:rPr lang="en-US"/>
              <a:t>p</a:t>
            </a:r>
            <a:r>
              <a:rPr lang="en-US"/>
              <a:t>a</a:t>
            </a:r>
            <a:r>
              <a:rPr lang="en-US"/>
              <a:t>s</a:t>
            </a:r>
            <a:r>
              <a:rPr lang="en-US"/>
              <a:t>s</a:t>
            </a:r>
            <a:r>
              <a:rPr lang="en-US"/>
              <a:t> </a:t>
            </a:r>
            <a:r>
              <a:rPr lang="en-US"/>
              <a:t>a</a:t>
            </a:r>
            <a:r>
              <a:rPr lang="en-US"/>
              <a:t>l</a:t>
            </a:r>
            <a:r>
              <a:rPr lang="en-US"/>
              <a:t>l</a:t>
            </a:r>
            <a:r>
              <a:rPr lang="en-US"/>
              <a:t> </a:t>
            </a:r>
            <a:r>
              <a:rPr lang="en-US"/>
              <a:t>t</a:t>
            </a:r>
            <a:r>
              <a:rPr lang="en-US"/>
              <a:t>h</a:t>
            </a:r>
            <a:r>
              <a:rPr lang="en-US"/>
              <a:t>e</a:t>
            </a:r>
            <a:r>
              <a:rPr lang="en-US"/>
              <a:t> </a:t>
            </a:r>
            <a:r>
              <a:rPr lang="en-US"/>
              <a:t>p</a:t>
            </a:r>
            <a:r>
              <a:rPr lang="en-US"/>
              <a:t>r</a:t>
            </a:r>
            <a:r>
              <a:rPr lang="en-US"/>
              <a:t>o</a:t>
            </a:r>
            <a:r>
              <a:rPr lang="en-US"/>
              <a:t>c</a:t>
            </a:r>
            <a:r>
              <a:rPr lang="en-US"/>
              <a:t>e</a:t>
            </a:r>
            <a:r>
              <a:rPr lang="en-US"/>
              <a:t>s</a:t>
            </a:r>
            <a:r>
              <a:rPr lang="en-US"/>
              <a:t>s</a:t>
            </a:r>
            <a:r>
              <a:rPr lang="en-US"/>
              <a:t> </a:t>
            </a:r>
            <a:r>
              <a:rPr lang="en-US"/>
              <a:t>t</a:t>
            </a:r>
            <a:r>
              <a:rPr lang="en-US"/>
              <a:t>h</a:t>
            </a:r>
            <a:r>
              <a:rPr lang="en-US"/>
              <a:t>o</a:t>
            </a:r>
            <a:r>
              <a:rPr lang="en-US"/>
              <a:t>u</a:t>
            </a:r>
            <a:r>
              <a:rPr lang="en-US"/>
              <a:t>ght</a:t>
            </a:r>
            <a:r>
              <a:rPr lang="en-US"/>
              <a:t> </a:t>
            </a:r>
            <a:r>
              <a:rPr lang="en-US"/>
              <a:t>o</a:t>
            </a:r>
            <a:r>
              <a:rPr lang="en-US"/>
              <a:t>n</a:t>
            </a:r>
            <a:r>
              <a:rPr lang="en-US"/>
              <a:t>l</a:t>
            </a:r>
            <a:r>
              <a:rPr lang="en-US"/>
              <a:t>i</a:t>
            </a:r>
            <a:r>
              <a:rPr lang="en-US"/>
              <a:t>n</a:t>
            </a:r>
            <a:r>
              <a:rPr lang="en-US"/>
              <a:t>e</a:t>
            </a:r>
            <a:r>
              <a:rPr lang="en-US"/>
              <a:t>.</a:t>
            </a:r>
            <a:r>
              <a:rPr lang="en-US"/>
              <a:t> </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r>
              <a:rPr b="1" dirty="0" sz="1800" lang="en-US">
                <a:effectLst/>
                <a:latin typeface="Times New Roman" panose="02020603050405020304" pitchFamily="18" charset="0"/>
                <a:ea typeface="Calibri" panose="020F0502020204030204" pitchFamily="34" charset="0"/>
              </a:rPr>
              <a:t> HARDWARE SPECFICATION</a:t>
            </a:r>
            <a:endParaRPr dirty="0" lang="en-US"/>
          </a:p>
        </p:txBody>
      </p:sp>
      <p:sp>
        <p:nvSpPr>
          <p:cNvPr id="1048620" name="Content Placeholder 2"/>
          <p:cNvSpPr>
            <a:spLocks noGrp="1"/>
          </p:cNvSpPr>
          <p:nvPr>
            <p:ph idx="1"/>
          </p:nvPr>
        </p:nvSpPr>
        <p:spPr/>
        <p:txBody>
          <a:bodyPr/>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RAM						:  4 GB RAM</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1" name="Title 1"/>
          <p:cNvSpPr>
            <a:spLocks noGrp="1"/>
          </p:cNvSpPr>
          <p:nvPr>
            <p:ph type="title"/>
          </p:nvPr>
        </p:nvSpPr>
        <p:spPr/>
        <p:txBody>
          <a:bodyPr/>
          <a:p>
            <a:r>
              <a:rPr b="1" dirty="0" sz="1800" lang="en-US">
                <a:latin typeface="Times New Roman" panose="02020603050405020304" pitchFamily="18" charset="0"/>
                <a:ea typeface="Calibri" panose="020F0502020204030204" pitchFamily="34" charset="0"/>
              </a:rPr>
              <a:t> SOFTWARE SPECIFICATION</a:t>
            </a:r>
            <a:br>
              <a:rPr dirty="0" sz="1800" lang="en-US">
                <a:effectLst/>
                <a:latin typeface="Times New Roman" panose="02020603050405020304" pitchFamily="18" charset="0"/>
                <a:ea typeface="Times New Roman" panose="02020603050405020304" pitchFamily="18" charset="0"/>
              </a:rPr>
            </a:br>
            <a:endParaRPr dirty="0" lang="en-US"/>
          </a:p>
        </p:txBody>
      </p:sp>
      <p:sp>
        <p:nvSpPr>
          <p:cNvPr id="1048622" name="Content Placeholder 2"/>
          <p:cNvSpPr>
            <a:spLocks noGrp="1"/>
          </p:cNvSpPr>
          <p:nvPr>
            <p:ph idx="1"/>
          </p:nvPr>
        </p:nvSpPr>
        <p:spPr/>
        <p:txBody>
          <a:bodyPr/>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Back End					:  SQL</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b="1" dirty="0" sz="1800" lang="en-US">
                <a:effectLst/>
                <a:latin typeface="Times New Roman" panose="02020603050405020304" pitchFamily="18" charset="0"/>
                <a:ea typeface="Calibri" panose="020F0502020204030204" pitchFamily="34" charset="0"/>
              </a:rPr>
            </a:b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3" name="Title 1"/>
          <p:cNvSpPr>
            <a:spLocks noGrp="1"/>
          </p:cNvSpPr>
          <p:nvPr>
            <p:ph type="title"/>
          </p:nvPr>
        </p:nvSpPr>
        <p:spPr/>
        <p:txBody>
          <a:bodyPr/>
          <a:p>
            <a:r>
              <a:rPr dirty="0" lang="en-US"/>
              <a:t>EXISTING SYSTEM</a:t>
            </a:r>
            <a:endParaRPr dirty="0" lang="en-US"/>
          </a:p>
        </p:txBody>
      </p:sp>
      <p:sp>
        <p:nvSpPr>
          <p:cNvPr id="1048624" name="Content Placeholder 2"/>
          <p:cNvSpPr>
            <a:spLocks noGrp="1"/>
          </p:cNvSpPr>
          <p:nvPr>
            <p:ph idx="1"/>
          </p:nvPr>
        </p:nvSpPr>
        <p:spPr/>
        <p:txBody>
          <a:bodyPr>
            <a:normAutofit/>
          </a:bodyPr>
          <a:p>
            <a:r>
              <a:rPr dirty="0" lang="en-US">
                <a:latin typeface="Calibri" panose="020F0502020204030204" pitchFamily="34" charset="0"/>
                <a:ea typeface="Times New Roman" panose="02020603050405020304" pitchFamily="18" charset="0"/>
                <a:cs typeface="Calibri" panose="020F0502020204030204" pitchFamily="34" charset="0"/>
              </a:rPr>
              <a:t>The existing system is bus pass management is very hard to manage manually. In this system passenger should take the pass anywhere we go. It may sometime chance to miss the pass. Passenger only responsible for the bus pass. This may hard to use this system which is have some drawbacks</a:t>
            </a:r>
            <a:endParaRPr dirty="0" lang="en-US">
              <a:latin typeface="Calibri" panose="020F0502020204030204" pitchFamily="34" charset="0"/>
              <a:ea typeface="Times New Roman" panose="02020603050405020304" pitchFamily="18" charset="0"/>
              <a:cs typeface="Calibri" panose="020F0502020204030204" pitchFamily="34" charset="0"/>
            </a:endParaRPr>
          </a:p>
          <a:p>
            <a:endParaRPr dirty="0" sz="1500" lang="en-IN">
              <a:latin typeface="Calibri" panose="020F0502020204030204" pitchFamily="34" charset="0"/>
              <a:ea typeface="Times New Roman" panose="02020603050405020304" pitchFamily="18" charset="0"/>
              <a:cs typeface="Calibri" panose="020F0502020204030204" pitchFamily="34" charset="0"/>
            </a:endParaRPr>
          </a:p>
          <a:p>
            <a:pPr indent="0" marL="0">
              <a:buNone/>
            </a:pPr>
            <a:r>
              <a:rPr b="1" dirty="0" kern="100" lang="en-US">
                <a:latin typeface="Times New Roman" panose="02020603050405020304" pitchFamily="18" charset="0"/>
              </a:rPr>
              <a:t>Disadvantages</a:t>
            </a:r>
            <a:endParaRPr b="1" dirty="0" kern="100" lang="en-US">
              <a:latin typeface="Times New Roman" panose="02020603050405020304" pitchFamily="18" charset="0"/>
            </a:endParaRPr>
          </a:p>
          <a:p>
            <a:pPr indent="0" marL="0">
              <a:buNone/>
            </a:pPr>
            <a:endParaRPr b="1" dirty="0" kern="100" lang="en-US">
              <a:latin typeface="Times New Roman" panose="02020603050405020304" pitchFamily="18" charset="0"/>
            </a:endParaRPr>
          </a:p>
          <a:p>
            <a:pPr lvl="0"/>
            <a:r>
              <a:rPr dirty="0" sz="1500" lang="en-US">
                <a:latin typeface="Calibri" panose="020F0502020204030204" pitchFamily="34" charset="0"/>
                <a:ea typeface="Times New Roman" panose="02020603050405020304" pitchFamily="18" charset="0"/>
                <a:cs typeface="Calibri" panose="020F0502020204030204" pitchFamily="34" charset="0"/>
              </a:rPr>
              <a:t>Chance for missing pass</a:t>
            </a:r>
            <a:endParaRPr dirty="0" sz="1500" lang="en-IN">
              <a:latin typeface="Calibri" panose="020F0502020204030204" pitchFamily="34" charset="0"/>
              <a:ea typeface="Times New Roman" panose="02020603050405020304" pitchFamily="18" charset="0"/>
              <a:cs typeface="Calibri" panose="020F0502020204030204" pitchFamily="34" charset="0"/>
            </a:endParaRPr>
          </a:p>
          <a:p>
            <a:pPr lvl="0"/>
            <a:r>
              <a:rPr dirty="0" sz="1500" lang="en-US">
                <a:latin typeface="Calibri" panose="020F0502020204030204" pitchFamily="34" charset="0"/>
                <a:ea typeface="Times New Roman" panose="02020603050405020304" pitchFamily="18" charset="0"/>
                <a:cs typeface="Calibri" panose="020F0502020204030204" pitchFamily="34" charset="0"/>
              </a:rPr>
              <a:t>Cheating the pass has to be possible</a:t>
            </a:r>
            <a:endParaRPr dirty="0" sz="1500" lang="en-IN">
              <a:latin typeface="Calibri" panose="020F0502020204030204" pitchFamily="34" charset="0"/>
              <a:ea typeface="Times New Roman" panose="02020603050405020304" pitchFamily="18" charset="0"/>
              <a:cs typeface="Calibri" panose="020F0502020204030204" pitchFamily="34" charset="0"/>
            </a:endParaRPr>
          </a:p>
          <a:p>
            <a:pPr lvl="0"/>
            <a:r>
              <a:rPr dirty="0" sz="1500" lang="en-US">
                <a:latin typeface="Calibri" panose="020F0502020204030204" pitchFamily="34" charset="0"/>
                <a:ea typeface="Times New Roman" panose="02020603050405020304" pitchFamily="18" charset="0"/>
                <a:cs typeface="Calibri" panose="020F0502020204030204" pitchFamily="34" charset="0"/>
              </a:rPr>
              <a:t>Renewal the pass we have to waiting a long queue</a:t>
            </a:r>
            <a:endParaRPr dirty="0" sz="1500" lang="en-IN">
              <a:latin typeface="Calibri" panose="020F0502020204030204" pitchFamily="34" charset="0"/>
              <a:ea typeface="Times New Roman" panose="02020603050405020304" pitchFamily="18" charset="0"/>
              <a:cs typeface="Calibri" panose="020F0502020204030204" pitchFamily="34" charset="0"/>
            </a:endParaRPr>
          </a:p>
          <a:p>
            <a:pPr indent="-342900" lvl="0" marL="342900" marR="0">
              <a:lnSpc>
                <a:spcPct val="150000"/>
              </a:lnSpc>
              <a:spcBef>
                <a:spcPts val="0"/>
              </a:spcBef>
              <a:spcAft>
                <a:spcPts val="800"/>
              </a:spcAft>
              <a:buFont typeface="Symbol" panose="05050102010706020507" pitchFamily="18" charset="2"/>
              <a:buChar char=""/>
            </a:pPr>
            <a:endParaRPr dirty="0" sz="1800" lang="en-US">
              <a:effectLst/>
              <a:latin typeface="Calibri" panose="020F0502020204030204" pitchFamily="34" charset="0"/>
              <a:ea typeface="Times New Roman" panose="02020603050405020304" pitchFamily="18" charset="0"/>
              <a:cs typeface="Symbol" panose="05050102010706020507" pitchFamily="18" charset="2"/>
            </a:endParaRPr>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5" name="Title 1"/>
          <p:cNvSpPr>
            <a:spLocks noGrp="1"/>
          </p:cNvSpPr>
          <p:nvPr>
            <p:ph type="title"/>
          </p:nvPr>
        </p:nvSpPr>
        <p:spPr/>
        <p:txBody>
          <a:bodyPr/>
          <a:p>
            <a:r>
              <a:rPr dirty="0" lang="en-US"/>
              <a:t>PROPOSED SYSTEM</a:t>
            </a:r>
            <a:endParaRPr dirty="0" lang="en-US"/>
          </a:p>
        </p:txBody>
      </p:sp>
      <p:sp>
        <p:nvSpPr>
          <p:cNvPr id="1048626" name="Content Placeholder 2"/>
          <p:cNvSpPr>
            <a:spLocks noGrp="1"/>
          </p:cNvSpPr>
          <p:nvPr>
            <p:ph idx="1"/>
          </p:nvPr>
        </p:nvSpPr>
        <p:spPr>
          <a:xfrm>
            <a:off x="1135904" y="2536825"/>
            <a:ext cx="8825659" cy="3416300"/>
          </a:xfrm>
        </p:spPr>
        <p:txBody>
          <a:bodyPr>
            <a:normAutofit/>
          </a:bodyPr>
          <a:p>
            <a:pPr indent="0" marL="0">
              <a:buNone/>
            </a:pPr>
            <a:r>
              <a:rPr dirty="0" sz="1800" lang="en-US">
                <a:effectLst/>
                <a:latin typeface="Calibri" panose="020F0502020204030204" pitchFamily="34" charset="0"/>
                <a:ea typeface="Times New Roman" panose="02020603050405020304" pitchFamily="18" charset="0"/>
              </a:rPr>
              <a:t>	</a:t>
            </a:r>
            <a:r>
              <a:rPr dirty="0" sz="1500" lang="en-US">
                <a:latin typeface="Calibri" panose="020F0502020204030204" pitchFamily="34" charset="0"/>
                <a:ea typeface="Times New Roman" panose="02020603050405020304" pitchFamily="18" charset="0"/>
                <a:cs typeface="Calibri" panose="020F0502020204030204" pitchFamily="34" charset="0"/>
              </a:rPr>
              <a:t>This proposed system will be overcome above mentioned all kind of issue. This will help to renewal pass manually. User no need to took the pass anywhere. Just give the request and it will be showing the current user details. The conductor also finds the details of the passenger.</a:t>
            </a:r>
            <a:endParaRPr dirty="0" sz="1500" lang="en-IN">
              <a:latin typeface="Calibri" panose="020F0502020204030204" pitchFamily="34" charset="0"/>
              <a:ea typeface="Times New Roman" panose="02020603050405020304" pitchFamily="18" charset="0"/>
              <a:cs typeface="Calibri" panose="020F0502020204030204" pitchFamily="34" charset="0"/>
            </a:endParaRPr>
          </a:p>
          <a:p>
            <a:pPr indent="0" marL="0">
              <a:buNone/>
            </a:pPr>
            <a:endParaRPr dirty="0" sz="1800" lang="en-US">
              <a:effectLst/>
              <a:latin typeface="Calibri" panose="020F0502020204030204" pitchFamily="34" charset="0"/>
              <a:ea typeface="Times New Roman" panose="02020603050405020304" pitchFamily="18" charset="0"/>
            </a:endParaRPr>
          </a:p>
          <a:p>
            <a:pPr indent="0" marL="0">
              <a:buNone/>
            </a:pPr>
            <a:r>
              <a:rPr b="1" dirty="0" sz="1800" kern="100" lang="en-US">
                <a:latin typeface="Times New Roman" panose="02020603050405020304" pitchFamily="18" charset="0"/>
              </a:rPr>
              <a:t>Advantages</a:t>
            </a:r>
            <a:endParaRPr b="1" dirty="0" sz="1800" kern="100" lang="en-US">
              <a:latin typeface="Times New Roman" panose="02020603050405020304" pitchFamily="18" charset="0"/>
            </a:endParaRPr>
          </a:p>
          <a:p>
            <a:pPr indent="0" marL="0">
              <a:buNone/>
            </a:pPr>
            <a:endParaRPr b="1" dirty="0" sz="1800" kern="100" lang="en-US">
              <a:latin typeface="Times New Roman" panose="02020603050405020304" pitchFamily="18" charset="0"/>
            </a:endParaRPr>
          </a:p>
          <a:p>
            <a:pPr lvl="0"/>
            <a:r>
              <a:rPr dirty="0" sz="1500" lang="en-US">
                <a:latin typeface="Calibri" panose="020F0502020204030204" pitchFamily="34" charset="0"/>
                <a:ea typeface="Times New Roman" panose="02020603050405020304" pitchFamily="18" charset="0"/>
                <a:cs typeface="Calibri" panose="020F0502020204030204" pitchFamily="34" charset="0"/>
              </a:rPr>
              <a:t>Avoid pass missing issue</a:t>
            </a:r>
            <a:endParaRPr dirty="0" sz="1500" lang="en-IN">
              <a:latin typeface="Calibri" panose="020F0502020204030204" pitchFamily="34" charset="0"/>
              <a:ea typeface="Times New Roman" panose="02020603050405020304" pitchFamily="18" charset="0"/>
              <a:cs typeface="Calibri" panose="020F0502020204030204" pitchFamily="34" charset="0"/>
            </a:endParaRPr>
          </a:p>
          <a:p>
            <a:pPr lvl="0"/>
            <a:r>
              <a:rPr dirty="0" sz="1500" lang="en-US">
                <a:latin typeface="Calibri" panose="020F0502020204030204" pitchFamily="34" charset="0"/>
                <a:ea typeface="Times New Roman" panose="02020603050405020304" pitchFamily="18" charset="0"/>
                <a:cs typeface="Calibri" panose="020F0502020204030204" pitchFamily="34" charset="0"/>
              </a:rPr>
              <a:t>Renewal passes systematically by the passenger</a:t>
            </a:r>
            <a:endParaRPr dirty="0" sz="1500" lang="en-IN">
              <a:latin typeface="Calibri" panose="020F0502020204030204" pitchFamily="34" charset="0"/>
              <a:ea typeface="Times New Roman" panose="02020603050405020304" pitchFamily="18" charset="0"/>
              <a:cs typeface="Calibri" panose="020F0502020204030204" pitchFamily="34" charset="0"/>
            </a:endParaRPr>
          </a:p>
          <a:p>
            <a:pPr lvl="0"/>
            <a:r>
              <a:rPr dirty="0" sz="1500" lang="en-US">
                <a:latin typeface="Calibri" panose="020F0502020204030204" pitchFamily="34" charset="0"/>
                <a:ea typeface="Times New Roman" panose="02020603050405020304" pitchFamily="18" charset="0"/>
                <a:cs typeface="Calibri" panose="020F0502020204030204" pitchFamily="34" charset="0"/>
              </a:rPr>
              <a:t>Attractive user interface</a:t>
            </a:r>
            <a:endParaRPr dirty="0" sz="1500" lang="en-IN">
              <a:latin typeface="Calibri" panose="020F0502020204030204" pitchFamily="34" charset="0"/>
              <a:ea typeface="Times New Roman" panose="02020603050405020304" pitchFamily="18" charset="0"/>
              <a:cs typeface="Calibri" panose="020F0502020204030204" pitchFamily="34" charset="0"/>
            </a:endParaRPr>
          </a:p>
          <a:p>
            <a:pPr indent="0" marL="0">
              <a:buNone/>
            </a:pPr>
            <a:endParaRPr b="1"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7" name="Title 1"/>
          <p:cNvSpPr>
            <a:spLocks noGrp="1"/>
          </p:cNvSpPr>
          <p:nvPr>
            <p:ph type="title"/>
          </p:nvPr>
        </p:nvSpPr>
        <p:spPr/>
        <p:txBody>
          <a:bodyPr/>
          <a:p>
            <a:r>
              <a:rPr dirty="0" lang="en-US"/>
              <a:t>Modules</a:t>
            </a:r>
            <a:endParaRPr dirty="0" lang="en-US"/>
          </a:p>
        </p:txBody>
      </p:sp>
      <p:sp>
        <p:nvSpPr>
          <p:cNvPr id="1048628" name="Content Placeholder 2"/>
          <p:cNvSpPr>
            <a:spLocks noGrp="1"/>
          </p:cNvSpPr>
          <p:nvPr>
            <p:ph idx="1"/>
          </p:nvPr>
        </p:nvSpPr>
        <p:spPr/>
        <p:txBody>
          <a:bodyPr>
            <a:normAutofit/>
          </a:bodyPr>
          <a:p>
            <a:pPr indent="-228600" lvl="2" marL="1143000">
              <a:spcAft>
                <a:spcPts val="0"/>
              </a:spcAft>
              <a:buSzPts val="1200"/>
              <a:buFont typeface="Symbol" panose="05050102010706020507" pitchFamily="18" charset="2"/>
              <a:buChar char=""/>
              <a:tabLst>
                <a:tab algn="l" pos="1607185"/>
                <a:tab algn="l" pos="1607820"/>
              </a:tabLst>
            </a:pPr>
            <a:r>
              <a:rPr b="1" dirty="0" sz="1800" lang="en-US">
                <a:effectLst/>
                <a:latin typeface="Times New Roman" panose="02020603050405020304" pitchFamily="18" charset="0"/>
                <a:ea typeface="Symbol" panose="05050102010706020507" pitchFamily="18" charset="2"/>
                <a:cs typeface="Symbol" panose="05050102010706020507" pitchFamily="18" charset="2"/>
              </a:rPr>
              <a:t>L</a:t>
            </a:r>
            <a:r>
              <a:rPr b="1" dirty="0" sz="1800" lang="en-US">
                <a:effectLst/>
                <a:latin typeface="Times New Roman" panose="02020603050405020304" pitchFamily="18" charset="0"/>
                <a:ea typeface="Symbol" panose="05050102010706020507" pitchFamily="18" charset="2"/>
                <a:cs typeface="Symbol" panose="05050102010706020507" pitchFamily="18" charset="2"/>
              </a:rPr>
              <a:t>o</a:t>
            </a:r>
            <a:r>
              <a:rPr b="1" dirty="0" sz="1800" lang="en-US">
                <a:effectLst/>
                <a:latin typeface="Times New Roman" panose="02020603050405020304" pitchFamily="18" charset="0"/>
                <a:ea typeface="Symbol" panose="05050102010706020507" pitchFamily="18" charset="2"/>
                <a:cs typeface="Symbol" panose="05050102010706020507" pitchFamily="18" charset="2"/>
              </a:rPr>
              <a:t>g</a:t>
            </a:r>
            <a:r>
              <a:rPr b="1" dirty="0" sz="1800" lang="en-US">
                <a:effectLst/>
                <a:latin typeface="Times New Roman" panose="02020603050405020304" pitchFamily="18" charset="0"/>
                <a:ea typeface="Symbol" panose="05050102010706020507" pitchFamily="18" charset="2"/>
                <a:cs typeface="Symbol" panose="05050102010706020507" pitchFamily="18" charset="2"/>
              </a:rPr>
              <a:t>i</a:t>
            </a:r>
            <a:r>
              <a:rPr b="1" dirty="0" sz="1800" lang="en-US">
                <a:effectLst/>
                <a:latin typeface="Times New Roman" panose="02020603050405020304" pitchFamily="18" charset="0"/>
                <a:ea typeface="Symbol" panose="05050102010706020507" pitchFamily="18" charset="2"/>
                <a:cs typeface="Symbol" panose="05050102010706020507" pitchFamily="18" charset="2"/>
              </a:rPr>
              <a:t>n</a:t>
            </a:r>
            <a:endParaRPr dirty="0" sz="1800" lang="en-IN">
              <a:effectLst/>
              <a:latin typeface="Times New Roman" panose="02020603050405020304" pitchFamily="18" charset="0"/>
              <a:ea typeface="Symbol" panose="05050102010706020507" pitchFamily="18" charset="2"/>
              <a:cs typeface="Symbol" panose="05050102010706020507" pitchFamily="18" charset="2"/>
            </a:endParaRPr>
          </a:p>
          <a:p>
            <a:pPr indent="-228600" lvl="2" marL="1143000">
              <a:spcAft>
                <a:spcPts val="0"/>
              </a:spcAft>
              <a:buSzPts val="1200"/>
              <a:buFont typeface="Symbol" panose="05050102010706020507" pitchFamily="18" charset="2"/>
              <a:buChar char=""/>
              <a:tabLst>
                <a:tab algn="l" pos="1607185"/>
                <a:tab algn="l" pos="1607820"/>
              </a:tabLst>
            </a:pPr>
            <a:r>
              <a:rPr b="1" dirty="0" sz="1800" lang="en-US">
                <a:effectLst/>
                <a:latin typeface="Times New Roman" panose="02020603050405020304" pitchFamily="18" charset="0"/>
                <a:ea typeface="Symbol" panose="05050102010706020507" pitchFamily="18" charset="2"/>
                <a:cs typeface="Symbol" panose="05050102010706020507" pitchFamily="18" charset="2"/>
              </a:rPr>
              <a:t>New Passenger Registration</a:t>
            </a:r>
            <a:endParaRPr dirty="0" sz="1800" lang="en-IN">
              <a:effectLst/>
              <a:latin typeface="Times New Roman" panose="02020603050405020304" pitchFamily="18" charset="0"/>
              <a:ea typeface="Symbol" panose="05050102010706020507" pitchFamily="18" charset="2"/>
              <a:cs typeface="Symbol" panose="05050102010706020507" pitchFamily="18" charset="2"/>
            </a:endParaRPr>
          </a:p>
          <a:p>
            <a:pPr indent="-228600" lvl="2" marL="1143000">
              <a:spcAft>
                <a:spcPts val="0"/>
              </a:spcAft>
              <a:buSzPts val="1200"/>
              <a:buFont typeface="Symbol" panose="05050102010706020507" pitchFamily="18" charset="2"/>
              <a:buChar char=""/>
              <a:tabLst>
                <a:tab algn="l" pos="1607185"/>
                <a:tab algn="l" pos="1607820"/>
              </a:tabLst>
            </a:pPr>
            <a:r>
              <a:rPr b="1" dirty="0" sz="1800" lang="en-US">
                <a:effectLst/>
                <a:latin typeface="Times New Roman" panose="02020603050405020304" pitchFamily="18" charset="0"/>
                <a:ea typeface="Symbol" panose="05050102010706020507" pitchFamily="18" charset="2"/>
                <a:cs typeface="Symbol" panose="05050102010706020507" pitchFamily="18" charset="2"/>
              </a:rPr>
              <a:t>New Pass Registration</a:t>
            </a:r>
            <a:endParaRPr dirty="0" sz="1800" lang="en-IN">
              <a:effectLst/>
              <a:latin typeface="Times New Roman" panose="02020603050405020304" pitchFamily="18" charset="0"/>
              <a:ea typeface="Symbol" panose="05050102010706020507" pitchFamily="18" charset="2"/>
              <a:cs typeface="Symbol" panose="05050102010706020507" pitchFamily="18" charset="2"/>
            </a:endParaRPr>
          </a:p>
          <a:p>
            <a:pPr indent="-228600" lvl="2" marL="1143000">
              <a:spcAft>
                <a:spcPts val="0"/>
              </a:spcAft>
              <a:buSzPts val="1200"/>
              <a:buFont typeface="Symbol" panose="05050102010706020507" pitchFamily="18" charset="2"/>
              <a:buChar char=""/>
              <a:tabLst>
                <a:tab algn="l" pos="1607185"/>
                <a:tab algn="l" pos="1607820"/>
              </a:tabLst>
            </a:pPr>
            <a:r>
              <a:rPr b="1" dirty="0" sz="1800" lang="en-US">
                <a:effectLst/>
                <a:latin typeface="Times New Roman" panose="02020603050405020304" pitchFamily="18" charset="0"/>
                <a:ea typeface="Symbol" panose="05050102010706020507" pitchFamily="18" charset="2"/>
                <a:cs typeface="Symbol" panose="05050102010706020507" pitchFamily="18" charset="2"/>
              </a:rPr>
              <a:t>Digital pass Generation</a:t>
            </a:r>
            <a:endParaRPr dirty="0" sz="1800" lang="en-IN">
              <a:effectLst/>
              <a:latin typeface="Times New Roman" panose="02020603050405020304" pitchFamily="18" charset="0"/>
              <a:ea typeface="Symbol" panose="05050102010706020507" pitchFamily="18" charset="2"/>
              <a:cs typeface="Symbol" panose="05050102010706020507" pitchFamily="18" charset="2"/>
            </a:endParaRPr>
          </a:p>
          <a:p>
            <a:pPr indent="-228600" lvl="2" marL="1143000">
              <a:spcAft>
                <a:spcPts val="0"/>
              </a:spcAft>
              <a:buSzPts val="1200"/>
              <a:buFont typeface="Symbol" panose="05050102010706020507" pitchFamily="18" charset="2"/>
              <a:buChar char=""/>
              <a:tabLst>
                <a:tab algn="l" pos="1607185"/>
                <a:tab algn="l" pos="1607820"/>
              </a:tabLst>
            </a:pPr>
            <a:r>
              <a:rPr b="1" dirty="0" sz="1800" lang="en-US">
                <a:effectLst/>
                <a:latin typeface="Times New Roman" panose="02020603050405020304" pitchFamily="18" charset="0"/>
                <a:ea typeface="Symbol" panose="05050102010706020507" pitchFamily="18" charset="2"/>
                <a:cs typeface="Symbol" panose="05050102010706020507" pitchFamily="18" charset="2"/>
              </a:rPr>
              <a:t>Renewal pass</a:t>
            </a:r>
            <a:endParaRPr dirty="0" sz="1800" lang="en-IN">
              <a:effectLst/>
              <a:latin typeface="Times New Roman" panose="02020603050405020304" pitchFamily="18" charset="0"/>
              <a:ea typeface="Symbol" panose="05050102010706020507" pitchFamily="18" charset="2"/>
              <a:cs typeface="Symbol" panose="05050102010706020507" pitchFamily="18"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9" name="Title 1"/>
          <p:cNvSpPr>
            <a:spLocks noGrp="1"/>
          </p:cNvSpPr>
          <p:nvPr>
            <p:ph type="title"/>
          </p:nvPr>
        </p:nvSpPr>
        <p:spPr/>
        <p:txBody>
          <a:bodyPr/>
          <a:p>
            <a:endParaRPr lang="en-US"/>
          </a:p>
        </p:txBody>
      </p:sp>
      <p:sp>
        <p:nvSpPr>
          <p:cNvPr id="1048630" name="Content Placeholder 2"/>
          <p:cNvSpPr>
            <a:spLocks noGrp="1"/>
          </p:cNvSpPr>
          <p:nvPr>
            <p:ph idx="1"/>
          </p:nvPr>
        </p:nvSpPr>
        <p:spPr>
          <a:xfrm>
            <a:off x="1154954" y="2286000"/>
            <a:ext cx="8825659" cy="3733800"/>
          </a:xfrm>
        </p:spPr>
        <p:txBody>
          <a:bodyPr>
            <a:noAutofit/>
          </a:bodyPr>
          <a:p>
            <a:pPr>
              <a:buNone/>
            </a:pPr>
            <a:endParaRPr b="1" dirty="0" sz="1600" lang="en-US"/>
          </a:p>
          <a:p>
            <a:pPr>
              <a:buNone/>
            </a:pPr>
            <a:r>
              <a:rPr b="1" dirty="0" sz="1600" lang="en-US"/>
              <a:t>New Registration:</a:t>
            </a:r>
            <a:endParaRPr dirty="0" sz="1600" lang="en-IN"/>
          </a:p>
          <a:p>
            <a:r>
              <a:rPr dirty="0" sz="1600" lang="en-US"/>
              <a:t>	</a:t>
            </a:r>
            <a:r>
              <a:rPr dirty="0" sz="1600" lang="en-US">
                <a:latin typeface="Calibri" panose="020F0502020204030204" pitchFamily="34" charset="0"/>
                <a:ea typeface="Times New Roman" panose="02020603050405020304" pitchFamily="18" charset="0"/>
                <a:cs typeface="Calibri" panose="020F0502020204030204" pitchFamily="34" charset="0"/>
              </a:rPr>
              <a:t>This module Is used to create new user from this module. We can collect all the information about the users. Which is helpful to search or manage the user details.</a:t>
            </a:r>
            <a:endParaRPr dirty="0" sz="1600" lang="en-US">
              <a:latin typeface="Calibri" panose="020F0502020204030204" pitchFamily="34" charset="0"/>
              <a:ea typeface="Times New Roman" panose="02020603050405020304" pitchFamily="18" charset="0"/>
              <a:cs typeface="Calibri" panose="020F0502020204030204" pitchFamily="34" charset="0"/>
            </a:endParaRPr>
          </a:p>
          <a:p>
            <a:pPr indent="0" marL="0">
              <a:buNone/>
            </a:pPr>
            <a:endParaRPr b="1" dirty="0" sz="1600" lang="en-US"/>
          </a:p>
          <a:p>
            <a:pPr>
              <a:buNone/>
            </a:pPr>
            <a:r>
              <a:rPr b="1" dirty="0" sz="1600" lang="en-US"/>
              <a:t>New Pass Registration:</a:t>
            </a:r>
            <a:endParaRPr b="1" dirty="0" sz="1600" lang="en-IN"/>
          </a:p>
          <a:p>
            <a:r>
              <a:rPr dirty="0" sz="1600" lang="en-US">
                <a:latin typeface="Calibri" panose="020F0502020204030204" pitchFamily="34" charset="0"/>
                <a:ea typeface="Times New Roman" panose="02020603050405020304" pitchFamily="18" charset="0"/>
                <a:cs typeface="Calibri" panose="020F0502020204030204" pitchFamily="34" charset="0"/>
              </a:rPr>
              <a:t>	This pass registration module is used create pass to the user. After creating the pass it will be automatically generate digital pass.</a:t>
            </a:r>
            <a:endParaRPr dirty="0" sz="1600" lang="en-IN">
              <a:latin typeface="Calibri" panose="020F0502020204030204" pitchFamily="34" charset="0"/>
              <a:ea typeface="Times New Roman" panose="02020603050405020304" pitchFamily="18" charset="0"/>
              <a:cs typeface="Calibri" panose="020F0502020204030204" pitchFamily="34" charset="0"/>
            </a:endParaRPr>
          </a:p>
          <a:p>
            <a:pPr>
              <a:buNone/>
            </a:pPr>
            <a:endParaRPr dirty="0" sz="1600" lang="en-IN">
              <a:latin typeface="Calibri" panose="020F0502020204030204" pitchFamily="34" charset="0"/>
              <a:ea typeface="Times New Roman" panose="02020603050405020304" pitchFamily="18" charset="0"/>
              <a:cs typeface="Calibri" panose="020F0502020204030204" pitchFamily="34" charset="0"/>
            </a:endParaRPr>
          </a:p>
          <a:p>
            <a:pPr>
              <a:buNone/>
            </a:pPr>
            <a:r>
              <a:rPr b="1" dirty="0" sz="1600" lang="en-US"/>
              <a:t>Digital pass Generation:</a:t>
            </a:r>
            <a:endParaRPr b="1" dirty="0" sz="1600" lang="en-IN"/>
          </a:p>
          <a:p>
            <a:r>
              <a:rPr dirty="0" sz="1600" lang="en-US">
                <a:latin typeface="Calibri" panose="020F0502020204030204" pitchFamily="34" charset="0"/>
                <a:ea typeface="Times New Roman" panose="02020603050405020304" pitchFamily="18" charset="0"/>
                <a:cs typeface="Calibri" panose="020F0502020204030204" pitchFamily="34" charset="0"/>
              </a:rPr>
              <a:t>	After creating the pass registration automatically digital pass will be generated. We can show it to the conductor then he/she will check it. No need to took pass in your hand.</a:t>
            </a:r>
            <a:endParaRPr dirty="0" sz="1600" lang="en-IN">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COLLEGE VOTING SYSTEM</dc:title>
  <dc:creator>Gokul Balasubramaniyam</dc:creator>
  <cp:lastModifiedBy>gokul</cp:lastModifiedBy>
  <dcterms:created xsi:type="dcterms:W3CDTF">2021-01-23T20:06:00Z</dcterms:created>
  <dcterms:modified xsi:type="dcterms:W3CDTF">2023-03-07T08:00:07Z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67219C25107E4FBA9608AF5D4FBC9A44</vt:lpwstr>
  </property>
  <property fmtid="{D5CDD505-2E9C-101B-9397-08002B2CF9AE}" pid="3" name="KSOProductBuildVer">
    <vt:lpwstr>1033-11.2.0.11417</vt:lpwstr>
  </property>
</Properties>
</file>