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7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43" autoAdjust="0"/>
    <p:restoredTop sz="94660"/>
  </p:normalViewPr>
  <p:slideViewPr>
    <p:cSldViewPr snapToGrid="0">
      <p:cViewPr varScale="1">
        <p:scale>
          <a:sx n="69" d="100"/>
          <a:sy n="69" d="100"/>
        </p:scale>
        <p:origin x="774" y="60"/>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67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40" name=""/>
        <p:cNvGrpSpPr/>
        <p:nvPr/>
      </p:nvGrpSpPr>
      <p:grpSpPr>
        <a:xfrm>
          <a:off x="0" y="0"/>
          <a:ext cx="0" cy="0"/>
          <a:chOff x="0" y="0"/>
          <a:chExt cx="0" cy="0"/>
        </a:xfrm>
      </p:grpSpPr>
      <p:sp>
        <p:nvSpPr>
          <p:cNvPr id="1048600" name="Rectangle 6"/>
          <p:cNvSpPr/>
          <p:nvPr/>
        </p:nvSpPr>
        <p:spPr>
          <a:xfrm>
            <a:off x="3175" y="6400800"/>
            <a:ext cx="12188825" cy="4572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1" name="Rectangle 7"/>
          <p:cNvSpPr/>
          <p:nvPr/>
        </p:nvSpPr>
        <p:spPr>
          <a:xfrm>
            <a:off x="15" y="6334316"/>
            <a:ext cx="12188825" cy="64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2" name="Title 1"/>
          <p:cNvSpPr>
            <a:spLocks noGrp="1"/>
          </p:cNvSpPr>
          <p:nvPr>
            <p:ph type="ctrTitle"/>
          </p:nvPr>
        </p:nvSpPr>
        <p:spPr>
          <a:xfrm>
            <a:off x="1097280" y="758952"/>
            <a:ext cx="10058400" cy="3566160"/>
          </a:xfrm>
        </p:spPr>
        <p:txBody>
          <a:bodyPr anchor="b">
            <a:normAutofit/>
          </a:bodyPr>
          <a:lstStyle>
            <a:lvl1pPr algn="l">
              <a:lnSpc>
                <a:spcPct val="85000"/>
              </a:lnSpc>
              <a:defRPr baseline="0" sz="8000" spc="-50">
                <a:solidFill>
                  <a:schemeClr val="tx1">
                    <a:lumMod val="85000"/>
                    <a:lumOff val="15000"/>
                  </a:schemeClr>
                </a:solidFill>
              </a:defRPr>
            </a:lvl1pPr>
          </a:lstStyle>
          <a:p>
            <a:r>
              <a:rPr lang="en-US"/>
              <a:t>Click to edit Master title style</a:t>
            </a:r>
            <a:endParaRPr dirty="0" lang="en-US"/>
          </a:p>
        </p:txBody>
      </p:sp>
      <p:sp>
        <p:nvSpPr>
          <p:cNvPr id="1048603" name="Subtitle 2"/>
          <p:cNvSpPr>
            <a:spLocks noGrp="1"/>
          </p:cNvSpPr>
          <p:nvPr>
            <p:ph type="subTitle" idx="1"/>
          </p:nvPr>
        </p:nvSpPr>
        <p:spPr>
          <a:xfrm>
            <a:off x="1100051" y="4455620"/>
            <a:ext cx="10058400" cy="1143000"/>
          </a:xfrm>
        </p:spPr>
        <p:txBody>
          <a:bodyPr lIns="91440" rIns="91440">
            <a:normAutofit/>
          </a:bodyPr>
          <a:lstStyle>
            <a:lvl1pPr algn="l" indent="0" marL="0">
              <a:buNone/>
              <a:defRPr baseline="0" cap="all" sz="2400" spc="200">
                <a:solidFill>
                  <a:schemeClr val="tx2"/>
                </a:solidFill>
                <a:latin typeface="+mj-lt"/>
              </a:defRPr>
            </a:lvl1pPr>
            <a:lvl2pPr algn="ctr" indent="0" marL="457200">
              <a:buNone/>
              <a:defRPr sz="2400"/>
            </a:lvl2pPr>
            <a:lvl3pPr algn="ctr" indent="0" marL="914400">
              <a:buNone/>
              <a:defRPr sz="2400"/>
            </a:lvl3pPr>
            <a:lvl4pPr algn="ctr" indent="0" marL="1371600">
              <a:buNone/>
              <a:defRPr sz="2000"/>
            </a:lvl4pPr>
            <a:lvl5pPr algn="ctr" indent="0" marL="1828800">
              <a:buNone/>
              <a:defRPr sz="2000"/>
            </a:lvl5pPr>
            <a:lvl6pPr algn="ctr" indent="0" marL="2286000">
              <a:buNone/>
              <a:defRPr sz="2000"/>
            </a:lvl6pPr>
            <a:lvl7pPr algn="ctr" indent="0" marL="2743200">
              <a:buNone/>
              <a:defRPr sz="2000"/>
            </a:lvl7pPr>
            <a:lvl8pPr algn="ctr" indent="0" marL="3200400">
              <a:buNone/>
              <a:defRPr sz="2000"/>
            </a:lvl8pPr>
            <a:lvl9pPr algn="ctr" indent="0" marL="3657600">
              <a:buNone/>
              <a:defRPr sz="2000"/>
            </a:lvl9pPr>
          </a:lstStyle>
          <a:p>
            <a:r>
              <a:rPr lang="en-US"/>
              <a:t>Click to edit Master subtitle style</a:t>
            </a:r>
            <a:endParaRPr dirty="0" lang="en-US"/>
          </a:p>
        </p:txBody>
      </p:sp>
      <p:sp>
        <p:nvSpPr>
          <p:cNvPr id="1048604"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05" name="Footer Placeholder 4"/>
          <p:cNvSpPr>
            <a:spLocks noGrp="1"/>
          </p:cNvSpPr>
          <p:nvPr>
            <p:ph type="ftr" sz="quarter" idx="11"/>
          </p:nvPr>
        </p:nvSpPr>
        <p:spPr/>
        <p:txBody>
          <a:bodyPr/>
          <a:p>
            <a:endParaRPr lang="en-US"/>
          </a:p>
        </p:txBody>
      </p:sp>
      <p:sp>
        <p:nvSpPr>
          <p:cNvPr id="1048606" name="Slide Number Placeholder 5"/>
          <p:cNvSpPr>
            <a:spLocks noGrp="1"/>
          </p:cNvSpPr>
          <p:nvPr>
            <p:ph type="sldNum" sz="quarter" idx="12"/>
          </p:nvPr>
        </p:nvSpPr>
        <p:spPr/>
        <p:txBody>
          <a:bodyPr/>
          <a:p>
            <a:fld id="{F1BBC3DF-4D3E-4D62-AC24-223E50BCC8DF}" type="slidenum">
              <a:rPr lang="en-US" smtClean="0"/>
            </a:fld>
            <a:endParaRPr lang="en-US"/>
          </a:p>
        </p:txBody>
      </p:sp>
      <p:cxnSp>
        <p:nvCxnSpPr>
          <p:cNvPr id="3145729" name="Straight Connector 8"/>
          <p:cNvCxnSpPr>
            <a:cxnSpLocks/>
          </p:cNvCxnSpPr>
          <p:nvPr/>
        </p:nvCxnSpPr>
        <p:spPr>
          <a:xfrm>
            <a:off x="1207658" y="4343400"/>
            <a:ext cx="9875520" cy="0"/>
          </a:xfrm>
          <a:prstGeom prst="line"/>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9" name=""/>
        <p:cNvGrpSpPr/>
        <p:nvPr/>
      </p:nvGrpSpPr>
      <p:grpSpPr>
        <a:xfrm>
          <a:off x="0" y="0"/>
          <a:ext cx="0" cy="0"/>
          <a:chOff x="0" y="0"/>
          <a:chExt cx="0" cy="0"/>
        </a:xfrm>
      </p:grpSpPr>
      <p:sp>
        <p:nvSpPr>
          <p:cNvPr id="1048642" name="Title 1"/>
          <p:cNvSpPr>
            <a:spLocks noGrp="1"/>
          </p:cNvSpPr>
          <p:nvPr>
            <p:ph type="title"/>
          </p:nvPr>
        </p:nvSpPr>
        <p:spPr/>
        <p:txBody>
          <a:bodyPr/>
          <a:p>
            <a:r>
              <a:rPr lang="en-US"/>
              <a:t>Click to edit Master title style</a:t>
            </a:r>
            <a:endParaRPr dirty="0" lang="en-US"/>
          </a:p>
        </p:txBody>
      </p:sp>
      <p:sp>
        <p:nvSpPr>
          <p:cNvPr id="1048643" name="Vertical Text Placeholder 2"/>
          <p:cNvSpPr>
            <a:spLocks noGrp="1"/>
          </p:cNvSpPr>
          <p:nvPr>
            <p:ph type="body" orient="vert" idx="1"/>
          </p:nvPr>
        </p:nvSpPr>
        <p:spPr/>
        <p:txBody>
          <a:bodyPr bIns="0" lIns="45720" rIns="45720" tIns="0"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44"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45" name="Footer Placeholder 4"/>
          <p:cNvSpPr>
            <a:spLocks noGrp="1"/>
          </p:cNvSpPr>
          <p:nvPr>
            <p:ph type="ftr" sz="quarter" idx="11"/>
          </p:nvPr>
        </p:nvSpPr>
        <p:spPr/>
        <p:txBody>
          <a:bodyPr/>
          <a:p>
            <a:endParaRPr lang="en-US"/>
          </a:p>
        </p:txBody>
      </p:sp>
      <p:sp>
        <p:nvSpPr>
          <p:cNvPr id="1048646"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7" name=""/>
        <p:cNvGrpSpPr/>
        <p:nvPr/>
      </p:nvGrpSpPr>
      <p:grpSpPr>
        <a:xfrm>
          <a:off x="0" y="0"/>
          <a:ext cx="0" cy="0"/>
          <a:chOff x="0" y="0"/>
          <a:chExt cx="0" cy="0"/>
        </a:xfrm>
      </p:grpSpPr>
      <p:sp>
        <p:nvSpPr>
          <p:cNvPr id="1048627" name="Rectangle 6"/>
          <p:cNvSpPr/>
          <p:nvPr/>
        </p:nvSpPr>
        <p:spPr>
          <a:xfrm>
            <a:off x="3175" y="6400800"/>
            <a:ext cx="12188825" cy="4572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8" name="Rectangle 7"/>
          <p:cNvSpPr/>
          <p:nvPr/>
        </p:nvSpPr>
        <p:spPr>
          <a:xfrm>
            <a:off x="15" y="6334316"/>
            <a:ext cx="12188825" cy="64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9" name="Vertical Title 1"/>
          <p:cNvSpPr>
            <a:spLocks noGrp="1"/>
          </p:cNvSpPr>
          <p:nvPr>
            <p:ph type="title" orient="vert"/>
          </p:nvPr>
        </p:nvSpPr>
        <p:spPr>
          <a:xfrm>
            <a:off x="8724900" y="414778"/>
            <a:ext cx="2628900" cy="5757421"/>
          </a:xfrm>
        </p:spPr>
        <p:txBody>
          <a:bodyPr vert="eaVert"/>
          <a:p>
            <a:r>
              <a:rPr lang="en-US"/>
              <a:t>Click to edit Master title style</a:t>
            </a:r>
            <a:endParaRPr dirty="0" lang="en-US"/>
          </a:p>
        </p:txBody>
      </p:sp>
      <p:sp>
        <p:nvSpPr>
          <p:cNvPr id="1048630" name="Vertical Text Placeholder 2"/>
          <p:cNvSpPr>
            <a:spLocks noGrp="1"/>
          </p:cNvSpPr>
          <p:nvPr>
            <p:ph type="body" orient="vert" idx="1"/>
          </p:nvPr>
        </p:nvSpPr>
        <p:spPr>
          <a:xfrm>
            <a:off x="838200" y="414778"/>
            <a:ext cx="7734300" cy="5757422"/>
          </a:xfrm>
        </p:spPr>
        <p:txBody>
          <a:bodyPr bIns="0" lIns="45720" rIns="45720" tIns="0"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31"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32" name="Footer Placeholder 4"/>
          <p:cNvSpPr>
            <a:spLocks noGrp="1"/>
          </p:cNvSpPr>
          <p:nvPr>
            <p:ph type="ftr" sz="quarter" idx="11"/>
          </p:nvPr>
        </p:nvSpPr>
        <p:spPr/>
        <p:txBody>
          <a:bodyPr/>
          <a:p>
            <a:endParaRPr lang="en-US"/>
          </a:p>
        </p:txBody>
      </p:sp>
      <p:sp>
        <p:nvSpPr>
          <p:cNvPr id="1048633"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583" name="Title 1"/>
          <p:cNvSpPr>
            <a:spLocks noGrp="1"/>
          </p:cNvSpPr>
          <p:nvPr>
            <p:ph type="title"/>
          </p:nvPr>
        </p:nvSpPr>
        <p:spPr/>
        <p:txBody>
          <a:bodyPr/>
          <a:lstStyle>
            <a:lvl1pPr marL="0"/>
          </a:lstStyle>
          <a:p>
            <a:r>
              <a:rPr lang="en-US"/>
              <a:t>Click to edit Master title style</a:t>
            </a:r>
            <a:endParaRPr dirty="0" lang="en-US"/>
          </a:p>
        </p:txBody>
      </p:sp>
      <p:sp>
        <p:nvSpPr>
          <p:cNvPr id="1048584"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585" name="Date Placeholder 3"/>
          <p:cNvSpPr>
            <a:spLocks noGrp="1"/>
          </p:cNvSpPr>
          <p:nvPr>
            <p:ph type="dt" sz="half" idx="10"/>
          </p:nvPr>
        </p:nvSpPr>
        <p:spPr/>
        <p:txBody>
          <a:bodyPr/>
          <a:p>
            <a:fld id="{1C6E12D2-DA3A-480B-BCDF-BFB6C7EBE402}" type="datetimeFigureOut">
              <a:rPr lang="en-US" smtClean="0"/>
            </a:fld>
            <a:endParaRPr lang="en-US"/>
          </a:p>
        </p:txBody>
      </p:sp>
      <p:sp>
        <p:nvSpPr>
          <p:cNvPr id="1048586" name="Footer Placeholder 4"/>
          <p:cNvSpPr>
            <a:spLocks noGrp="1"/>
          </p:cNvSpPr>
          <p:nvPr>
            <p:ph type="ftr" sz="quarter" idx="11"/>
          </p:nvPr>
        </p:nvSpPr>
        <p:spPr/>
        <p:txBody>
          <a:bodyPr/>
          <a:p>
            <a:endParaRPr lang="en-US"/>
          </a:p>
        </p:txBody>
      </p:sp>
      <p:sp>
        <p:nvSpPr>
          <p:cNvPr id="1048587"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Pr>
        <a:solidFill>
          <a:schemeClr val="bg1"/>
        </a:solidFill>
      </p:bgPr>
    </p:bg>
    <p:spTree>
      <p:nvGrpSpPr>
        <p:cNvPr id="60" name=""/>
        <p:cNvGrpSpPr/>
        <p:nvPr/>
      </p:nvGrpSpPr>
      <p:grpSpPr>
        <a:xfrm>
          <a:off x="0" y="0"/>
          <a:ext cx="0" cy="0"/>
          <a:chOff x="0" y="0"/>
          <a:chExt cx="0" cy="0"/>
        </a:xfrm>
      </p:grpSpPr>
      <p:sp>
        <p:nvSpPr>
          <p:cNvPr id="1048647" name="Rectangle 6"/>
          <p:cNvSpPr/>
          <p:nvPr/>
        </p:nvSpPr>
        <p:spPr>
          <a:xfrm>
            <a:off x="3175" y="6400800"/>
            <a:ext cx="12188825" cy="4572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8" name="Rectangle 7"/>
          <p:cNvSpPr/>
          <p:nvPr/>
        </p:nvSpPr>
        <p:spPr>
          <a:xfrm>
            <a:off x="15" y="6334316"/>
            <a:ext cx="12188825" cy="64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9" name="Title 1"/>
          <p:cNvSpPr>
            <a:spLocks noGrp="1"/>
          </p:cNvSpPr>
          <p:nvPr>
            <p:ph type="title"/>
          </p:nvPr>
        </p:nvSpPr>
        <p:spPr>
          <a:xfrm>
            <a:off x="1097280" y="758952"/>
            <a:ext cx="10058400" cy="3566160"/>
          </a:xfrm>
        </p:spPr>
        <p:txBody>
          <a:bodyPr anchor="b" anchorCtr="0">
            <a:normAutofit/>
          </a:bodyPr>
          <a:lstStyle>
            <a:lvl1pPr>
              <a:lnSpc>
                <a:spcPct val="85000"/>
              </a:lnSpc>
              <a:defRPr b="0" sz="8000">
                <a:solidFill>
                  <a:schemeClr val="tx1">
                    <a:lumMod val="85000"/>
                    <a:lumOff val="15000"/>
                  </a:schemeClr>
                </a:solidFill>
              </a:defRPr>
            </a:lvl1pPr>
          </a:lstStyle>
          <a:p>
            <a:r>
              <a:rPr lang="en-US"/>
              <a:t>Click to edit Master title style</a:t>
            </a:r>
            <a:endParaRPr dirty="0" lang="en-US"/>
          </a:p>
        </p:txBody>
      </p:sp>
      <p:sp>
        <p:nvSpPr>
          <p:cNvPr id="1048650" name="Text Placeholder 2"/>
          <p:cNvSpPr>
            <a:spLocks noGrp="1"/>
          </p:cNvSpPr>
          <p:nvPr>
            <p:ph type="body" idx="1"/>
          </p:nvPr>
        </p:nvSpPr>
        <p:spPr>
          <a:xfrm>
            <a:off x="1097280" y="4453128"/>
            <a:ext cx="10058400" cy="1143000"/>
          </a:xfrm>
        </p:spPr>
        <p:txBody>
          <a:bodyPr anchor="t" anchorCtr="0" lIns="91440" rIns="91440">
            <a:normAutofit/>
          </a:bodyPr>
          <a:lstStyle>
            <a:lvl1pPr indent="0" marL="0">
              <a:buNone/>
              <a:defRPr baseline="0" cap="all" sz="2400" spc="200">
                <a:solidFill>
                  <a:schemeClr val="tx2"/>
                </a:solidFill>
                <a:latin typeface="+mj-lt"/>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51"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52" name="Footer Placeholder 4"/>
          <p:cNvSpPr>
            <a:spLocks noGrp="1"/>
          </p:cNvSpPr>
          <p:nvPr>
            <p:ph type="ftr" sz="quarter" idx="11"/>
          </p:nvPr>
        </p:nvSpPr>
        <p:spPr/>
        <p:txBody>
          <a:bodyPr/>
          <a:p>
            <a:endParaRPr lang="en-US"/>
          </a:p>
        </p:txBody>
      </p:sp>
      <p:sp>
        <p:nvSpPr>
          <p:cNvPr id="1048653" name="Slide Number Placeholder 5"/>
          <p:cNvSpPr>
            <a:spLocks noGrp="1"/>
          </p:cNvSpPr>
          <p:nvPr>
            <p:ph type="sldNum" sz="quarter" idx="12"/>
          </p:nvPr>
        </p:nvSpPr>
        <p:spPr/>
        <p:txBody>
          <a:bodyPr/>
          <a:p>
            <a:fld id="{F1BBC3DF-4D3E-4D62-AC24-223E50BCC8DF}" type="slidenum">
              <a:rPr lang="en-US" smtClean="0"/>
            </a:fld>
            <a:endParaRPr lang="en-US"/>
          </a:p>
        </p:txBody>
      </p:sp>
      <p:cxnSp>
        <p:nvCxnSpPr>
          <p:cNvPr id="3145730" name="Straight Connector 8"/>
          <p:cNvCxnSpPr>
            <a:cxnSpLocks/>
          </p:cNvCxnSpPr>
          <p:nvPr/>
        </p:nvCxnSpPr>
        <p:spPr>
          <a:xfrm>
            <a:off x="1207658" y="4343400"/>
            <a:ext cx="9875520" cy="0"/>
          </a:xfrm>
          <a:prstGeom prst="line"/>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1" name=""/>
        <p:cNvGrpSpPr/>
        <p:nvPr/>
      </p:nvGrpSpPr>
      <p:grpSpPr>
        <a:xfrm>
          <a:off x="0" y="0"/>
          <a:ext cx="0" cy="0"/>
          <a:chOff x="0" y="0"/>
          <a:chExt cx="0" cy="0"/>
        </a:xfrm>
      </p:grpSpPr>
      <p:sp>
        <p:nvSpPr>
          <p:cNvPr id="1048654" name="Title 7"/>
          <p:cNvSpPr>
            <a:spLocks noGrp="1"/>
          </p:cNvSpPr>
          <p:nvPr>
            <p:ph type="title"/>
          </p:nvPr>
        </p:nvSpPr>
        <p:spPr>
          <a:xfrm>
            <a:off x="1097280" y="286603"/>
            <a:ext cx="10058400" cy="1450757"/>
          </a:xfrm>
        </p:spPr>
        <p:txBody>
          <a:bodyPr/>
          <a:p>
            <a:r>
              <a:rPr lang="en-US"/>
              <a:t>Click to edit Master title style</a:t>
            </a:r>
            <a:endParaRPr dirty="0" lang="en-US"/>
          </a:p>
        </p:txBody>
      </p:sp>
      <p:sp>
        <p:nvSpPr>
          <p:cNvPr id="1048655" name="Content Placeholder 2"/>
          <p:cNvSpPr>
            <a:spLocks noGrp="1"/>
          </p:cNvSpPr>
          <p:nvPr>
            <p:ph sz="half" idx="1"/>
          </p:nvPr>
        </p:nvSpPr>
        <p:spPr>
          <a:xfrm>
            <a:off x="1097279" y="1845734"/>
            <a:ext cx="4937760" cy="4023360"/>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56" name="Content Placeholder 3"/>
          <p:cNvSpPr>
            <a:spLocks noGrp="1"/>
          </p:cNvSpPr>
          <p:nvPr>
            <p:ph sz="half" idx="2"/>
          </p:nvPr>
        </p:nvSpPr>
        <p:spPr>
          <a:xfrm>
            <a:off x="6217920" y="1845735"/>
            <a:ext cx="4937760" cy="4023360"/>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57" name="Date Placeholder 4"/>
          <p:cNvSpPr>
            <a:spLocks noGrp="1"/>
          </p:cNvSpPr>
          <p:nvPr>
            <p:ph type="dt" sz="half" idx="10"/>
          </p:nvPr>
        </p:nvSpPr>
        <p:spPr/>
        <p:txBody>
          <a:bodyPr/>
          <a:p>
            <a:fld id="{1C6E12D2-DA3A-480B-BCDF-BFB6C7EBE402}" type="datetimeFigureOut">
              <a:rPr lang="en-US" smtClean="0"/>
            </a:fld>
            <a:endParaRPr lang="en-US"/>
          </a:p>
        </p:txBody>
      </p:sp>
      <p:sp>
        <p:nvSpPr>
          <p:cNvPr id="1048658" name="Footer Placeholder 5"/>
          <p:cNvSpPr>
            <a:spLocks noGrp="1"/>
          </p:cNvSpPr>
          <p:nvPr>
            <p:ph type="ftr" sz="quarter" idx="11"/>
          </p:nvPr>
        </p:nvSpPr>
        <p:spPr/>
        <p:txBody>
          <a:bodyPr/>
          <a:p>
            <a:endParaRPr lang="en-US"/>
          </a:p>
        </p:txBody>
      </p:sp>
      <p:sp>
        <p:nvSpPr>
          <p:cNvPr id="1048659" name="Slide Number Placeholder 6"/>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2" name=""/>
        <p:cNvGrpSpPr/>
        <p:nvPr/>
      </p:nvGrpSpPr>
      <p:grpSpPr>
        <a:xfrm>
          <a:off x="0" y="0"/>
          <a:ext cx="0" cy="0"/>
          <a:chOff x="0" y="0"/>
          <a:chExt cx="0" cy="0"/>
        </a:xfrm>
      </p:grpSpPr>
      <p:sp>
        <p:nvSpPr>
          <p:cNvPr id="1048660" name="Title 9"/>
          <p:cNvSpPr>
            <a:spLocks noGrp="1"/>
          </p:cNvSpPr>
          <p:nvPr>
            <p:ph type="title"/>
          </p:nvPr>
        </p:nvSpPr>
        <p:spPr>
          <a:xfrm>
            <a:off x="1097280" y="286603"/>
            <a:ext cx="10058400" cy="1450757"/>
          </a:xfrm>
        </p:spPr>
        <p:txBody>
          <a:bodyPr/>
          <a:p>
            <a:r>
              <a:rPr lang="en-US"/>
              <a:t>Click to edit Master title style</a:t>
            </a:r>
            <a:endParaRPr dirty="0" lang="en-US"/>
          </a:p>
        </p:txBody>
      </p:sp>
      <p:sp>
        <p:nvSpPr>
          <p:cNvPr id="1048661" name="Text Placeholder 2"/>
          <p:cNvSpPr>
            <a:spLocks noGrp="1"/>
          </p:cNvSpPr>
          <p:nvPr>
            <p:ph type="body" idx="1"/>
          </p:nvPr>
        </p:nvSpPr>
        <p:spPr>
          <a:xfrm>
            <a:off x="1097280" y="1846052"/>
            <a:ext cx="4937760" cy="736282"/>
          </a:xfrm>
        </p:spPr>
        <p:txBody>
          <a:bodyPr anchor="ctr" lIns="91440" rIns="91440">
            <a:normAutofit/>
          </a:bodyPr>
          <a:lstStyle>
            <a:lvl1pPr indent="0" marL="0">
              <a:buNone/>
              <a:defRPr baseline="0" b="0" cap="all" sz="2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62" name="Content Placeholder 3"/>
          <p:cNvSpPr>
            <a:spLocks noGrp="1"/>
          </p:cNvSpPr>
          <p:nvPr>
            <p:ph sz="half" idx="2"/>
          </p:nvPr>
        </p:nvSpPr>
        <p:spPr>
          <a:xfrm>
            <a:off x="1097280" y="2582334"/>
            <a:ext cx="4937760" cy="3378200"/>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63" name="Text Placeholder 4"/>
          <p:cNvSpPr>
            <a:spLocks noGrp="1"/>
          </p:cNvSpPr>
          <p:nvPr>
            <p:ph type="body" sz="quarter" idx="3"/>
          </p:nvPr>
        </p:nvSpPr>
        <p:spPr>
          <a:xfrm>
            <a:off x="6217920" y="1846052"/>
            <a:ext cx="4937760" cy="736282"/>
          </a:xfrm>
        </p:spPr>
        <p:txBody>
          <a:bodyPr anchor="ctr" lIns="91440" rIns="91440">
            <a:normAutofit/>
          </a:bodyPr>
          <a:lstStyle>
            <a:lvl1pPr indent="0" marL="0">
              <a:buNone/>
              <a:defRPr baseline="0" b="0" cap="all" sz="2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64" name="Content Placeholder 5"/>
          <p:cNvSpPr>
            <a:spLocks noGrp="1"/>
          </p:cNvSpPr>
          <p:nvPr>
            <p:ph sz="quarter" idx="4"/>
          </p:nvPr>
        </p:nvSpPr>
        <p:spPr>
          <a:xfrm>
            <a:off x="6217920" y="2582334"/>
            <a:ext cx="4937760" cy="3378200"/>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65" name="Date Placeholder 6"/>
          <p:cNvSpPr>
            <a:spLocks noGrp="1"/>
          </p:cNvSpPr>
          <p:nvPr>
            <p:ph type="dt" sz="half" idx="10"/>
          </p:nvPr>
        </p:nvSpPr>
        <p:spPr/>
        <p:txBody>
          <a:bodyPr/>
          <a:p>
            <a:fld id="{1C6E12D2-DA3A-480B-BCDF-BFB6C7EBE402}" type="datetimeFigureOut">
              <a:rPr lang="en-US" smtClean="0"/>
            </a:fld>
            <a:endParaRPr lang="en-US"/>
          </a:p>
        </p:txBody>
      </p:sp>
      <p:sp>
        <p:nvSpPr>
          <p:cNvPr id="1048666" name="Footer Placeholder 7"/>
          <p:cNvSpPr>
            <a:spLocks noGrp="1"/>
          </p:cNvSpPr>
          <p:nvPr>
            <p:ph type="ftr" sz="quarter" idx="11"/>
          </p:nvPr>
        </p:nvSpPr>
        <p:spPr/>
        <p:txBody>
          <a:bodyPr/>
          <a:p>
            <a:endParaRPr lang="en-US"/>
          </a:p>
        </p:txBody>
      </p:sp>
      <p:sp>
        <p:nvSpPr>
          <p:cNvPr id="1048667" name="Slide Number Placeholder 8"/>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6" name=""/>
        <p:cNvGrpSpPr/>
        <p:nvPr/>
      </p:nvGrpSpPr>
      <p:grpSpPr>
        <a:xfrm>
          <a:off x="0" y="0"/>
          <a:ext cx="0" cy="0"/>
          <a:chOff x="0" y="0"/>
          <a:chExt cx="0" cy="0"/>
        </a:xfrm>
      </p:grpSpPr>
      <p:sp>
        <p:nvSpPr>
          <p:cNvPr id="1048623" name="Title 1"/>
          <p:cNvSpPr>
            <a:spLocks noGrp="1"/>
          </p:cNvSpPr>
          <p:nvPr>
            <p:ph type="title"/>
          </p:nvPr>
        </p:nvSpPr>
        <p:spPr/>
        <p:txBody>
          <a:bodyPr/>
          <a:p>
            <a:r>
              <a:rPr lang="en-US"/>
              <a:t>Click to edit Master title style</a:t>
            </a:r>
            <a:endParaRPr dirty="0" lang="en-US"/>
          </a:p>
        </p:txBody>
      </p:sp>
      <p:sp>
        <p:nvSpPr>
          <p:cNvPr id="1048624" name="Date Placeholder 2"/>
          <p:cNvSpPr>
            <a:spLocks noGrp="1"/>
          </p:cNvSpPr>
          <p:nvPr>
            <p:ph type="dt" sz="half" idx="10"/>
          </p:nvPr>
        </p:nvSpPr>
        <p:spPr/>
        <p:txBody>
          <a:bodyPr/>
          <a:p>
            <a:fld id="{1C6E12D2-DA3A-480B-BCDF-BFB6C7EBE402}" type="datetimeFigureOut">
              <a:rPr lang="en-US" smtClean="0"/>
            </a:fld>
            <a:endParaRPr lang="en-US"/>
          </a:p>
        </p:txBody>
      </p:sp>
      <p:sp>
        <p:nvSpPr>
          <p:cNvPr id="1048625" name="Footer Placeholder 3"/>
          <p:cNvSpPr>
            <a:spLocks noGrp="1"/>
          </p:cNvSpPr>
          <p:nvPr>
            <p:ph type="ftr" sz="quarter" idx="11"/>
          </p:nvPr>
        </p:nvSpPr>
        <p:spPr/>
        <p:txBody>
          <a:bodyPr/>
          <a:p>
            <a:endParaRPr lang="en-US"/>
          </a:p>
        </p:txBody>
      </p:sp>
      <p:sp>
        <p:nvSpPr>
          <p:cNvPr id="1048626" name="Slide Number Placeholder 4"/>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45" name=""/>
        <p:cNvGrpSpPr/>
        <p:nvPr/>
      </p:nvGrpSpPr>
      <p:grpSpPr>
        <a:xfrm>
          <a:off x="0" y="0"/>
          <a:ext cx="0" cy="0"/>
          <a:chOff x="0" y="0"/>
          <a:chExt cx="0" cy="0"/>
        </a:xfrm>
      </p:grpSpPr>
      <p:sp>
        <p:nvSpPr>
          <p:cNvPr id="1048615" name="Rectangle 4"/>
          <p:cNvSpPr/>
          <p:nvPr/>
        </p:nvSpPr>
        <p:spPr>
          <a:xfrm>
            <a:off x="3175" y="6400800"/>
            <a:ext cx="12188825" cy="4572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6" name="Rectangle 5"/>
          <p:cNvSpPr/>
          <p:nvPr/>
        </p:nvSpPr>
        <p:spPr>
          <a:xfrm>
            <a:off x="15" y="6334316"/>
            <a:ext cx="12188825" cy="64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7" name="Date Placeholder 6"/>
          <p:cNvSpPr>
            <a:spLocks noGrp="1"/>
          </p:cNvSpPr>
          <p:nvPr>
            <p:ph type="dt" sz="half" idx="10"/>
          </p:nvPr>
        </p:nvSpPr>
        <p:spPr/>
        <p:txBody>
          <a:bodyPr/>
          <a:p>
            <a:fld id="{1C6E12D2-DA3A-480B-BCDF-BFB6C7EBE402}" type="datetimeFigureOut">
              <a:rPr lang="en-US" smtClean="0"/>
            </a:fld>
            <a:endParaRPr lang="en-US"/>
          </a:p>
        </p:txBody>
      </p:sp>
      <p:sp>
        <p:nvSpPr>
          <p:cNvPr id="104861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1048619" name="Slide Number Placeholder 8"/>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63" name=""/>
        <p:cNvGrpSpPr/>
        <p:nvPr/>
      </p:nvGrpSpPr>
      <p:grpSpPr>
        <a:xfrm>
          <a:off x="0" y="0"/>
          <a:ext cx="0" cy="0"/>
          <a:chOff x="0" y="0"/>
          <a:chExt cx="0" cy="0"/>
        </a:xfrm>
      </p:grpSpPr>
      <p:sp>
        <p:nvSpPr>
          <p:cNvPr id="1048668" name="Rectangle 7"/>
          <p:cNvSpPr/>
          <p:nvPr/>
        </p:nvSpPr>
        <p:spPr>
          <a:xfrm>
            <a:off x="16" y="0"/>
            <a:ext cx="4050791" cy="68580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9" name="Rectangle 8"/>
          <p:cNvSpPr/>
          <p:nvPr/>
        </p:nvSpPr>
        <p:spPr>
          <a:xfrm>
            <a:off x="4040071" y="0"/>
            <a:ext cx="64008" cy="6858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0" name="Title 1"/>
          <p:cNvSpPr>
            <a:spLocks noGrp="1"/>
          </p:cNvSpPr>
          <p:nvPr>
            <p:ph type="title"/>
          </p:nvPr>
        </p:nvSpPr>
        <p:spPr>
          <a:xfrm>
            <a:off x="457200" y="594359"/>
            <a:ext cx="3200400" cy="2286000"/>
          </a:xfrm>
        </p:spPr>
        <p:txBody>
          <a:bodyPr anchor="b">
            <a:normAutofit/>
          </a:bodyPr>
          <a:lstStyle>
            <a:lvl1pPr>
              <a:defRPr b="0" sz="3600">
                <a:solidFill>
                  <a:srgbClr val="FFFFFF"/>
                </a:solidFill>
              </a:defRPr>
            </a:lvl1pPr>
          </a:lstStyle>
          <a:p>
            <a:r>
              <a:rPr lang="en-US"/>
              <a:t>Click to edit Master title style</a:t>
            </a:r>
            <a:endParaRPr dirty="0" lang="en-US"/>
          </a:p>
        </p:txBody>
      </p:sp>
      <p:sp>
        <p:nvSpPr>
          <p:cNvPr id="1048671" name="Content Placeholder 2"/>
          <p:cNvSpPr>
            <a:spLocks noGrp="1"/>
          </p:cNvSpPr>
          <p:nvPr>
            <p:ph idx="1"/>
          </p:nvPr>
        </p:nvSpPr>
        <p:spPr>
          <a:xfrm>
            <a:off x="4800600" y="731520"/>
            <a:ext cx="6492240" cy="5257800"/>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72" name="Text Placeholder 3"/>
          <p:cNvSpPr>
            <a:spLocks noGrp="1"/>
          </p:cNvSpPr>
          <p:nvPr>
            <p:ph type="body" sz="half" idx="2"/>
          </p:nvPr>
        </p:nvSpPr>
        <p:spPr>
          <a:xfrm>
            <a:off x="457200" y="2926080"/>
            <a:ext cx="3200400" cy="3379124"/>
          </a:xfrm>
        </p:spPr>
        <p:txBody>
          <a:bodyPr lIns="91440" rIns="91440">
            <a:normAutofit/>
          </a:bodyPr>
          <a:lstStyle>
            <a:lvl1pPr indent="0" marL="0">
              <a:buNone/>
              <a:defRPr sz="15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73" name="Date Placeholder 4"/>
          <p:cNvSpPr>
            <a:spLocks noGrp="1"/>
          </p:cNvSpPr>
          <p:nvPr>
            <p:ph type="dt" sz="half" idx="10"/>
          </p:nvPr>
        </p:nvSpPr>
        <p:spPr>
          <a:xfrm>
            <a:off x="465512" y="6459785"/>
            <a:ext cx="2618510" cy="365125"/>
          </a:xfrm>
        </p:spPr>
        <p:txBody>
          <a:bodyPr/>
          <a:lstStyle>
            <a:lvl1pPr algn="l"/>
          </a:lstStyle>
          <a:p>
            <a:fld id="{1C6E12D2-DA3A-480B-BCDF-BFB6C7EBE402}" type="datetimeFigureOut">
              <a:rPr lang="en-US" smtClean="0"/>
            </a:fld>
            <a:endParaRPr lang="en-US"/>
          </a:p>
        </p:txBody>
      </p:sp>
      <p:sp>
        <p:nvSpPr>
          <p:cNvPr id="1048674"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1048675" name="Slide Number Placeholder 6"/>
          <p:cNvSpPr>
            <a:spLocks noGrp="1"/>
          </p:cNvSpPr>
          <p:nvPr>
            <p:ph type="sldNum" sz="quarter" idx="12"/>
          </p:nvPr>
        </p:nvSpPr>
        <p:spPr/>
        <p:txBody>
          <a:bodyPr/>
          <a:lstStyle>
            <a:lvl1pPr>
              <a:defRPr>
                <a:solidFill>
                  <a:schemeClr val="tx2"/>
                </a:solidFill>
              </a:defRPr>
            </a:lvl1p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8" name=""/>
        <p:cNvGrpSpPr/>
        <p:nvPr/>
      </p:nvGrpSpPr>
      <p:grpSpPr>
        <a:xfrm>
          <a:off x="0" y="0"/>
          <a:ext cx="0" cy="0"/>
          <a:chOff x="0" y="0"/>
          <a:chExt cx="0" cy="0"/>
        </a:xfrm>
      </p:grpSpPr>
      <p:sp>
        <p:nvSpPr>
          <p:cNvPr id="1048634" name="Rectangle 7"/>
          <p:cNvSpPr/>
          <p:nvPr/>
        </p:nvSpPr>
        <p:spPr>
          <a:xfrm>
            <a:off x="0" y="4953000"/>
            <a:ext cx="12188825" cy="19050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5" name="Rectangle 8"/>
          <p:cNvSpPr/>
          <p:nvPr/>
        </p:nvSpPr>
        <p:spPr>
          <a:xfrm>
            <a:off x="15" y="4915076"/>
            <a:ext cx="12188825" cy="64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6" name="Title 1"/>
          <p:cNvSpPr>
            <a:spLocks noGrp="1"/>
          </p:cNvSpPr>
          <p:nvPr>
            <p:ph type="title"/>
          </p:nvPr>
        </p:nvSpPr>
        <p:spPr>
          <a:xfrm>
            <a:off x="1097280" y="5074920"/>
            <a:ext cx="10113264" cy="822960"/>
          </a:xfrm>
        </p:spPr>
        <p:txBody>
          <a:bodyPr anchor="b" bIns="0" lIns="91440" rIns="91440" tIns="0">
            <a:noAutofit/>
          </a:bodyPr>
          <a:lstStyle>
            <a:lvl1pPr>
              <a:defRPr b="0" sz="3600">
                <a:solidFill>
                  <a:srgbClr val="FFFFFF"/>
                </a:solidFill>
              </a:defRPr>
            </a:lvl1pPr>
          </a:lstStyle>
          <a:p>
            <a:r>
              <a:rPr lang="en-US"/>
              <a:t>Click to edit Master title style</a:t>
            </a:r>
            <a:endParaRPr dirty="0" lang="en-US"/>
          </a:p>
        </p:txBody>
      </p:sp>
      <p:sp>
        <p:nvSpPr>
          <p:cNvPr id="1048637" name="Picture Placeholder 2"/>
          <p:cNvSpPr>
            <a:spLocks noChangeAspect="1" noGrp="1"/>
          </p:cNvSpPr>
          <p:nvPr>
            <p:ph type="pic" idx="1"/>
          </p:nvPr>
        </p:nvSpPr>
        <p:spPr>
          <a:xfrm>
            <a:off x="15" y="0"/>
            <a:ext cx="12191985" cy="4915076"/>
          </a:xfrm>
          <a:blipFill>
            <a:blip xmlns:r="http://schemas.openxmlformats.org/officeDocument/2006/relationships" r:embed="rId1"/>
            <a:stretch>
              <a:fillRect/>
            </a:stretch>
          </a:blipFill>
        </p:spPr>
        <p:txBody>
          <a:bodyPr anchor="t" lIns="457200" tIns="457200"/>
          <a:lstStyle>
            <a:lvl1pPr indent="0" marL="0">
              <a:buNone/>
              <a:defRPr sz="3200">
                <a:solidFill>
                  <a:schemeClr val="bg1"/>
                </a:solidFill>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8" name="Text Placeholder 3"/>
          <p:cNvSpPr>
            <a:spLocks noGrp="1"/>
          </p:cNvSpPr>
          <p:nvPr>
            <p:ph type="body" sz="half" idx="2"/>
          </p:nvPr>
        </p:nvSpPr>
        <p:spPr>
          <a:xfrm>
            <a:off x="1097280" y="5907023"/>
            <a:ext cx="10113264" cy="594360"/>
          </a:xfrm>
        </p:spPr>
        <p:txBody>
          <a:bodyPr bIns="0" lIns="91440" rIns="91440" tIns="0">
            <a:normAutofit/>
          </a:bodyPr>
          <a:lstStyle>
            <a:lvl1pPr indent="0" marL="0">
              <a:spcBef>
                <a:spcPts val="0"/>
              </a:spcBef>
              <a:spcAft>
                <a:spcPts val="600"/>
              </a:spcAft>
              <a:buNone/>
              <a:defRPr sz="15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39" name="Date Placeholder 4"/>
          <p:cNvSpPr>
            <a:spLocks noGrp="1"/>
          </p:cNvSpPr>
          <p:nvPr>
            <p:ph type="dt" sz="half" idx="10"/>
          </p:nvPr>
        </p:nvSpPr>
        <p:spPr/>
        <p:txBody>
          <a:bodyPr/>
          <a:p>
            <a:fld id="{1C6E12D2-DA3A-480B-BCDF-BFB6C7EBE402}" type="datetimeFigureOut">
              <a:rPr lang="en-US" smtClean="0"/>
            </a:fld>
            <a:endParaRPr lang="en-US"/>
          </a:p>
        </p:txBody>
      </p:sp>
      <p:sp>
        <p:nvSpPr>
          <p:cNvPr id="1048640" name="Footer Placeholder 5"/>
          <p:cNvSpPr>
            <a:spLocks noGrp="1"/>
          </p:cNvSpPr>
          <p:nvPr>
            <p:ph type="ftr" sz="quarter" idx="11"/>
          </p:nvPr>
        </p:nvSpPr>
        <p:spPr/>
        <p:txBody>
          <a:bodyPr/>
          <a:p>
            <a:endParaRPr lang="en-US"/>
          </a:p>
        </p:txBody>
      </p:sp>
      <p:sp>
        <p:nvSpPr>
          <p:cNvPr id="1048641" name="Slide Number Placeholder 6"/>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Rectangle 6"/>
          <p:cNvSpPr/>
          <p:nvPr/>
        </p:nvSpPr>
        <p:spPr>
          <a:xfrm>
            <a:off x="1" y="6400800"/>
            <a:ext cx="12192000" cy="4572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Rectangle 8"/>
          <p:cNvSpPr/>
          <p:nvPr/>
        </p:nvSpPr>
        <p:spPr>
          <a:xfrm>
            <a:off x="0" y="6334316"/>
            <a:ext cx="12192001" cy="659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8" name="Title Placeholder 1"/>
          <p:cNvSpPr>
            <a:spLocks noGrp="1"/>
          </p:cNvSpPr>
          <p:nvPr>
            <p:ph type="title"/>
          </p:nvPr>
        </p:nvSpPr>
        <p:spPr>
          <a:xfrm>
            <a:off x="1097280" y="286603"/>
            <a:ext cx="10058400" cy="1450757"/>
          </a:xfrm>
          <a:prstGeom prst="rect"/>
        </p:spPr>
        <p:txBody>
          <a:bodyPr anchor="b" bIns="45720" lIns="91440" rIns="91440" rtlCol="0" tIns="45720" vert="horz">
            <a:normAutofit/>
          </a:bodyPr>
          <a:p>
            <a:r>
              <a:rPr lang="en-US"/>
              <a:t>Click to edit Master title style</a:t>
            </a:r>
            <a:endParaRPr dirty="0" lang="en-US"/>
          </a:p>
        </p:txBody>
      </p:sp>
      <p:sp>
        <p:nvSpPr>
          <p:cNvPr id="1048579" name="Text Placeholder 2"/>
          <p:cNvSpPr>
            <a:spLocks noGrp="1"/>
          </p:cNvSpPr>
          <p:nvPr>
            <p:ph type="body" idx="1"/>
          </p:nvPr>
        </p:nvSpPr>
        <p:spPr>
          <a:xfrm>
            <a:off x="1097280" y="1845734"/>
            <a:ext cx="10058400" cy="4023360"/>
          </a:xfrm>
          <a:prstGeom prst="rect"/>
        </p:spPr>
        <p:txBody>
          <a:bodyPr bIns="45720" lIns="0" rIns="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580" name="Date Placeholder 3"/>
          <p:cNvSpPr>
            <a:spLocks noGrp="1"/>
          </p:cNvSpPr>
          <p:nvPr>
            <p:ph type="dt" sz="half" idx="2"/>
          </p:nvPr>
        </p:nvSpPr>
        <p:spPr>
          <a:xfrm>
            <a:off x="1097280" y="6459785"/>
            <a:ext cx="2472271" cy="365125"/>
          </a:xfrm>
          <a:prstGeom prst="rect"/>
        </p:spPr>
        <p:txBody>
          <a:bodyPr anchor="ctr" bIns="45720" lIns="91440" rIns="91440" rtlCol="0" tIns="45720" vert="horz"/>
          <a:lstStyle>
            <a:lvl1pPr algn="l">
              <a:defRPr sz="900">
                <a:solidFill>
                  <a:srgbClr val="FFFFFF"/>
                </a:solidFill>
              </a:defRPr>
            </a:lvl1pPr>
          </a:lstStyle>
          <a:p>
            <a:fld id="{1C6E12D2-DA3A-480B-BCDF-BFB6C7EBE402}" type="datetimeFigureOut">
              <a:rPr lang="en-US" smtClean="0"/>
            </a:fld>
            <a:endParaRPr lang="en-US"/>
          </a:p>
        </p:txBody>
      </p:sp>
      <p:sp>
        <p:nvSpPr>
          <p:cNvPr id="1048581" name="Footer Placeholder 4"/>
          <p:cNvSpPr>
            <a:spLocks noGrp="1"/>
          </p:cNvSpPr>
          <p:nvPr>
            <p:ph type="ftr" sz="quarter" idx="3"/>
          </p:nvPr>
        </p:nvSpPr>
        <p:spPr>
          <a:xfrm>
            <a:off x="3686185" y="6459785"/>
            <a:ext cx="4822804" cy="365125"/>
          </a:xfrm>
          <a:prstGeom prst="rect"/>
        </p:spPr>
        <p:txBody>
          <a:bodyPr anchor="ctr" bIns="45720" lIns="91440" rIns="91440" rtlCol="0" tIns="45720" vert="horz"/>
          <a:lstStyle>
            <a:lvl1pPr algn="ctr">
              <a:defRPr baseline="0" cap="all" sz="900">
                <a:solidFill>
                  <a:srgbClr val="FFFFFF"/>
                </a:solidFill>
              </a:defRPr>
            </a:lvl1pPr>
          </a:lstStyle>
          <a:p>
            <a:endParaRPr lang="en-US"/>
          </a:p>
        </p:txBody>
      </p:sp>
      <p:sp>
        <p:nvSpPr>
          <p:cNvPr id="1048582" name="Slide Number Placeholder 5"/>
          <p:cNvSpPr>
            <a:spLocks noGrp="1"/>
          </p:cNvSpPr>
          <p:nvPr>
            <p:ph type="sldNum" sz="quarter" idx="4"/>
          </p:nvPr>
        </p:nvSpPr>
        <p:spPr>
          <a:xfrm>
            <a:off x="9900458" y="6459785"/>
            <a:ext cx="1312025" cy="365125"/>
          </a:xfrm>
          <a:prstGeom prst="rect"/>
        </p:spPr>
        <p:txBody>
          <a:bodyPr anchor="ctr" bIns="45720" lIns="91440" rIns="91440" rtlCol="0" tIns="45720" vert="horz"/>
          <a:lstStyle>
            <a:lvl1pPr algn="r">
              <a:defRPr sz="1050">
                <a:solidFill>
                  <a:srgbClr val="FFFFFF"/>
                </a:solidFill>
              </a:defRPr>
            </a:lvl1pPr>
          </a:lstStyle>
          <a:p>
            <a:fld id="{F1BBC3DF-4D3E-4D62-AC24-223E50BCC8DF}" type="slidenum">
              <a:rPr lang="en-US" smtClean="0"/>
            </a:fld>
            <a:endParaRPr lang="en-US"/>
          </a:p>
        </p:txBody>
      </p:sp>
      <p:cxnSp>
        <p:nvCxnSpPr>
          <p:cNvPr id="3145728" name="Straight Connector 9"/>
          <p:cNvCxnSpPr>
            <a:cxnSpLocks/>
          </p:cNvCxnSpPr>
          <p:nvPr/>
        </p:nvCxnSpPr>
        <p:spPr>
          <a:xfrm>
            <a:off x="1193532" y="1737845"/>
            <a:ext cx="9966960" cy="0"/>
          </a:xfrm>
          <a:prstGeom prst="line"/>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85000"/>
        </a:lnSpc>
        <a:spcBef>
          <a:spcPct val="0"/>
        </a:spcBef>
        <a:buNone/>
        <a:defRPr baseline="0" sz="4800" kern="1200" spc="-50">
          <a:solidFill>
            <a:schemeClr val="tx1">
              <a:lumMod val="75000"/>
              <a:lumOff val="25000"/>
            </a:schemeClr>
          </a:solidFill>
          <a:latin typeface="+mj-lt"/>
          <a:ea typeface="+mj-ea"/>
          <a:cs typeface="+mj-cs"/>
        </a:defRPr>
      </a:lvl1pPr>
    </p:titleStyle>
    <p:bodyStyle>
      <a:lvl1pPr algn="l" defTabSz="914400" eaLnBrk="1" hangingPunct="1" indent="-91440" latinLnBrk="0" marL="91440" rtl="0">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algn="l" defTabSz="914400" eaLnBrk="1" hangingPunct="1" indent="-182880" latinLnBrk="0" marL="384175" rtl="0">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algn="l" defTabSz="914400" eaLnBrk="1" hangingPunct="1" indent="-182880" latinLnBrk="0" marL="567055" rtl="0">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algn="l" defTabSz="914400" eaLnBrk="1" hangingPunct="1" indent="-182880" latinLnBrk="0" marL="749935" rtl="0">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algn="l" defTabSz="914400" eaLnBrk="1" hangingPunct="1" indent="-182880" latinLnBrk="0" marL="932815" rtl="0">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algn="l" defTabSz="914400" eaLnBrk="1" hangingPunct="1" indent="-228600" latinLnBrk="0" marL="1099820" rtl="0">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algn="l" defTabSz="914400" eaLnBrk="1" hangingPunct="1" indent="-228600" latinLnBrk="0" marL="1299845" rtl="0">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algn="l" defTabSz="914400" eaLnBrk="1" hangingPunct="1" indent="-228600" latinLnBrk="0" marL="1499870" rtl="0">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algn="l" defTabSz="914400" eaLnBrk="1" hangingPunct="1" indent="-228600" latinLnBrk="0" marL="1699895" rtl="0">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 Id="rId3"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emf"/><Relationship Id="rId3"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 Id="rId3"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 Id="rId3"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7" name="Title 1"/>
          <p:cNvSpPr>
            <a:spLocks noGrp="1"/>
          </p:cNvSpPr>
          <p:nvPr>
            <p:ph type="ctrTitle"/>
          </p:nvPr>
        </p:nvSpPr>
        <p:spPr>
          <a:xfrm>
            <a:off x="2692398" y="2255444"/>
            <a:ext cx="7829828" cy="1515533"/>
          </a:xfrm>
        </p:spPr>
        <p:txBody>
          <a:bodyPr>
            <a:normAutofit fontScale="90000"/>
          </a:bodyPr>
          <a:p>
            <a:r>
              <a:rPr dirty="0" lang="en-US"/>
              <a:t>ACCIDENT RECORD MANAGEMENT SYSTEM</a:t>
            </a:r>
            <a:endParaRPr dirty="0" lang="en-US"/>
          </a:p>
        </p:txBody>
      </p:sp>
      <p:sp>
        <p:nvSpPr>
          <p:cNvPr id="1048608" name="Subtitle 2"/>
          <p:cNvSpPr>
            <a:spLocks noGrp="1"/>
          </p:cNvSpPr>
          <p:nvPr>
            <p:ph type="subTitle" idx="1"/>
          </p:nvPr>
        </p:nvSpPr>
        <p:spPr>
          <a:xfrm>
            <a:off x="2692398" y="4415313"/>
            <a:ext cx="6815669" cy="867886"/>
          </a:xfrm>
        </p:spPr>
        <p:txBody>
          <a:bodyPr>
            <a:normAutofit fontScale="58333" lnSpcReduction="20000"/>
          </a:bodyPr>
          <a:p>
            <a:r>
              <a:rPr dirty="0" lang="en-US"/>
              <a:t>LRG Govt Arts college for women</a:t>
            </a:r>
            <a:endParaRPr dirty="0" lang="en-US"/>
          </a:p>
          <a:p>
            <a:r>
              <a:rPr dirty="0" lang="en-US"/>
              <a:t>A. Jerlin jemela  III  B. Sc computer science shift 1 </a:t>
            </a:r>
            <a:endParaRPr dirty="0" lang="en-US"/>
          </a:p>
          <a:p>
            <a:r>
              <a:rPr dirty="0" lang="en-US"/>
              <a:t>Guide: suganthi  </a:t>
            </a:r>
            <a:endParaRPr dirty="0" lang="en-US"/>
          </a:p>
          <a:p>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1" name="Title 1"/>
          <p:cNvSpPr>
            <a:spLocks noGrp="1"/>
          </p:cNvSpPr>
          <p:nvPr>
            <p:ph type="title"/>
          </p:nvPr>
        </p:nvSpPr>
        <p:spPr/>
        <p:txBody>
          <a:bodyPr/>
          <a:p>
            <a:r>
              <a:rPr dirty="0" lang="en-US"/>
              <a:t>Data Flow Diagram</a:t>
            </a:r>
            <a:endParaRPr dirty="0" lang="en-US"/>
          </a:p>
        </p:txBody>
      </p:sp>
      <p:sp>
        <p:nvSpPr>
          <p:cNvPr id="1048612" name="Content Placeholder 2"/>
          <p:cNvSpPr>
            <a:spLocks noGrp="1"/>
          </p:cNvSpPr>
          <p:nvPr>
            <p:ph idx="1"/>
          </p:nvPr>
        </p:nvSpPr>
        <p:spPr/>
        <p:txBody>
          <a:bodyPr/>
          <a:p>
            <a:r>
              <a:rPr dirty="0" lang="en-US"/>
              <a:t>Level 0</a:t>
            </a:r>
            <a:endParaRPr dirty="0" lang="en-US"/>
          </a:p>
          <a:p>
            <a:pPr indent="0" marL="0">
              <a:buNone/>
            </a:pPr>
            <a:endParaRPr dirty="0" lang="en-US"/>
          </a:p>
          <a:p>
            <a:pPr indent="0" marL="0">
              <a:buNone/>
            </a:pPr>
            <a:endParaRPr dirty="0" lang="en-US"/>
          </a:p>
        </p:txBody>
      </p:sp>
      <p:pic>
        <p:nvPicPr>
          <p:cNvPr id="2097152" name="Picture 5"/>
          <p:cNvPicPr>
            <a:picLocks/>
          </p:cNvPicPr>
          <p:nvPr/>
        </p:nvPicPr>
        <p:blipFill>
          <a:blip xmlns:r="http://schemas.openxmlformats.org/officeDocument/2006/relationships" r:embed="rId1"/>
          <a:srcRect/>
          <a:stretch>
            <a:fillRect/>
          </a:stretch>
        </p:blipFill>
        <p:spPr bwMode="auto">
          <a:xfrm>
            <a:off x="3491243" y="2896344"/>
            <a:ext cx="4645591" cy="1874437"/>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3" name="Title 1"/>
          <p:cNvSpPr>
            <a:spLocks noGrp="1"/>
          </p:cNvSpPr>
          <p:nvPr>
            <p:ph type="title"/>
          </p:nvPr>
        </p:nvSpPr>
        <p:spPr/>
        <p:txBody>
          <a:bodyPr/>
          <a:p>
            <a:pPr algn="l"/>
            <a:r>
              <a:rPr dirty="0" lang="en-US"/>
              <a:t>Level 1:</a:t>
            </a:r>
            <a:endParaRPr dirty="0" lang="en-US"/>
          </a:p>
        </p:txBody>
      </p:sp>
      <p:sp>
        <p:nvSpPr>
          <p:cNvPr id="1048614" name="Content Placeholder 3"/>
          <p:cNvSpPr>
            <a:spLocks noGrp="1"/>
          </p:cNvSpPr>
          <p:nvPr>
            <p:ph idx="1"/>
          </p:nvPr>
        </p:nvSpPr>
        <p:spPr/>
        <p:txBody>
          <a:bodyPr/>
          <a:p>
            <a:endParaRPr dirty="0" lang="en-US"/>
          </a:p>
        </p:txBody>
      </p:sp>
      <p:pic>
        <p:nvPicPr>
          <p:cNvPr id="2097153" name="Picture 4"/>
          <p:cNvPicPr>
            <a:picLocks/>
          </p:cNvPicPr>
          <p:nvPr/>
        </p:nvPicPr>
        <p:blipFill>
          <a:blip xmlns:r="http://schemas.openxmlformats.org/officeDocument/2006/relationships" r:embed="rId1"/>
          <a:srcRect/>
          <a:stretch>
            <a:fillRect/>
          </a:stretch>
        </p:blipFill>
        <p:spPr bwMode="auto">
          <a:xfrm>
            <a:off x="4015781" y="680191"/>
            <a:ext cx="6281158" cy="4332076"/>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0" name="Rectangle 1"/>
          <p:cNvSpPr/>
          <p:nvPr/>
        </p:nvSpPr>
        <p:spPr>
          <a:xfrm>
            <a:off x="714529" y="642802"/>
            <a:ext cx="3154681" cy="447040"/>
          </a:xfrm>
          <a:prstGeom prst="rect"/>
        </p:spPr>
        <p:txBody>
          <a:bodyPr wrap="none">
            <a:spAutoFit/>
          </a:bodyPr>
          <a:p>
            <a:r>
              <a:rPr b="1" dirty="0" sz="2400" lang="en-IN">
                <a:latin typeface="Times New Roman" panose="02020603050405020304" pitchFamily="18" charset="0"/>
                <a:cs typeface="Times New Roman" panose="02020603050405020304" pitchFamily="18" charset="0"/>
              </a:rPr>
              <a:t>TABLE NAME: ADMIN</a:t>
            </a:r>
            <a:endParaRPr b="1" dirty="0" sz="2400" lang="en-IN">
              <a:latin typeface="Times New Roman" panose="02020603050405020304" pitchFamily="18" charset="0"/>
              <a:cs typeface="Times New Roman" panose="02020603050405020304" pitchFamily="18" charset="0"/>
            </a:endParaRPr>
          </a:p>
        </p:txBody>
      </p:sp>
      <p:pic>
        <p:nvPicPr>
          <p:cNvPr id="2097154" name="Picture 2"/>
          <p:cNvPicPr>
            <a:picLocks noChangeAspect="1"/>
          </p:cNvPicPr>
          <p:nvPr/>
        </p:nvPicPr>
        <p:blipFill>
          <a:blip xmlns:r="http://schemas.openxmlformats.org/officeDocument/2006/relationships" r:embed="rId1"/>
          <a:stretch>
            <a:fillRect/>
          </a:stretch>
        </p:blipFill>
        <p:spPr>
          <a:xfrm>
            <a:off x="714529" y="1991065"/>
            <a:ext cx="10786305" cy="2582856"/>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55" name="Picture 1"/>
          <p:cNvPicPr>
            <a:picLocks noChangeAspect="1"/>
          </p:cNvPicPr>
          <p:nvPr/>
        </p:nvPicPr>
        <p:blipFill>
          <a:blip xmlns:r="http://schemas.openxmlformats.org/officeDocument/2006/relationships" r:embed="rId1"/>
          <a:stretch>
            <a:fillRect/>
          </a:stretch>
        </p:blipFill>
        <p:spPr>
          <a:xfrm>
            <a:off x="704356" y="592060"/>
            <a:ext cx="10203882" cy="657189"/>
          </a:xfrm>
          <a:prstGeom prst="rect"/>
        </p:spPr>
      </p:pic>
      <p:pic>
        <p:nvPicPr>
          <p:cNvPr id="2097156" name="Picture 2"/>
          <p:cNvPicPr>
            <a:picLocks noChangeAspect="1"/>
          </p:cNvPicPr>
          <p:nvPr/>
        </p:nvPicPr>
        <p:blipFill>
          <a:blip xmlns:r="http://schemas.openxmlformats.org/officeDocument/2006/relationships" r:embed="rId2"/>
          <a:stretch>
            <a:fillRect/>
          </a:stretch>
        </p:blipFill>
        <p:spPr>
          <a:xfrm>
            <a:off x="1018280" y="1920926"/>
            <a:ext cx="9189665" cy="3475321"/>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57" name="Picture 3"/>
          <p:cNvPicPr>
            <a:picLocks noChangeAspect="1"/>
          </p:cNvPicPr>
          <p:nvPr/>
        </p:nvPicPr>
        <p:blipFill>
          <a:blip xmlns:r="http://schemas.openxmlformats.org/officeDocument/2006/relationships" r:embed="rId1"/>
          <a:stretch>
            <a:fillRect/>
          </a:stretch>
        </p:blipFill>
        <p:spPr>
          <a:xfrm>
            <a:off x="846022" y="901339"/>
            <a:ext cx="10403849" cy="670068"/>
          </a:xfrm>
          <a:prstGeom prst="rect"/>
        </p:spPr>
      </p:pic>
      <p:pic>
        <p:nvPicPr>
          <p:cNvPr id="2097158" name="Picture 4"/>
          <p:cNvPicPr>
            <a:picLocks noChangeAspect="1"/>
          </p:cNvPicPr>
          <p:nvPr/>
        </p:nvPicPr>
        <p:blipFill>
          <a:blip xmlns:r="http://schemas.openxmlformats.org/officeDocument/2006/relationships" r:embed="rId2"/>
          <a:stretch>
            <a:fillRect/>
          </a:stretch>
        </p:blipFill>
        <p:spPr>
          <a:xfrm>
            <a:off x="1114460" y="1803226"/>
            <a:ext cx="10354942" cy="3129382"/>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59" name="Picture 1"/>
          <p:cNvPicPr>
            <a:picLocks noChangeAspect="1"/>
          </p:cNvPicPr>
          <p:nvPr/>
        </p:nvPicPr>
        <p:blipFill>
          <a:blip xmlns:r="http://schemas.openxmlformats.org/officeDocument/2006/relationships" r:embed="rId1"/>
          <a:stretch>
            <a:fillRect/>
          </a:stretch>
        </p:blipFill>
        <p:spPr>
          <a:xfrm>
            <a:off x="549808" y="476150"/>
            <a:ext cx="10003931" cy="644311"/>
          </a:xfrm>
          <a:prstGeom prst="rect"/>
        </p:spPr>
      </p:pic>
      <p:pic>
        <p:nvPicPr>
          <p:cNvPr id="2097160" name="Picture 3"/>
          <p:cNvPicPr>
            <a:picLocks noChangeAspect="1"/>
          </p:cNvPicPr>
          <p:nvPr/>
        </p:nvPicPr>
        <p:blipFill>
          <a:blip xmlns:r="http://schemas.openxmlformats.org/officeDocument/2006/relationships" r:embed="rId2"/>
          <a:stretch>
            <a:fillRect/>
          </a:stretch>
        </p:blipFill>
        <p:spPr>
          <a:xfrm>
            <a:off x="1242314" y="722517"/>
            <a:ext cx="9311425" cy="6135483"/>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1" name="Picture 1"/>
          <p:cNvPicPr>
            <a:picLocks noChangeAspect="1"/>
          </p:cNvPicPr>
          <p:nvPr/>
        </p:nvPicPr>
        <p:blipFill>
          <a:blip xmlns:r="http://schemas.openxmlformats.org/officeDocument/2006/relationships" r:embed="rId1"/>
          <a:stretch>
            <a:fillRect/>
          </a:stretch>
        </p:blipFill>
        <p:spPr>
          <a:xfrm>
            <a:off x="498292" y="588473"/>
            <a:ext cx="9225258" cy="1421521"/>
          </a:xfrm>
          <a:prstGeom prst="rect"/>
        </p:spPr>
      </p:pic>
      <p:pic>
        <p:nvPicPr>
          <p:cNvPr id="2097162" name="Picture 2"/>
          <p:cNvPicPr>
            <a:picLocks noChangeAspect="1"/>
          </p:cNvPicPr>
          <p:nvPr/>
        </p:nvPicPr>
        <p:blipFill>
          <a:blip xmlns:r="http://schemas.openxmlformats.org/officeDocument/2006/relationships" r:embed="rId2"/>
          <a:stretch>
            <a:fillRect/>
          </a:stretch>
        </p:blipFill>
        <p:spPr>
          <a:xfrm>
            <a:off x="614116" y="2396361"/>
            <a:ext cx="10526109" cy="2520551"/>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pic>
        <p:nvPicPr>
          <p:cNvPr id="2097163" name="Picture 2"/>
          <p:cNvPicPr>
            <a:picLocks noChangeAspect="1"/>
          </p:cNvPicPr>
          <p:nvPr/>
        </p:nvPicPr>
        <p:blipFill>
          <a:blip xmlns:r="http://schemas.openxmlformats.org/officeDocument/2006/relationships" r:embed="rId1"/>
          <a:stretch>
            <a:fillRect/>
          </a:stretch>
        </p:blipFill>
        <p:spPr>
          <a:xfrm>
            <a:off x="1120857" y="231139"/>
            <a:ext cx="9427873" cy="6395722"/>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64" name="Picture 2"/>
          <p:cNvPicPr>
            <a:picLocks noChangeAspect="1"/>
          </p:cNvPicPr>
          <p:nvPr/>
        </p:nvPicPr>
        <p:blipFill>
          <a:blip xmlns:r="http://schemas.openxmlformats.org/officeDocument/2006/relationships" r:embed="rId1"/>
          <a:stretch>
            <a:fillRect/>
          </a:stretch>
        </p:blipFill>
        <p:spPr>
          <a:xfrm>
            <a:off x="1041344" y="0"/>
            <a:ext cx="10109312" cy="6858000"/>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pic>
        <p:nvPicPr>
          <p:cNvPr id="2097165" name="Picture 2"/>
          <p:cNvPicPr>
            <a:picLocks noChangeAspect="1"/>
          </p:cNvPicPr>
          <p:nvPr/>
        </p:nvPicPr>
        <p:blipFill>
          <a:blip xmlns:r="http://schemas.openxmlformats.org/officeDocument/2006/relationships" r:embed="rId1"/>
          <a:stretch>
            <a:fillRect/>
          </a:stretch>
        </p:blipFill>
        <p:spPr>
          <a:xfrm>
            <a:off x="1041344" y="0"/>
            <a:ext cx="10109312" cy="68580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6" name="Title 1"/>
          <p:cNvSpPr>
            <a:spLocks noGrp="1"/>
          </p:cNvSpPr>
          <p:nvPr>
            <p:ph type="title"/>
          </p:nvPr>
        </p:nvSpPr>
        <p:spPr/>
        <p:txBody>
          <a:bodyPr/>
          <a:p>
            <a:r>
              <a:rPr dirty="0" lang="en-US"/>
              <a:t>ABSTRACT</a:t>
            </a:r>
            <a:endParaRPr dirty="0" lang="en-US"/>
          </a:p>
        </p:txBody>
      </p:sp>
      <p:sp>
        <p:nvSpPr>
          <p:cNvPr id="1048597" name="Content Placeholder 2"/>
          <p:cNvSpPr>
            <a:spLocks noGrp="1"/>
          </p:cNvSpPr>
          <p:nvPr>
            <p:ph idx="1"/>
          </p:nvPr>
        </p:nvSpPr>
        <p:spPr/>
        <p:txBody>
          <a:bodyPr>
            <a:normAutofit fontScale="93750" lnSpcReduction="20000"/>
          </a:bodyPr>
          <a:p>
            <a:pPr lvl="1" marL="292735">
              <a:lnSpc>
                <a:spcPct val="150000"/>
              </a:lnSpc>
              <a:spcBef>
                <a:spcPts val="0"/>
              </a:spcBef>
              <a:spcAft>
                <a:spcPts val="800"/>
              </a:spcAft>
            </a:pPr>
            <a:r>
              <a:rPr dirty="0" sz="1600" lang="en-US">
                <a:solidFill>
                  <a:srgbClr val="3D3D3D"/>
                </a:solidFill>
                <a:effectLst/>
                <a:latin typeface="Times New Roman" panose="02020603050405020304" pitchFamily="18" charset="0"/>
                <a:ea typeface="Calibri" panose="020F0502020204030204" pitchFamily="34" charset="0"/>
                <a:cs typeface="Times New Roman" panose="02020603050405020304" pitchFamily="18" charset="0"/>
              </a:rPr>
              <a:t>The Accident Record Management System (ARMS) was produced utilizing Adobe Dreamweaver as the Integrated Development Environments JAVA were utilized for the frontend, was utilized as the scripting dialect, and SQL filled in as the database server. Most of the languages and tools utilized were open source which guaranteed that the application would be robust, reusable, cheap and highly scalable. The result of the developed system demonstrates that road safety officers, clients, policy producers and every other stakeholder can have the capacity to register, login, submit reports and run questions on data that has been already gone into the system, for example, the accident that happened on a particular route or the accident in which a recognized casualty was included. Policy creators can run these inquiries keeping in mind the end goal to make appropriate steps in minimizing road traffic accident occurrences. In conclusion, this system will help make a paperless other option to the present strategy for ARMS data and consequently make data dissemination faster and furthermore enhance first aid to accident occurrences.</a:t>
            </a:r>
            <a:endParaRPr dirty="0" sz="1600" lang="en-US">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pic>
        <p:nvPicPr>
          <p:cNvPr id="2097166" name="Picture 2"/>
          <p:cNvPicPr>
            <a:picLocks noChangeAspect="1"/>
          </p:cNvPicPr>
          <p:nvPr/>
        </p:nvPicPr>
        <p:blipFill>
          <a:blip xmlns:r="http://schemas.openxmlformats.org/officeDocument/2006/relationships" r:embed="rId1"/>
          <a:stretch>
            <a:fillRect/>
          </a:stretch>
        </p:blipFill>
        <p:spPr>
          <a:xfrm>
            <a:off x="1041344" y="0"/>
            <a:ext cx="10109312" cy="6858000"/>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1" name="Title 1"/>
          <p:cNvSpPr>
            <a:spLocks noGrp="1"/>
          </p:cNvSpPr>
          <p:nvPr>
            <p:ph type="title"/>
          </p:nvPr>
        </p:nvSpPr>
        <p:spPr/>
        <p:txBody>
          <a:bodyPr/>
          <a:p>
            <a:r>
              <a:rPr dirty="0" lang="en-US"/>
              <a:t>Thank You</a:t>
            </a:r>
            <a:endParaRPr dirty="0" lang="en-US"/>
          </a:p>
        </p:txBody>
      </p:sp>
      <p:sp>
        <p:nvSpPr>
          <p:cNvPr id="1048622" name="Content Placeholder 2"/>
          <p:cNvSpPr>
            <a:spLocks noGrp="1"/>
          </p:cNvSpPr>
          <p:nvPr>
            <p:ph idx="1"/>
          </p:nvPr>
        </p:nvSpPr>
        <p:spPr/>
        <p:txBody>
          <a:bodyPr/>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82" name=""/>
          <p:cNvSpPr>
            <a:spLocks noGrp="1"/>
          </p:cNvSpPr>
          <p:nvPr>
            <p:ph type="title"/>
          </p:nvPr>
        </p:nvSpPr>
        <p:spPr/>
        <p:txBody>
          <a:bodyPr/>
          <a:p>
            <a:r>
              <a:rPr lang="en-US"/>
              <a:t>O</a:t>
            </a:r>
            <a:r>
              <a:rPr lang="en-US"/>
              <a:t>B</a:t>
            </a:r>
            <a:r>
              <a:rPr lang="en-US"/>
              <a:t>J</a:t>
            </a:r>
            <a:r>
              <a:rPr lang="en-US"/>
              <a:t>E</a:t>
            </a:r>
            <a:r>
              <a:rPr lang="en-US"/>
              <a:t>C</a:t>
            </a:r>
            <a:r>
              <a:rPr lang="en-US"/>
              <a:t>T</a:t>
            </a:r>
            <a:r>
              <a:rPr lang="en-US"/>
              <a:t>I</a:t>
            </a:r>
            <a:r>
              <a:rPr lang="en-US"/>
              <a:t>V</a:t>
            </a:r>
            <a:r>
              <a:rPr lang="en-US"/>
              <a:t>E</a:t>
            </a:r>
            <a:endParaRPr lang="en-IN"/>
          </a:p>
        </p:txBody>
      </p:sp>
      <p:sp>
        <p:nvSpPr>
          <p:cNvPr id="1048683" name=""/>
          <p:cNvSpPr>
            <a:spLocks noGrp="1"/>
          </p:cNvSpPr>
          <p:nvPr>
            <p:ph idx="1"/>
          </p:nvPr>
        </p:nvSpPr>
        <p:spPr/>
        <p:txBody>
          <a:bodyPr/>
          <a:p>
            <a:r>
              <a:rPr sz="1700" lang="en-IN"/>
              <a:t>The main objective of this system is to provide convenience to the management team bydeveloping a digital system to make processes regarding Traffic Management easier.These all the records are stored in the database when the inspector register the details via this application. </a:t>
            </a:r>
            <a:endParaRPr sz="1700" lang="en-IN"/>
          </a:p>
          <a:p>
            <a:r>
              <a:rPr sz="1700" lang="en-IN"/>
              <a:t> </a:t>
            </a:r>
            <a:endParaRPr sz="1700" lang="en-IN"/>
          </a:p>
          <a:p>
            <a:endParaRPr sz="17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2" name="Title 1"/>
          <p:cNvSpPr>
            <a:spLocks noGrp="1"/>
          </p:cNvSpPr>
          <p:nvPr>
            <p:ph type="title"/>
          </p:nvPr>
        </p:nvSpPr>
        <p:spPr/>
        <p:txBody>
          <a:bodyPr/>
          <a:p>
            <a:r>
              <a:rPr b="1" dirty="0" sz="1800" lang="en-US">
                <a:effectLst/>
                <a:latin typeface="Times New Roman" panose="02020603050405020304" pitchFamily="18" charset="0"/>
                <a:ea typeface="Calibri" panose="020F0502020204030204" pitchFamily="34" charset="0"/>
              </a:rPr>
              <a:t> HARDWARE SPECFICATION</a:t>
            </a:r>
            <a:endParaRPr dirty="0" lang="en-US"/>
          </a:p>
        </p:txBody>
      </p:sp>
      <p:sp>
        <p:nvSpPr>
          <p:cNvPr id="1048593" name="Content Placeholder 2"/>
          <p:cNvSpPr>
            <a:spLocks noGrp="1"/>
          </p:cNvSpPr>
          <p:nvPr>
            <p:ph idx="1"/>
          </p:nvPr>
        </p:nvSpPr>
        <p:spPr/>
        <p:txBody>
          <a:bodyPr/>
          <a:p>
            <a:pPr indent="-342900" lvl="0" marL="342900" marR="0">
              <a:lnSpc>
                <a:spcPct val="150000"/>
              </a:lnSpc>
              <a:spcBef>
                <a:spcPts val="0"/>
              </a:spcBef>
              <a:spcAft>
                <a:spcPts val="1000"/>
              </a:spcAft>
              <a:buSzPts val="1200"/>
              <a:buFont typeface="Wingdings" panose="05000000000000000000" pitchFamily="2" charset="2"/>
              <a:buChar char=""/>
              <a:tabLst>
                <a:tab algn="l" pos="266700"/>
              </a:tabLs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SzPts val="1200"/>
              <a:buFont typeface="Wingdings" panose="05000000000000000000" pitchFamily="2" charset="2"/>
              <a:buChar char=""/>
              <a:tabLst>
                <a:tab algn="l" pos="266700"/>
              </a:tabLs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RAM					:  4 GB RAM</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SzPts val="1200"/>
              <a:buFont typeface="Wingdings" panose="05000000000000000000" pitchFamily="2" charset="2"/>
              <a:buChar char=""/>
              <a:tabLst>
                <a:tab algn="l" pos="266700"/>
              </a:tabLs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8" name="Title 1"/>
          <p:cNvSpPr>
            <a:spLocks noGrp="1"/>
          </p:cNvSpPr>
          <p:nvPr>
            <p:ph type="title"/>
          </p:nvPr>
        </p:nvSpPr>
        <p:spPr/>
        <p:txBody>
          <a:bodyPr/>
          <a:p>
            <a:r>
              <a:rPr b="1" dirty="0" sz="1800" lang="en-US">
                <a:solidFill>
                  <a:srgbClr val="000000"/>
                </a:solidFill>
                <a:effectLst/>
                <a:latin typeface="Times New Roman" panose="02020603050405020304" pitchFamily="18" charset="0"/>
                <a:ea typeface="Times New Roman" panose="02020603050405020304" pitchFamily="18" charset="0"/>
              </a:rPr>
              <a:t> SOFTWARE SPECIFICATION</a:t>
            </a:r>
            <a:br>
              <a:rPr dirty="0" sz="1800" lang="en-US">
                <a:effectLst/>
                <a:latin typeface="Times New Roman" panose="02020603050405020304" pitchFamily="18" charset="0"/>
                <a:ea typeface="Times New Roman" panose="02020603050405020304" pitchFamily="18" charset="0"/>
              </a:rPr>
            </a:br>
            <a:endParaRPr dirty="0" lang="en-US"/>
          </a:p>
        </p:txBody>
      </p:sp>
      <p:sp>
        <p:nvSpPr>
          <p:cNvPr id="1048589" name="Content Placeholder 2"/>
          <p:cNvSpPr>
            <a:spLocks noGrp="1"/>
          </p:cNvSpPr>
          <p:nvPr>
            <p:ph idx="1"/>
          </p:nvPr>
        </p:nvSpPr>
        <p:spPr/>
        <p:txBody>
          <a:bodyPr/>
          <a:p>
            <a:pPr indent="-342900" lvl="0" marL="342900" marR="0">
              <a:lnSpc>
                <a:spcPct val="150000"/>
              </a:lnSpc>
              <a:spcBef>
                <a:spcPts val="0"/>
              </a:spcBef>
              <a:spcAft>
                <a:spcPts val="1000"/>
              </a:spcAft>
              <a:buFont typeface="Symbol" panose="05050102010706020507" pitchFamily="18" charset="2"/>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Font typeface="Symbol" panose="05050102010706020507" pitchFamily="18" charset="2"/>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Font typeface="Symbol" panose="05050102010706020507" pitchFamily="18" charset="2"/>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Back End					:  </a:t>
            </a:r>
            <a:r>
              <a:rPr dirty="0" sz="1800" lang="en-US">
                <a:latin typeface="Times New Roman" panose="02020603050405020304" pitchFamily="18" charset="0"/>
                <a:ea typeface="Calibri" panose="020F0502020204030204" pitchFamily="34" charset="0"/>
                <a:cs typeface="Times New Roman" panose="02020603050405020304" pitchFamily="18" charset="0"/>
              </a:rPr>
              <a:t>SQL</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b="1" dirty="0" sz="1800" lang="en-US">
                <a:effectLst/>
                <a:latin typeface="Times New Roman" panose="02020603050405020304" pitchFamily="18" charset="0"/>
                <a:ea typeface="Calibri" panose="020F0502020204030204" pitchFamily="34" charset="0"/>
              </a:rPr>
            </a:br>
            <a:r>
              <a:rPr b="1" dirty="0" sz="1800" lang="en-US">
                <a:effectLst/>
                <a:latin typeface="Times New Roman" panose="02020603050405020304" pitchFamily="18" charset="0"/>
                <a:ea typeface="Calibri" panose="020F0502020204030204" pitchFamily="34" charset="0"/>
                <a:cs typeface="Times New Roman" panose="02020603050405020304" pitchFamily="18" charset="0"/>
              </a:rPr>
              <a:t> </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0" name="Title 1"/>
          <p:cNvSpPr>
            <a:spLocks noGrp="1"/>
          </p:cNvSpPr>
          <p:nvPr>
            <p:ph type="title"/>
          </p:nvPr>
        </p:nvSpPr>
        <p:spPr/>
        <p:txBody>
          <a:bodyPr/>
          <a:p>
            <a:r>
              <a:rPr dirty="0" lang="en-US"/>
              <a:t>EXISTING SYSTEM</a:t>
            </a:r>
            <a:endParaRPr dirty="0" lang="en-US"/>
          </a:p>
        </p:txBody>
      </p:sp>
      <p:sp>
        <p:nvSpPr>
          <p:cNvPr id="1048591" name="Content Placeholder 2"/>
          <p:cNvSpPr>
            <a:spLocks noGrp="1"/>
          </p:cNvSpPr>
          <p:nvPr>
            <p:ph idx="1"/>
          </p:nvPr>
        </p:nvSpPr>
        <p:spPr/>
        <p:txBody>
          <a:bodyPr>
            <a:normAutofit/>
          </a:bodyPr>
          <a:p>
            <a:pPr indent="457200" marL="0" marR="0">
              <a:lnSpc>
                <a:spcPct val="150000"/>
              </a:lnSpc>
              <a:spcBef>
                <a:spcPts val="0"/>
              </a:spcBef>
              <a:spcAft>
                <a:spcPts val="800"/>
              </a:spcAft>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This system is very hard to find accident which may cause some issues. It can’t be searching the accident list if we want to search the particular criminal very difficult to tracking. accident details are stored as document wise so we can’t search the criminals.</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b="1" dirty="0" sz="1800" kern="100" lang="en-US">
                <a:effectLst/>
                <a:latin typeface="Times New Roman" panose="02020603050405020304" pitchFamily="18" charset="0"/>
                <a:ea typeface="Calibri" panose="020F0502020204030204" pitchFamily="34" charset="0"/>
                <a:cs typeface="Times New Roman" panose="02020603050405020304" pitchFamily="18" charset="0"/>
              </a:rPr>
              <a:t>DISADVANTAGES</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266700" marL="0" marR="0">
              <a:lnSpc>
                <a:spcPct val="150000"/>
              </a:lnSpc>
              <a:spcBef>
                <a:spcPts val="0"/>
              </a:spcBef>
              <a:spcAft>
                <a:spcPts val="800"/>
              </a:spcAf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The existing system has the following drawbacks.</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Font typeface="Symbol" panose="05050102010706020507" pitchFamily="18" charset="2"/>
              <a:buChar char=""/>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There is not possible to find one particular accident detail.</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Font typeface="Symbol" panose="05050102010706020507" pitchFamily="18" charset="2"/>
              <a:buChar char=""/>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Lot of paper to be wasted</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Font typeface="Symbol" panose="05050102010706020507" pitchFamily="18" charset="2"/>
              <a:buChar char=""/>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It takes too much time to register the accident details</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4" name="Title 1"/>
          <p:cNvSpPr>
            <a:spLocks noGrp="1"/>
          </p:cNvSpPr>
          <p:nvPr>
            <p:ph type="title"/>
          </p:nvPr>
        </p:nvSpPr>
        <p:spPr/>
        <p:txBody>
          <a:bodyPr/>
          <a:p>
            <a:r>
              <a:rPr dirty="0" lang="en-US"/>
              <a:t>PROPOSED SYSTEM</a:t>
            </a:r>
            <a:endParaRPr dirty="0" lang="en-US"/>
          </a:p>
        </p:txBody>
      </p:sp>
      <p:sp>
        <p:nvSpPr>
          <p:cNvPr id="1048595" name="Content Placeholder 2"/>
          <p:cNvSpPr>
            <a:spLocks noGrp="1"/>
          </p:cNvSpPr>
          <p:nvPr>
            <p:ph idx="1"/>
          </p:nvPr>
        </p:nvSpPr>
        <p:spPr/>
        <p:txBody>
          <a:bodyPr>
            <a:normAutofit fontScale="94444" lnSpcReduction="20000"/>
          </a:bodyPr>
          <a:p>
            <a:pPr indent="457200" marL="0" marR="0">
              <a:lnSpc>
                <a:spcPct val="170000"/>
              </a:lnSpc>
              <a:spcBef>
                <a:spcPts val="0"/>
              </a:spcBef>
              <a:spcAft>
                <a:spcPts val="800"/>
              </a:spcAft>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In this accident monitoring system easily find the person has any case or not. Using an area id based we can find the accident details which could be easy to find the criminal details. Any time anywhere we can see about the accident detail, we no need to take the file anywhere.</a:t>
            </a:r>
            <a:r>
              <a:rPr b="1" dirty="0" sz="1800" kern="100" lang="en-US">
                <a:effectLst/>
                <a:latin typeface="Times New Roman" panose="02020603050405020304" pitchFamily="18" charset="0"/>
                <a:ea typeface="Calibri" panose="020F0502020204030204" pitchFamily="34" charset="0"/>
                <a:cs typeface="Times New Roman" panose="02020603050405020304" pitchFamily="18" charset="0"/>
              </a:rPr>
              <a:t> </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b="1" dirty="0" sz="1800" kern="100" lang="en-US">
                <a:effectLst/>
                <a:latin typeface="Times New Roman" panose="02020603050405020304" pitchFamily="18" charset="0"/>
                <a:ea typeface="Calibri" panose="020F0502020204030204" pitchFamily="34" charset="0"/>
                <a:cs typeface="Times New Roman" panose="02020603050405020304" pitchFamily="18" charset="0"/>
              </a:rPr>
              <a:t> </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b="1" dirty="0" sz="1800" kern="100" lang="en-US">
                <a:effectLst/>
                <a:latin typeface="Times New Roman" panose="02020603050405020304" pitchFamily="18" charset="0"/>
                <a:ea typeface="Calibri" panose="020F0502020204030204" pitchFamily="34" charset="0"/>
                <a:cs typeface="Times New Roman" panose="02020603050405020304" pitchFamily="18" charset="0"/>
              </a:rPr>
              <a:t>ADVANTAGES</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Font typeface="Symbol" panose="05050102010706020507" pitchFamily="18" charset="2"/>
              <a:buChar char=""/>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Easy to find accident details</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Font typeface="Symbol" panose="05050102010706020507" pitchFamily="18" charset="2"/>
              <a:buChar char=""/>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Fully systematic process</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Font typeface="Symbol" panose="05050102010706020507" pitchFamily="18" charset="2"/>
              <a:buChar char=""/>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No one will be escaped </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b="1" dirty="0" sz="1800" kern="100" lang="en-US">
                <a:effectLst/>
                <a:latin typeface="Times New Roman" panose="02020603050405020304" pitchFamily="18" charset="0"/>
                <a:ea typeface="Calibri" panose="020F0502020204030204" pitchFamily="34" charset="0"/>
                <a:cs typeface="Times New Roman" panose="02020603050405020304" pitchFamily="18" charset="0"/>
              </a:rPr>
              <a:t> </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8" name="Title 1"/>
          <p:cNvSpPr>
            <a:spLocks noGrp="1"/>
          </p:cNvSpPr>
          <p:nvPr>
            <p:ph type="title"/>
          </p:nvPr>
        </p:nvSpPr>
        <p:spPr/>
        <p:txBody>
          <a:bodyPr/>
          <a:p>
            <a:r>
              <a:rPr dirty="0" lang="en-US"/>
              <a:t>Modules</a:t>
            </a:r>
            <a:endParaRPr dirty="0" lang="en-US"/>
          </a:p>
        </p:txBody>
      </p:sp>
      <p:sp>
        <p:nvSpPr>
          <p:cNvPr id="1048599" name="Content Placeholder 2"/>
          <p:cNvSpPr>
            <a:spLocks noGrp="1"/>
          </p:cNvSpPr>
          <p:nvPr>
            <p:ph idx="1"/>
          </p:nvPr>
        </p:nvSpPr>
        <p:spPr/>
        <p:txBody>
          <a:bodyPr>
            <a:normAutofit/>
          </a:bodyPr>
          <a:p>
            <a:pPr indent="0" lvl="0" marL="0" marR="0">
              <a:lnSpc>
                <a:spcPct val="150000"/>
              </a:lnSpc>
              <a:spcBef>
                <a:spcPts val="0"/>
              </a:spcBef>
              <a:spcAft>
                <a:spcPts val="1000"/>
              </a:spcAft>
              <a:buNone/>
            </a:pPr>
            <a:r>
              <a:rPr b="1" dirty="0" sz="1800" lang="en-US">
                <a:effectLst/>
                <a:latin typeface="Times New Roman" panose="02020603050405020304" pitchFamily="18" charset="0"/>
                <a:ea typeface="Calibri" panose="020F0502020204030204" pitchFamily="34" charset="0"/>
                <a:cs typeface="Times New Roman" panose="02020603050405020304" pitchFamily="18" charset="0"/>
              </a:rPr>
              <a:t>Admin Login	</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457200" marL="457200" marR="0">
              <a:lnSpc>
                <a:spcPct val="150000"/>
              </a:lnSpc>
              <a:spcBef>
                <a:spcPts val="0"/>
              </a:spcBef>
              <a:spcAft>
                <a:spcPts val="1000"/>
              </a:spcAf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Here admin is an only one login to follow this software, if there’s an lot of admin’s are there they can also normally use it. Admin the main role is an do after the login.</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0" lvl="0" marL="0" marR="0">
              <a:lnSpc>
                <a:spcPct val="150000"/>
              </a:lnSpc>
              <a:spcBef>
                <a:spcPts val="0"/>
              </a:spcBef>
              <a:spcAft>
                <a:spcPts val="0"/>
              </a:spcAft>
              <a:buNone/>
            </a:pPr>
            <a:r>
              <a:rPr b="1" dirty="0" sz="1800" lang="en-US">
                <a:effectLst/>
                <a:latin typeface="Times New Roman" panose="02020603050405020304" pitchFamily="18" charset="0"/>
                <a:ea typeface="Calibri" panose="020F0502020204030204" pitchFamily="34" charset="0"/>
                <a:cs typeface="Times New Roman" panose="02020603050405020304" pitchFamily="18" charset="0"/>
              </a:rPr>
              <a:t>Accident details entry	</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457200" marL="457200" marR="0">
              <a:lnSpc>
                <a:spcPct val="150000"/>
              </a:lnSpc>
              <a:spcBef>
                <a:spcPts val="0"/>
              </a:spcBef>
              <a:spcAft>
                <a:spcPts val="800"/>
              </a:spcAf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If anywhere the accident has been happened the admin collect all the information and store this module. These values are stored into the database table. Once the details have been captured it will automatically close.</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9" name="Title 1"/>
          <p:cNvSpPr>
            <a:spLocks noGrp="1"/>
          </p:cNvSpPr>
          <p:nvPr>
            <p:ph type="title"/>
          </p:nvPr>
        </p:nvSpPr>
        <p:spPr/>
        <p:txBody>
          <a:bodyPr/>
          <a:p>
            <a:endParaRPr lang="en-US"/>
          </a:p>
        </p:txBody>
      </p:sp>
      <p:sp>
        <p:nvSpPr>
          <p:cNvPr id="1048610" name="Content Placeholder 2"/>
          <p:cNvSpPr>
            <a:spLocks noGrp="1"/>
          </p:cNvSpPr>
          <p:nvPr>
            <p:ph idx="1"/>
          </p:nvPr>
        </p:nvSpPr>
        <p:spPr/>
        <p:txBody>
          <a:bodyPr>
            <a:normAutofit/>
          </a:bodyPr>
          <a:p>
            <a:pPr indent="0" lvl="0" marL="0" marR="0">
              <a:lnSpc>
                <a:spcPct val="150000"/>
              </a:lnSpc>
              <a:spcBef>
                <a:spcPts val="0"/>
              </a:spcBef>
              <a:spcAft>
                <a:spcPts val="0"/>
              </a:spcAft>
              <a:buNone/>
            </a:pPr>
            <a:r>
              <a:rPr b="1" dirty="0" sz="1800" lang="en-US">
                <a:effectLst/>
                <a:latin typeface="Times New Roman" panose="02020603050405020304" pitchFamily="18" charset="0"/>
                <a:ea typeface="Calibri" panose="020F0502020204030204" pitchFamily="34" charset="0"/>
                <a:cs typeface="Times New Roman" panose="02020603050405020304" pitchFamily="18" charset="0"/>
              </a:rPr>
              <a:t>Case Registration</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457200" marL="457200" marR="0">
              <a:lnSpc>
                <a:spcPct val="150000"/>
              </a:lnSpc>
              <a:spcBef>
                <a:spcPts val="0"/>
              </a:spcBef>
              <a:spcAft>
                <a:spcPts val="0"/>
              </a:spcAf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This module will be handling the process of register the case to the respective members. If once case has been scheduled police department will take care for the investigation.</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0" lvl="0" marL="0" marR="0">
              <a:lnSpc>
                <a:spcPct val="150000"/>
              </a:lnSpc>
              <a:spcBef>
                <a:spcPts val="0"/>
              </a:spcBef>
              <a:spcAft>
                <a:spcPts val="0"/>
              </a:spcAft>
              <a:buNone/>
            </a:pPr>
            <a:r>
              <a:rPr b="1" dirty="0" sz="1800" lang="en-US">
                <a:effectLst/>
                <a:latin typeface="Times New Roman" panose="02020603050405020304" pitchFamily="18" charset="0"/>
                <a:ea typeface="Calibri" panose="020F0502020204030204" pitchFamily="34" charset="0"/>
                <a:cs typeface="Times New Roman" panose="02020603050405020304" pitchFamily="18" charset="0"/>
              </a:rPr>
              <a:t>City wise &amp; district wise count</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457200" marL="457200" marR="0">
              <a:lnSpc>
                <a:spcPct val="150000"/>
              </a:lnSpc>
              <a:spcBef>
                <a:spcPts val="0"/>
              </a:spcBef>
              <a:spcAft>
                <a:spcPts val="0"/>
              </a:spcAf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We can search and count details as date wise, city and district wise	which given cumulative frequency result, which may avoid the solution for the frequent accident.</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0" lvl="0" marL="0" marR="0">
              <a:lnSpc>
                <a:spcPct val="150000"/>
              </a:lnSpc>
              <a:spcBef>
                <a:spcPts val="0"/>
              </a:spcBef>
              <a:spcAft>
                <a:spcPts val="0"/>
              </a:spcAft>
              <a:buNone/>
            </a:pPr>
            <a:r>
              <a:rPr b="1" dirty="0" sz="1800" lang="en-US">
                <a:effectLst/>
                <a:latin typeface="Times New Roman" panose="02020603050405020304" pitchFamily="18" charset="0"/>
                <a:ea typeface="Calibri" panose="020F0502020204030204" pitchFamily="34" charset="0"/>
                <a:cs typeface="Times New Roman" panose="02020603050405020304" pitchFamily="18" charset="0"/>
              </a:rPr>
              <a:t>Accident history</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457200" marL="457200" marR="0">
              <a:lnSpc>
                <a:spcPct val="150000"/>
              </a:lnSpc>
              <a:spcBef>
                <a:spcPts val="0"/>
              </a:spcBef>
              <a:spcAft>
                <a:spcPts val="800"/>
              </a:spcAf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We can track the accident history by the accident id, collect the all the information about the accident and display in front of the screen,</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lastClr="FFFFFF" val="window"/>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algn="br" blurRad="38100" dir="2700000" dist="25400" rotWithShape="0">
              <a:srgbClr val="000000">
                <a:alpha val="60000"/>
              </a:srgbClr>
            </a:outerShdw>
          </a:effectLst>
        </a:effectStyle>
        <a:effectStyle>
          <a:effectLst>
            <a:outerShdw algn="br" blurRad="44450" dir="2700000" dist="25400" rotWithShape="0">
              <a:srgbClr val="000000">
                <a:alpha val="60000"/>
              </a:srgbClr>
            </a:outerShdw>
          </a:effectLst>
          <a:scene3d>
            <a:camera prst="orthographicFront">
              <a:rot lat="0" lon="0" rev="0"/>
            </a:camera>
            <a:lightRig dir="t" rig="threeP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COLLEGE VOTING SYSTEM</dc:title>
  <dc:creator>Gokul Balasubramaniyam</dc:creator>
  <cp:lastModifiedBy>gokul</cp:lastModifiedBy>
  <dcterms:created xsi:type="dcterms:W3CDTF">2021-01-26T03:06:00Z</dcterms:created>
  <dcterms:modified xsi:type="dcterms:W3CDTF">2023-03-07T02:51:14Z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7535E79D64D140E88DA113A6460E4FAD</vt:lpwstr>
  </property>
  <property fmtid="{D5CDD505-2E9C-101B-9397-08002B2CF9AE}" pid="3" name="KSOProductBuildVer">
    <vt:lpwstr>1033-11.2.0.11417</vt:lpwstr>
  </property>
</Properties>
</file>