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708" r:id="rId1"/>
  </p:sldMasterIdLst>
  <p:notesMasterIdLst>
    <p:notesMasterId r:id="rId2"/>
  </p:notesMasterIdLst>
  <p:sldIdLst>
    <p:sldId id="402" r:id="rId3"/>
    <p:sldId id="403" r:id="rId4"/>
    <p:sldId id="404" r:id="rId5"/>
    <p:sldId id="405" r:id="rId6"/>
    <p:sldId id="406" r:id="rId7"/>
    <p:sldId id="407" r:id="rId8"/>
    <p:sldId id="408" r:id="rId9"/>
    <p:sldId id="409" r:id="rId10"/>
    <p:sldId id="410" r:id="rId11"/>
    <p:sldId id="411" r:id="rId12"/>
    <p:sldId id="413" r:id="rId13"/>
    <p:sldId id="414" r:id="rId14"/>
    <p:sldId id="415" r:id="rId15"/>
    <p:sldId id="416" r:id="rId16"/>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160"/>
        <p:guide pos="384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2" name="Shape 2"/>
        <p:cNvGrpSpPr/>
        <p:nvPr/>
      </p:nvGrpSpPr>
      <p:grpSpPr>
        <a:xfrm>
          <a:off x="0" y="0"/>
          <a:ext cx="0" cy="0"/>
          <a:chOff x="0" y="0"/>
          <a:chExt cx="0" cy="0"/>
        </a:xfrm>
      </p:grpSpPr>
      <p:sp>
        <p:nvSpPr>
          <p:cNvPr id="1048711" name="Google Shape;3;n"/>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12"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98"/>
        <p:cNvGrpSpPr/>
        <p:nvPr/>
      </p:nvGrpSpPr>
      <p:grpSpPr>
        <a:xfrm>
          <a:off x="0" y="0"/>
          <a:ext cx="0" cy="0"/>
          <a:chOff x="0" y="0"/>
          <a:chExt cx="0" cy="0"/>
        </a:xfrm>
      </p:grpSpPr>
      <p:sp>
        <p:nvSpPr>
          <p:cNvPr id="1048598" name="Google Shape;99;p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599" name="Google Shape;100;p1: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61"/>
        <p:cNvGrpSpPr/>
        <p:nvPr/>
      </p:nvGrpSpPr>
      <p:grpSpPr>
        <a:xfrm>
          <a:off x="0" y="0"/>
          <a:ext cx="0" cy="0"/>
          <a:chOff x="0" y="0"/>
          <a:chExt cx="0" cy="0"/>
        </a:xfrm>
      </p:grpSpPr>
      <p:sp>
        <p:nvSpPr>
          <p:cNvPr id="1048647" name="Google Shape;162;p10: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48" name="Google Shape;163;p10: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67"/>
        <p:cNvGrpSpPr/>
        <p:nvPr/>
      </p:nvGrpSpPr>
      <p:grpSpPr>
        <a:xfrm>
          <a:off x="0" y="0"/>
          <a:ext cx="0" cy="0"/>
          <a:chOff x="0" y="0"/>
          <a:chExt cx="0" cy="0"/>
        </a:xfrm>
      </p:grpSpPr>
      <p:sp>
        <p:nvSpPr>
          <p:cNvPr id="1048651" name="Google Shape;168;p11: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52" name="Google Shape;169;p11: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73"/>
        <p:cNvGrpSpPr/>
        <p:nvPr/>
      </p:nvGrpSpPr>
      <p:grpSpPr>
        <a:xfrm>
          <a:off x="0" y="0"/>
          <a:ext cx="0" cy="0"/>
          <a:chOff x="0" y="0"/>
          <a:chExt cx="0" cy="0"/>
        </a:xfrm>
      </p:grpSpPr>
      <p:sp>
        <p:nvSpPr>
          <p:cNvPr id="1048655" name="Google Shape;174;p1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56" name="Google Shape;175;p12: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80"/>
        <p:cNvGrpSpPr/>
        <p:nvPr/>
      </p:nvGrpSpPr>
      <p:grpSpPr>
        <a:xfrm>
          <a:off x="0" y="0"/>
          <a:ext cx="0" cy="0"/>
          <a:chOff x="0" y="0"/>
          <a:chExt cx="0" cy="0"/>
        </a:xfrm>
      </p:grpSpPr>
      <p:sp>
        <p:nvSpPr>
          <p:cNvPr id="1048659" name="Google Shape;181;p1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60" name="Google Shape;182;p13: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87"/>
        <p:cNvGrpSpPr/>
        <p:nvPr/>
      </p:nvGrpSpPr>
      <p:grpSpPr>
        <a:xfrm>
          <a:off x="0" y="0"/>
          <a:ext cx="0" cy="0"/>
          <a:chOff x="0" y="0"/>
          <a:chExt cx="0" cy="0"/>
        </a:xfrm>
      </p:grpSpPr>
      <p:sp>
        <p:nvSpPr>
          <p:cNvPr id="1048663" name="Google Shape;188;p1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64" name="Google Shape;189;p14: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07"/>
        <p:cNvGrpSpPr/>
        <p:nvPr/>
      </p:nvGrpSpPr>
      <p:grpSpPr>
        <a:xfrm>
          <a:off x="0" y="0"/>
          <a:ext cx="0" cy="0"/>
          <a:chOff x="0" y="0"/>
          <a:chExt cx="0" cy="0"/>
        </a:xfrm>
      </p:grpSpPr>
      <p:sp>
        <p:nvSpPr>
          <p:cNvPr id="1048605" name="Google Shape;108;p2: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6" name="Google Shape;109;p2: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3"/>
        <p:cNvGrpSpPr/>
        <p:nvPr/>
      </p:nvGrpSpPr>
      <p:grpSpPr>
        <a:xfrm>
          <a:off x="0" y="0"/>
          <a:ext cx="0" cy="0"/>
          <a:chOff x="0" y="0"/>
          <a:chExt cx="0" cy="0"/>
        </a:xfrm>
      </p:grpSpPr>
      <p:sp>
        <p:nvSpPr>
          <p:cNvPr id="1048614" name="Google Shape;114;p3: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15" name="Google Shape;115;p3: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19"/>
        <p:cNvGrpSpPr/>
        <p:nvPr/>
      </p:nvGrpSpPr>
      <p:grpSpPr>
        <a:xfrm>
          <a:off x="0" y="0"/>
          <a:ext cx="0" cy="0"/>
          <a:chOff x="0" y="0"/>
          <a:chExt cx="0" cy="0"/>
        </a:xfrm>
      </p:grpSpPr>
      <p:sp>
        <p:nvSpPr>
          <p:cNvPr id="1048623" name="Google Shape;120;p4:notes"/>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4" name="Google Shape;121;p4: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31"/>
        <p:cNvGrpSpPr/>
        <p:nvPr/>
      </p:nvGrpSpPr>
      <p:grpSpPr>
        <a:xfrm>
          <a:off x="0" y="0"/>
          <a:ext cx="0" cy="0"/>
          <a:chOff x="0" y="0"/>
          <a:chExt cx="0" cy="0"/>
        </a:xfrm>
      </p:grpSpPr>
      <p:sp>
        <p:nvSpPr>
          <p:cNvPr id="1048627" name="Google Shape;132;p5: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28" name="Google Shape;133;p5: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37"/>
        <p:cNvGrpSpPr/>
        <p:nvPr/>
      </p:nvGrpSpPr>
      <p:grpSpPr>
        <a:xfrm>
          <a:off x="0" y="0"/>
          <a:ext cx="0" cy="0"/>
          <a:chOff x="0" y="0"/>
          <a:chExt cx="0" cy="0"/>
        </a:xfrm>
      </p:grpSpPr>
      <p:sp>
        <p:nvSpPr>
          <p:cNvPr id="1048631" name="Google Shape;138;p6: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32" name="Google Shape;139;p6: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43"/>
        <p:cNvGrpSpPr/>
        <p:nvPr/>
      </p:nvGrpSpPr>
      <p:grpSpPr>
        <a:xfrm>
          <a:off x="0" y="0"/>
          <a:ext cx="0" cy="0"/>
          <a:chOff x="0" y="0"/>
          <a:chExt cx="0" cy="0"/>
        </a:xfrm>
      </p:grpSpPr>
      <p:sp>
        <p:nvSpPr>
          <p:cNvPr id="1048635" name="Google Shape;144;p7: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36" name="Google Shape;145;p7: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49"/>
        <p:cNvGrpSpPr/>
        <p:nvPr/>
      </p:nvGrpSpPr>
      <p:grpSpPr>
        <a:xfrm>
          <a:off x="0" y="0"/>
          <a:ext cx="0" cy="0"/>
          <a:chOff x="0" y="0"/>
          <a:chExt cx="0" cy="0"/>
        </a:xfrm>
      </p:grpSpPr>
      <p:sp>
        <p:nvSpPr>
          <p:cNvPr id="1048639" name="Google Shape;150;p8: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40" name="Google Shape;151;p8: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55"/>
        <p:cNvGrpSpPr/>
        <p:nvPr/>
      </p:nvGrpSpPr>
      <p:grpSpPr>
        <a:xfrm>
          <a:off x="0" y="0"/>
          <a:ext cx="0" cy="0"/>
          <a:chOff x="0" y="0"/>
          <a:chExt cx="0" cy="0"/>
        </a:xfrm>
      </p:grpSpPr>
      <p:sp>
        <p:nvSpPr>
          <p:cNvPr id="1048643" name="Google Shape;156;p9:notes"/>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r>
              <a:t/>
            </a:r>
          </a:p>
        </p:txBody>
      </p:sp>
      <p:sp>
        <p:nvSpPr>
          <p:cNvPr id="1048644" name="Google Shape;157;p9:notes"/>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howMasterSp="0" type="title">
  <p:cSld name="TITLE">
    <p:spTree>
      <p:nvGrpSpPr>
        <p:cNvPr id="24" name="Shape 15"/>
        <p:cNvGrpSpPr/>
        <p:nvPr/>
      </p:nvGrpSpPr>
      <p:grpSpPr>
        <a:xfrm>
          <a:off x="0" y="0"/>
          <a:ext cx="0" cy="0"/>
          <a:chOff x="0" y="0"/>
          <a:chExt cx="0" cy="0"/>
        </a:xfrm>
      </p:grpSpPr>
      <p:sp>
        <p:nvSpPr>
          <p:cNvPr id="1048584" name="Google Shape;16;p16"/>
          <p:cNvSpPr/>
          <p:nvPr/>
        </p:nvSpPr>
        <p:spPr>
          <a:xfrm>
            <a:off x="-2" y="4664147"/>
            <a:ext cx="12201452" cy="0"/>
          </a:xfrm>
          <a:prstGeom prst="rtTriangle"/>
          <a:gradFill>
            <a:gsLst>
              <a:gs pos="0">
                <a:srgbClr val="8C0A37"/>
              </a:gs>
              <a:gs pos="55000">
                <a:srgbClr val="D75177"/>
              </a:gs>
              <a:gs pos="100000">
                <a:srgbClr val="8C0A37"/>
              </a:gs>
            </a:gsLst>
            <a:lin ang="3000000" scaled="0"/>
          </a:grad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sp>
        <p:nvSpPr>
          <p:cNvPr id="1048585" name="Google Shape;17;p16"/>
          <p:cNvSpPr txBox="1"/>
          <p:nvPr>
            <p:ph type="ctrTitle"/>
          </p:nvPr>
        </p:nvSpPr>
        <p:spPr>
          <a:xfrm>
            <a:off x="914400" y="1752602"/>
            <a:ext cx="10363200" cy="1829761"/>
          </a:xfrm>
          <a:prstGeom prst="rect"/>
          <a:noFill/>
          <a:ln>
            <a:noFill/>
          </a:ln>
        </p:spPr>
        <p:txBody>
          <a:bodyPr anchor="b" anchorCtr="0" bIns="45700" lIns="91425" rIns="91425" spcFirstLastPara="1" tIns="45700" wrap="square">
            <a:normAutofit/>
          </a:bodyPr>
          <a:lstStyle>
            <a:lvl1pPr algn="r" lvl="0">
              <a:lnSpc>
                <a:spcPct val="100000"/>
              </a:lnSpc>
              <a:spcBef>
                <a:spcPts val="0"/>
              </a:spcBef>
              <a:spcAft>
                <a:spcPts val="0"/>
              </a:spcAft>
              <a:buClr>
                <a:schemeClr val="dk2"/>
              </a:buClr>
              <a:buSzPts val="4800"/>
              <a:buFont typeface="Lucida Sans"/>
              <a:buNone/>
              <a:defRPr b="1" sz="48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18;p16"/>
          <p:cNvSpPr txBox="1"/>
          <p:nvPr>
            <p:ph type="subTitle" idx="1"/>
          </p:nvPr>
        </p:nvSpPr>
        <p:spPr>
          <a:xfrm>
            <a:off x="914400" y="3611607"/>
            <a:ext cx="10363200" cy="1199704"/>
          </a:xfrm>
          <a:prstGeom prst="rect"/>
          <a:noFill/>
          <a:ln>
            <a:noFill/>
          </a:ln>
        </p:spPr>
        <p:txBody>
          <a:bodyPr anchor="t" anchorCtr="0" bIns="45700" lIns="45700" rIns="45700" spcFirstLastPara="1" tIns="45700" wrap="square">
            <a:normAutofit/>
          </a:bodyPr>
          <a:lstStyle>
            <a:lvl1pPr algn="r" lvl="0" marR="64008">
              <a:lnSpc>
                <a:spcPct val="100000"/>
              </a:lnSpc>
              <a:spcBef>
                <a:spcPts val="400"/>
              </a:spcBef>
              <a:spcAft>
                <a:spcPts val="0"/>
              </a:spcAft>
              <a:buSzPts val="1836"/>
              <a:buNone/>
              <a:defRPr>
                <a:solidFill>
                  <a:schemeClr val="dk2"/>
                </a:solidFill>
              </a:defRPr>
            </a:lvl1pPr>
            <a:lvl2pPr algn="ctr" lvl="1">
              <a:lnSpc>
                <a:spcPct val="100000"/>
              </a:lnSpc>
              <a:spcBef>
                <a:spcPts val="324"/>
              </a:spcBef>
              <a:spcAft>
                <a:spcPts val="0"/>
              </a:spcAft>
              <a:buSzPts val="1800"/>
              <a:buNone/>
            </a:lvl2pPr>
            <a:lvl3pPr algn="ctr" lvl="2">
              <a:lnSpc>
                <a:spcPct val="100000"/>
              </a:lnSpc>
              <a:spcBef>
                <a:spcPts val="350"/>
              </a:spcBef>
              <a:spcAft>
                <a:spcPts val="0"/>
              </a:spcAft>
              <a:buSzPts val="1800"/>
              <a:buNone/>
            </a:lvl3pPr>
            <a:lvl4pPr algn="ctr" lvl="3">
              <a:lnSpc>
                <a:spcPct val="100000"/>
              </a:lnSpc>
              <a:spcBef>
                <a:spcPts val="350"/>
              </a:spcBef>
              <a:spcAft>
                <a:spcPts val="0"/>
              </a:spcAft>
              <a:buSzPts val="1800"/>
              <a:buNone/>
            </a:lvl4pPr>
            <a:lvl5pPr algn="ctr" lvl="4">
              <a:lnSpc>
                <a:spcPct val="100000"/>
              </a:lnSpc>
              <a:spcBef>
                <a:spcPts val="350"/>
              </a:spcBef>
              <a:spcAft>
                <a:spcPts val="0"/>
              </a:spcAft>
              <a:buSzPts val="1800"/>
              <a:buNone/>
            </a:lvl5pPr>
            <a:lvl6pPr algn="ctr" lvl="5">
              <a:lnSpc>
                <a:spcPct val="100000"/>
              </a:lnSpc>
              <a:spcBef>
                <a:spcPts val="350"/>
              </a:spcBef>
              <a:spcAft>
                <a:spcPts val="0"/>
              </a:spcAft>
              <a:buSzPts val="1800"/>
              <a:buNone/>
            </a:lvl6pPr>
            <a:lvl7pPr algn="ctr" lvl="6">
              <a:lnSpc>
                <a:spcPct val="100000"/>
              </a:lnSpc>
              <a:spcBef>
                <a:spcPts val="350"/>
              </a:spcBef>
              <a:spcAft>
                <a:spcPts val="0"/>
              </a:spcAft>
              <a:buSzPts val="1800"/>
              <a:buNone/>
            </a:lvl7pPr>
            <a:lvl8pPr algn="ctr" lvl="7">
              <a:lnSpc>
                <a:spcPct val="100000"/>
              </a:lnSpc>
              <a:spcBef>
                <a:spcPts val="350"/>
              </a:spcBef>
              <a:spcAft>
                <a:spcPts val="0"/>
              </a:spcAft>
              <a:buSzPts val="1800"/>
              <a:buNone/>
            </a:lvl8pPr>
            <a:lvl9pPr algn="ctr" lvl="8">
              <a:lnSpc>
                <a:spcPct val="100000"/>
              </a:lnSpc>
              <a:spcBef>
                <a:spcPts val="350"/>
              </a:spcBef>
              <a:spcAft>
                <a:spcPts val="0"/>
              </a:spcAft>
              <a:buSzPts val="1800"/>
              <a:buNone/>
            </a:lvl9pPr>
          </a:lstStyle>
          <a:p/>
        </p:txBody>
      </p:sp>
      <p:grpSp>
        <p:nvGrpSpPr>
          <p:cNvPr id="25" name="Google Shape;19;p16"/>
          <p:cNvGrpSpPr/>
          <p:nvPr/>
        </p:nvGrpSpPr>
        <p:grpSpPr>
          <a:xfrm>
            <a:off x="-5019" y="4953000"/>
            <a:ext cx="12197020" cy="1912088"/>
            <a:chOff x="-3765" y="4832896"/>
            <a:chExt cx="9147765" cy="2032192"/>
          </a:xfrm>
        </p:grpSpPr>
        <p:sp>
          <p:nvSpPr>
            <p:cNvPr id="1048587" name="Google Shape;20;p16"/>
            <p:cNvSpPr/>
            <p:nvPr/>
          </p:nvSpPr>
          <p:spPr>
            <a:xfrm>
              <a:off x="1687513" y="4832896"/>
              <a:ext cx="7456487" cy="518816"/>
            </a:xfrm>
            <a:custGeom>
              <a:avLst/>
              <a:ahLst/>
              <a:rect l="l" t="t" r="r" b="b"/>
              <a:pathLst>
                <a:path w="4697" h="367" extrusionOk="0">
                  <a:moveTo>
                    <a:pt x="4697" y="0"/>
                  </a:moveTo>
                  <a:lnTo>
                    <a:pt x="4697" y="367"/>
                  </a:lnTo>
                  <a:lnTo>
                    <a:pt x="0" y="218"/>
                  </a:lnTo>
                  <a:lnTo>
                    <a:pt x="4697" y="0"/>
                  </a:lnTo>
                  <a:close/>
                </a:path>
              </a:pathLst>
            </a:custGeom>
            <a:solidFill>
              <a:srgbClr val="D7A0AE">
                <a:alpha val="40000"/>
              </a:srgbClr>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Lucida Sans"/>
                <a:ea typeface="Lucida Sans"/>
                <a:cs typeface="Lucida Sans"/>
                <a:sym typeface="Lucida Sans"/>
              </a:endParaRPr>
            </a:p>
          </p:txBody>
        </p:sp>
        <p:sp>
          <p:nvSpPr>
            <p:cNvPr id="1048588" name="Google Shape;21;p16"/>
            <p:cNvSpPr/>
            <p:nvPr/>
          </p:nvSpPr>
          <p:spPr>
            <a:xfrm>
              <a:off x="35443" y="5135526"/>
              <a:ext cx="9108557" cy="838200"/>
            </a:xfrm>
            <a:custGeom>
              <a:avLst/>
              <a:ahLst/>
              <a:rect l="l" t="t" r="r" b="b"/>
              <a:pathLst>
                <a:path w="5760" h="528" extrusionOk="0">
                  <a:moveTo>
                    <a:pt x="0" y="0"/>
                  </a:moveTo>
                  <a:lnTo>
                    <a:pt x="5760" y="0"/>
                  </a:lnTo>
                  <a:lnTo>
                    <a:pt x="5760" y="528"/>
                  </a:lnTo>
                  <a:lnTo>
                    <a:pt x="48" y="0"/>
                  </a:lnTo>
                </a:path>
              </a:pathLst>
            </a:custGeom>
            <a:solidFill>
              <a:srgbClr val="000000"/>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Lucida Sans"/>
                <a:ea typeface="Lucida Sans"/>
                <a:cs typeface="Lucida Sans"/>
                <a:sym typeface="Lucida Sans"/>
              </a:endParaRPr>
            </a:p>
          </p:txBody>
        </p:sp>
        <p:sp>
          <p:nvSpPr>
            <p:cNvPr id="1048589" name="Google Shape;22;p16"/>
            <p:cNvSpPr/>
            <p:nvPr/>
          </p:nvSpPr>
          <p:spPr>
            <a:xfrm>
              <a:off x="0" y="4883888"/>
              <a:ext cx="9144000" cy="1981200"/>
            </a:xfrm>
            <a:custGeom>
              <a:avLst/>
              <a:ahLst/>
              <a:rect l="l" t="t" r="r" b="b"/>
              <a:pathLst>
                <a:path w="5760" h="1248" extrusionOk="0">
                  <a:moveTo>
                    <a:pt x="0" y="0"/>
                  </a:moveTo>
                  <a:lnTo>
                    <a:pt x="0" y="1248"/>
                  </a:lnTo>
                  <a:lnTo>
                    <a:pt x="5760" y="1248"/>
                  </a:lnTo>
                  <a:lnTo>
                    <a:pt x="5760" y="528"/>
                  </a:lnTo>
                  <a:lnTo>
                    <a:pt x="0" y="0"/>
                  </a:lnTo>
                  <a:close/>
                </a:path>
              </a:pathLst>
            </a:custGeom>
            <a:blipFill rotWithShape="1">
              <a:blip xmlns:r="http://schemas.openxmlformats.org/officeDocument/2006/relationships" r:embed="rId1">
                <a:alphaModFix amt="50000"/>
              </a:blip>
              <a:tile algn="t" flip="none" sx="50000" sy="50000" tx="0" ty="0"/>
            </a:blip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cxnSp>
          <p:nvCxnSpPr>
            <p:cNvPr id="3145729" name="Google Shape;23;p16"/>
            <p:cNvCxnSpPr>
              <a:cxnSpLocks/>
            </p:cNvCxnSpPr>
            <p:nvPr/>
          </p:nvCxnSpPr>
          <p:spPr>
            <a:xfrm>
              <a:off x="-3765" y="4880373"/>
              <a:ext cx="9147765" cy="839943"/>
            </a:xfrm>
            <a:prstGeom prst="straightConnector1"/>
            <a:noFill/>
            <a:ln w="12050" cap="flat" cmpd="sng">
              <a:solidFill>
                <a:srgbClr val="D297A6"/>
              </a:solidFill>
              <a:prstDash val="solid"/>
              <a:miter lim="800000"/>
              <a:headEnd type="none" w="sm" len="sm"/>
              <a:tailEnd type="none" w="sm" len="sm"/>
            </a:ln>
          </p:spPr>
        </p:cxnSp>
      </p:grpSp>
      <p:sp>
        <p:nvSpPr>
          <p:cNvPr id="1048590" name="Google Shape;24;p16"/>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1" name="Google Shape;25;p16"/>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defRPr>
                <a:solidFill>
                  <a:srgbClr val="F3E8EA"/>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2" name="Google Shape;26;p16"/>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rgbClr val="FFFFFF"/>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rgbClr val="FFFFFF"/>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rgbClr val="FFFFFF"/>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rgbClr val="FFFFFF"/>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rgbClr val="FFFFFF"/>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rgbClr val="FFFFFF"/>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rgbClr val="FFFFFF"/>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rgbClr val="FFFFFF"/>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rgbClr val="FFFFFF"/>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showMasterSp="0" type="picTx">
  <p:cSld name="PICTURE_WITH_CAPTION_TEXT">
    <p:bg>
      <p:bgPr>
        <a:gradFill>
          <a:gsLst>
            <a:gs pos="0">
              <a:srgbClr val="B1B1B1"/>
            </a:gs>
            <a:gs pos="40000">
              <a:srgbClr val="9E9E9E"/>
            </a:gs>
            <a:gs pos="100000">
              <a:schemeClr val="dk1"/>
            </a:gs>
          </a:gsLst>
          <a:path path="circle">
            <a:fillToRect l="100000" b="100000"/>
          </a:path>
          <a:tileRect t="-100000" r="-100000"/>
        </a:gradFill>
      </p:bgPr>
    </p:bg>
    <p:spTree>
      <p:nvGrpSpPr>
        <p:cNvPr id="78" name="Shape 79"/>
        <p:cNvGrpSpPr/>
        <p:nvPr/>
      </p:nvGrpSpPr>
      <p:grpSpPr>
        <a:xfrm>
          <a:off x="0" y="0"/>
          <a:ext cx="0" cy="0"/>
          <a:chOff x="0" y="0"/>
          <a:chExt cx="0" cy="0"/>
        </a:xfrm>
      </p:grpSpPr>
      <p:sp>
        <p:nvSpPr>
          <p:cNvPr id="1048682" name="Google Shape;80;p25"/>
          <p:cNvSpPr txBox="1"/>
          <p:nvPr>
            <p:ph type="body" idx="1"/>
          </p:nvPr>
        </p:nvSpPr>
        <p:spPr>
          <a:xfrm>
            <a:off x="1521643" y="5443402"/>
            <a:ext cx="9550400" cy="648232"/>
          </a:xfrm>
          <a:prstGeom prst="rect"/>
          <a:noFill/>
          <a:ln>
            <a:noFill/>
          </a:ln>
        </p:spPr>
        <p:txBody>
          <a:bodyPr anchor="t" anchorCtr="0" bIns="45700" lIns="91425" rIns="91425" spcFirstLastPara="1" tIns="0" wrap="square">
            <a:normAutofit/>
          </a:bodyPr>
          <a:lstStyle>
            <a:lvl1pPr algn="r" indent="-228600" lvl="0" marL="457200" marR="18288">
              <a:lnSpc>
                <a:spcPct val="100000"/>
              </a:lnSpc>
              <a:spcBef>
                <a:spcPts val="400"/>
              </a:spcBef>
              <a:spcAft>
                <a:spcPts val="0"/>
              </a:spcAft>
              <a:buSzPts val="952"/>
              <a:buNone/>
              <a:defRPr sz="1400"/>
            </a:lvl1pPr>
            <a:lvl2pPr algn="l" indent="-304800" lvl="1" marL="914400">
              <a:lnSpc>
                <a:spcPct val="100000"/>
              </a:lnSpc>
              <a:spcBef>
                <a:spcPts val="324"/>
              </a:spcBef>
              <a:spcAft>
                <a:spcPts val="0"/>
              </a:spcAft>
              <a:buSzPts val="1200"/>
              <a:buChar char="◦"/>
              <a:defRPr sz="1200"/>
            </a:lvl2pPr>
            <a:lvl3pPr algn="l" indent="-292100" lvl="2" marL="1371600">
              <a:lnSpc>
                <a:spcPct val="100000"/>
              </a:lnSpc>
              <a:spcBef>
                <a:spcPts val="350"/>
              </a:spcBef>
              <a:spcAft>
                <a:spcPts val="0"/>
              </a:spcAft>
              <a:buSzPts val="1000"/>
              <a:buChar char="●"/>
              <a:defRPr sz="1000"/>
            </a:lvl3pPr>
            <a:lvl4pPr algn="l" indent="-285750" lvl="3" marL="1828800">
              <a:lnSpc>
                <a:spcPct val="100000"/>
              </a:lnSpc>
              <a:spcBef>
                <a:spcPts val="350"/>
              </a:spcBef>
              <a:spcAft>
                <a:spcPts val="0"/>
              </a:spcAft>
              <a:buSzPts val="900"/>
              <a:buChar char="●"/>
              <a:defRPr sz="900"/>
            </a:lvl4pPr>
            <a:lvl5pPr algn="l" indent="-285750" lvl="4" marL="2286000">
              <a:lnSpc>
                <a:spcPct val="100000"/>
              </a:lnSpc>
              <a:spcBef>
                <a:spcPts val="350"/>
              </a:spcBef>
              <a:spcAft>
                <a:spcPts val="0"/>
              </a:spcAft>
              <a:buSzPts val="900"/>
              <a:buChar char="●"/>
              <a:defRPr sz="900"/>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683" name="Google Shape;81;p25"/>
          <p:cNvSpPr/>
          <p:nvPr>
            <p:ph type="pic" idx="2"/>
          </p:nvPr>
        </p:nvSpPr>
        <p:spPr>
          <a:xfrm>
            <a:off x="304800" y="189968"/>
            <a:ext cx="11582400" cy="4389120"/>
          </a:xfrm>
          <a:prstGeom prst="rect"/>
          <a:solidFill>
            <a:schemeClr val="dk2"/>
          </a:solidFill>
          <a:ln w="9525" cap="flat" cmpd="sng">
            <a:solidFill>
              <a:schemeClr val="dk1"/>
            </a:solidFill>
            <a:prstDash val="solid"/>
            <a:round/>
            <a:headEnd type="none" w="sm" len="sm"/>
            <a:tailEnd type="none" w="sm" len="sm"/>
          </a:ln>
        </p:spPr>
      </p:sp>
      <p:sp>
        <p:nvSpPr>
          <p:cNvPr id="1048684" name="Google Shape;82;p25"/>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defRPr>
                <a:solidFill>
                  <a:schemeClr val="lt1"/>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83;p25"/>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defRPr>
                <a:solidFill>
                  <a:schemeClr val="lt1"/>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6" name="Google Shape;84;p25"/>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lt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
        <p:nvSpPr>
          <p:cNvPr id="1048687" name="Google Shape;85;p25"/>
          <p:cNvSpPr txBox="1"/>
          <p:nvPr>
            <p:ph type="title"/>
          </p:nvPr>
        </p:nvSpPr>
        <p:spPr>
          <a:xfrm>
            <a:off x="304800" y="4865122"/>
            <a:ext cx="10767243" cy="562672"/>
          </a:xfrm>
          <a:prstGeom prst="rect"/>
          <a:noFill/>
          <a:ln>
            <a:noFill/>
          </a:ln>
        </p:spPr>
        <p:txBody>
          <a:bodyPr anchor="t" anchorCtr="0" bIns="45700" lIns="91425" rIns="91425" spcFirstLastPara="1" tIns="45700" wrap="square">
            <a:normAutofit/>
          </a:bodyPr>
          <a:lstStyle>
            <a:lvl1pPr algn="r" lvl="0" marR="0">
              <a:lnSpc>
                <a:spcPct val="100000"/>
              </a:lnSpc>
              <a:spcBef>
                <a:spcPts val="0"/>
              </a:spcBef>
              <a:spcAft>
                <a:spcPts val="0"/>
              </a:spcAft>
              <a:buClr>
                <a:schemeClr val="accent1"/>
              </a:buClr>
              <a:buSzPts val="3000"/>
              <a:buFont typeface="Lucida Sans"/>
              <a:buNone/>
              <a:defRPr b="0" sz="3000">
                <a:solidFill>
                  <a:schemeClr val="accent1"/>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8" name="Google Shape;86;p25"/>
          <p:cNvSpPr/>
          <p:nvPr/>
        </p:nvSpPr>
        <p:spPr>
          <a:xfrm>
            <a:off x="955249" y="5001994"/>
            <a:ext cx="5069337" cy="1443111"/>
          </a:xfrm>
          <a:custGeom>
            <a:avLst/>
            <a:ahLst/>
            <a:rect l="l" t="t" r="r" b="b"/>
            <a:pathLst>
              <a:path w="5760" h="528" extrusionOk="0">
                <a:moveTo>
                  <a:pt x="-329" y="347"/>
                </a:moveTo>
                <a:lnTo>
                  <a:pt x="7156" y="682"/>
                </a:lnTo>
                <a:lnTo>
                  <a:pt x="5229" y="682"/>
                </a:lnTo>
                <a:lnTo>
                  <a:pt x="-328" y="345"/>
                </a:lnTo>
              </a:path>
            </a:pathLst>
          </a:custGeom>
          <a:solidFill>
            <a:srgbClr val="D7A0AE">
              <a:alpha val="40000"/>
            </a:srgbClr>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sp>
        <p:nvSpPr>
          <p:cNvPr id="1048689" name="Google Shape;87;p25"/>
          <p:cNvSpPr/>
          <p:nvPr/>
        </p:nvSpPr>
        <p:spPr>
          <a:xfrm>
            <a:off x="-71414" y="5785023"/>
            <a:ext cx="5069337" cy="838200"/>
          </a:xfrm>
          <a:custGeom>
            <a:avLst/>
            <a:ahLst/>
            <a:rect l="l" t="t" r="r" b="b"/>
            <a:pathLst>
              <a:path w="5760" h="528" extrusionOk="0">
                <a:moveTo>
                  <a:pt x="817" y="97"/>
                </a:moveTo>
                <a:lnTo>
                  <a:pt x="6408" y="682"/>
                </a:lnTo>
                <a:lnTo>
                  <a:pt x="5232" y="685"/>
                </a:lnTo>
                <a:lnTo>
                  <a:pt x="829" y="101"/>
                </a:lnTo>
              </a:path>
            </a:pathLst>
          </a:custGeom>
          <a:solidFill>
            <a:srgbClr val="000000"/>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sp>
        <p:nvSpPr>
          <p:cNvPr id="1048690" name="Google Shape;88;p25"/>
          <p:cNvSpPr/>
          <p:nvPr/>
        </p:nvSpPr>
        <p:spPr>
          <a:xfrm>
            <a:off x="-8056" y="5791253"/>
            <a:ext cx="4536419" cy="1080868"/>
          </a:xfrm>
          <a:prstGeom prst="rtTriangle"/>
          <a:blipFill rotWithShape="1">
            <a:blip xmlns:r="http://schemas.openxmlformats.org/officeDocument/2006/relationships" r:embed="rId1">
              <a:alphaModFix amt="50000"/>
            </a:blip>
            <a:tile algn="t" flip="none" sx="50000" sy="50000" tx="0" ty="0"/>
          </a:blip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cxnSp>
        <p:nvCxnSpPr>
          <p:cNvPr id="3145730" name="Google Shape;89;p25"/>
          <p:cNvCxnSpPr>
            <a:cxnSpLocks/>
          </p:cNvCxnSpPr>
          <p:nvPr/>
        </p:nvCxnSpPr>
        <p:spPr>
          <a:xfrm>
            <a:off x="-12316" y="5787739"/>
            <a:ext cx="4540679" cy="1084383"/>
          </a:xfrm>
          <a:prstGeom prst="straightConnector1"/>
          <a:noFill/>
          <a:ln w="12050" cap="flat" cmpd="sng">
            <a:solidFill>
              <a:srgbClr val="D297A6"/>
            </a:solidFill>
            <a:prstDash val="solid"/>
            <a:miter lim="800000"/>
            <a:headEnd type="none" w="sm" len="sm"/>
            <a:tailEnd type="none" w="sm" len="sm"/>
          </a:ln>
        </p:spPr>
      </p:cxnSp>
      <p:sp>
        <p:nvSpPr>
          <p:cNvPr id="1048691" name="Google Shape;90;p25"/>
          <p:cNvSpPr/>
          <p:nvPr/>
        </p:nvSpPr>
        <p:spPr>
          <a:xfrm>
            <a:off x="11552149" y="4988440"/>
            <a:ext cx="243840" cy="228600"/>
          </a:xfrm>
          <a:prstGeom prst="chevron">
            <a:avLst>
              <a:gd name="adj" fmla="val 50000"/>
            </a:avLst>
          </a:prstGeom>
          <a:gradFill>
            <a:gsLst>
              <a:gs pos="0">
                <a:srgbClr val="9D234E"/>
              </a:gs>
              <a:gs pos="72000">
                <a:srgbClr val="D15779"/>
              </a:gs>
              <a:gs pos="100000">
                <a:srgbClr val="D78197"/>
              </a:gs>
            </a:gsLst>
            <a:lin ang="16200000" scaled="0"/>
          </a:gradFill>
          <a:ln w="9525" cap="rnd" cmpd="sng">
            <a:solidFill>
              <a:srgbClr val="862C4B"/>
            </a:solidFill>
            <a:prstDash val="solid"/>
            <a:round/>
            <a:headEnd type="none" w="sm" len="sm"/>
            <a:tailEnd type="none" w="sm" len="sm"/>
          </a:ln>
          <a:effectLst>
            <a:outerShdw blurRad="50800" dir="5400000" dist="25400">
              <a:srgbClr val="000000">
                <a:alpha val="45490"/>
              </a:srgbClr>
            </a:outerShdw>
          </a:effectLst>
        </p:spPr>
        <p:txBody>
          <a:bodyPr anchor="ctr"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sp>
        <p:nvSpPr>
          <p:cNvPr id="1048692" name="Google Shape;91;p25"/>
          <p:cNvSpPr/>
          <p:nvPr/>
        </p:nvSpPr>
        <p:spPr>
          <a:xfrm>
            <a:off x="11303595" y="4988440"/>
            <a:ext cx="243840" cy="228600"/>
          </a:xfrm>
          <a:prstGeom prst="chevron">
            <a:avLst>
              <a:gd name="adj" fmla="val 50000"/>
            </a:avLst>
          </a:prstGeom>
          <a:gradFill>
            <a:gsLst>
              <a:gs pos="0">
                <a:srgbClr val="9D234E"/>
              </a:gs>
              <a:gs pos="72000">
                <a:srgbClr val="D15779"/>
              </a:gs>
              <a:gs pos="100000">
                <a:srgbClr val="D78197"/>
              </a:gs>
            </a:gsLst>
            <a:lin ang="16200000" scaled="0"/>
          </a:gradFill>
          <a:ln w="9525" cap="rnd" cmpd="sng">
            <a:solidFill>
              <a:srgbClr val="862C4B"/>
            </a:solidFill>
            <a:prstDash val="solid"/>
            <a:round/>
            <a:headEnd type="none" w="sm" len="sm"/>
            <a:tailEnd type="none" w="sm" len="sm"/>
          </a:ln>
          <a:effectLst>
            <a:outerShdw blurRad="50800" dir="5400000" dist="25400">
              <a:srgbClr val="000000">
                <a:alpha val="45490"/>
              </a:srgbClr>
            </a:outerShdw>
          </a:effectLst>
        </p:spPr>
        <p:txBody>
          <a:bodyPr anchor="ctr"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76" name="Shape 92"/>
        <p:cNvGrpSpPr/>
        <p:nvPr/>
      </p:nvGrpSpPr>
      <p:grpSpPr>
        <a:xfrm>
          <a:off x="0" y="0"/>
          <a:ext cx="0" cy="0"/>
          <a:chOff x="0" y="0"/>
          <a:chExt cx="0" cy="0"/>
        </a:xfrm>
      </p:grpSpPr>
      <p:sp>
        <p:nvSpPr>
          <p:cNvPr id="1048671" name="Google Shape;93;p26"/>
          <p:cNvSpPr txBox="1"/>
          <p:nvPr>
            <p:ph type="title"/>
          </p:nvPr>
        </p:nvSpPr>
        <p:spPr>
          <a:xfrm rot="5400000">
            <a:off x="7513950" y="1886041"/>
            <a:ext cx="5592761" cy="236996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2" name="Google Shape;94;p26"/>
          <p:cNvSpPr txBox="1"/>
          <p:nvPr>
            <p:ph type="body" idx="1"/>
          </p:nvPr>
        </p:nvSpPr>
        <p:spPr>
          <a:xfrm rot="5400000">
            <a:off x="2029620" y="-1145379"/>
            <a:ext cx="5592760" cy="8432800"/>
          </a:xfrm>
          <a:prstGeom prst="rect"/>
          <a:noFill/>
          <a:ln>
            <a:noFill/>
          </a:ln>
        </p:spPr>
        <p:txBody>
          <a:bodyPr anchor="t" anchorCtr="0" bIns="45700" lIns="91425" rIns="91425" spcFirstLastPara="1" tIns="45700" wrap="square">
            <a:normAutofit/>
          </a:bodyPr>
          <a:lstStyle>
            <a:lvl1pPr algn="l" indent="-306324" lvl="0" marL="457200">
              <a:lnSpc>
                <a:spcPct val="100000"/>
              </a:lnSpc>
              <a:spcBef>
                <a:spcPts val="400"/>
              </a:spcBef>
              <a:spcAft>
                <a:spcPts val="0"/>
              </a:spcAft>
              <a:buSzPts val="1224"/>
              <a:buChar char="?"/>
            </a:lvl1pPr>
            <a:lvl2pPr algn="l" indent="-342900" lvl="1" marL="914400">
              <a:lnSpc>
                <a:spcPct val="100000"/>
              </a:lnSpc>
              <a:spcBef>
                <a:spcPts val="324"/>
              </a:spcBef>
              <a:spcAft>
                <a:spcPts val="0"/>
              </a:spcAft>
              <a:buSzPts val="1800"/>
              <a:buChar char="◦"/>
            </a:lvl2pPr>
            <a:lvl3pPr algn="l" indent="-342900" lvl="2" marL="1371600">
              <a:lnSpc>
                <a:spcPct val="100000"/>
              </a:lnSpc>
              <a:spcBef>
                <a:spcPts val="350"/>
              </a:spcBef>
              <a:spcAft>
                <a:spcPts val="0"/>
              </a:spcAft>
              <a:buSzPts val="1800"/>
              <a:buChar char="●"/>
            </a:lvl3pPr>
            <a:lvl4pPr algn="l" indent="-342900" lvl="3" marL="1828800">
              <a:lnSpc>
                <a:spcPct val="100000"/>
              </a:lnSpc>
              <a:spcBef>
                <a:spcPts val="350"/>
              </a:spcBef>
              <a:spcAft>
                <a:spcPts val="0"/>
              </a:spcAft>
              <a:buSzPts val="1800"/>
              <a:buChar char="●"/>
            </a:lvl4pPr>
            <a:lvl5pPr algn="l" indent="-342900" lvl="4" marL="2286000">
              <a:lnSpc>
                <a:spcPct val="100000"/>
              </a:lnSpc>
              <a:spcBef>
                <a:spcPts val="350"/>
              </a:spcBef>
              <a:spcAft>
                <a:spcPts val="0"/>
              </a:spcAft>
              <a:buSzPts val="1800"/>
              <a:buChar char="●"/>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673" name="Google Shape;95;p26"/>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96;p26"/>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5" name="Google Shape;97;p26"/>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p:bgPr>
    </p:bg>
    <p:spTree>
      <p:nvGrpSpPr>
        <p:cNvPr id="33" name="Shape 27"/>
        <p:cNvGrpSpPr/>
        <p:nvPr/>
      </p:nvGrpSpPr>
      <p:grpSpPr>
        <a:xfrm>
          <a:off x="0" y="0"/>
          <a:ext cx="0" cy="0"/>
          <a:chOff x="0" y="0"/>
          <a:chExt cx="0" cy="0"/>
        </a:xfrm>
      </p:grpSpPr>
      <p:sp>
        <p:nvSpPr>
          <p:cNvPr id="1048600" name="Google Shape;28;p17"/>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01" name="Google Shape;29;p17"/>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02" name="Google Shape;30;p17"/>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
        <p:nvSpPr>
          <p:cNvPr id="1048603" name="Google Shape;31;p17"/>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chemeClr val="lt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7" name="Shape 32"/>
        <p:cNvGrpSpPr/>
        <p:nvPr/>
      </p:nvGrpSpPr>
      <p:grpSpPr>
        <a:xfrm>
          <a:off x="0" y="0"/>
          <a:ext cx="0" cy="0"/>
          <a:chOff x="0" y="0"/>
          <a:chExt cx="0" cy="0"/>
        </a:xfrm>
      </p:grpSpPr>
      <p:sp>
        <p:nvSpPr>
          <p:cNvPr id="1048607" name="Google Shape;33;p18"/>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lstStyle>
            <a:lvl1pPr algn="l" indent="-306324" lvl="0" marL="457200">
              <a:lnSpc>
                <a:spcPct val="100000"/>
              </a:lnSpc>
              <a:spcBef>
                <a:spcPts val="400"/>
              </a:spcBef>
              <a:spcAft>
                <a:spcPts val="0"/>
              </a:spcAft>
              <a:buSzPts val="1224"/>
              <a:buChar char="?"/>
            </a:lvl1pPr>
            <a:lvl2pPr algn="l" indent="-342900" lvl="1" marL="914400">
              <a:lnSpc>
                <a:spcPct val="100000"/>
              </a:lnSpc>
              <a:spcBef>
                <a:spcPts val="324"/>
              </a:spcBef>
              <a:spcAft>
                <a:spcPts val="0"/>
              </a:spcAft>
              <a:buSzPts val="1800"/>
              <a:buChar char="◦"/>
            </a:lvl2pPr>
            <a:lvl3pPr algn="l" indent="-342900" lvl="2" marL="1371600">
              <a:lnSpc>
                <a:spcPct val="100000"/>
              </a:lnSpc>
              <a:spcBef>
                <a:spcPts val="350"/>
              </a:spcBef>
              <a:spcAft>
                <a:spcPts val="0"/>
              </a:spcAft>
              <a:buSzPts val="1800"/>
              <a:buChar char="●"/>
            </a:lvl3pPr>
            <a:lvl4pPr algn="l" indent="-342900" lvl="3" marL="1828800">
              <a:lnSpc>
                <a:spcPct val="100000"/>
              </a:lnSpc>
              <a:spcBef>
                <a:spcPts val="350"/>
              </a:spcBef>
              <a:spcAft>
                <a:spcPts val="0"/>
              </a:spcAft>
              <a:buSzPts val="1800"/>
              <a:buChar char="●"/>
            </a:lvl4pPr>
            <a:lvl5pPr algn="l" indent="-342900" lvl="4" marL="2286000">
              <a:lnSpc>
                <a:spcPct val="100000"/>
              </a:lnSpc>
              <a:spcBef>
                <a:spcPts val="350"/>
              </a:spcBef>
              <a:spcAft>
                <a:spcPts val="0"/>
              </a:spcAft>
              <a:buSzPts val="1800"/>
              <a:buChar char="●"/>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608" name="Google Shape;34;p18"/>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09" name="Google Shape;35;p18"/>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10" name="Google Shape;36;p18"/>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
        <p:nvSpPr>
          <p:cNvPr id="1048611" name="Google Shape;37;p18"/>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41" name="Shape 38"/>
        <p:cNvGrpSpPr/>
        <p:nvPr/>
      </p:nvGrpSpPr>
      <p:grpSpPr>
        <a:xfrm>
          <a:off x="0" y="0"/>
          <a:ext cx="0" cy="0"/>
          <a:chOff x="0" y="0"/>
          <a:chExt cx="0" cy="0"/>
        </a:xfrm>
      </p:grpSpPr>
      <p:sp>
        <p:nvSpPr>
          <p:cNvPr id="1048616" name="Google Shape;39;p19"/>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chemeClr val="dk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17" name="Google Shape;40;p19"/>
          <p:cNvSpPr txBox="1"/>
          <p:nvPr>
            <p:ph type="body" idx="1"/>
          </p:nvPr>
        </p:nvSpPr>
        <p:spPr>
          <a:xfrm rot="5400000">
            <a:off x="3902965" y="-1812035"/>
            <a:ext cx="4386071" cy="10972800"/>
          </a:xfrm>
          <a:prstGeom prst="rect"/>
          <a:noFill/>
          <a:ln>
            <a:noFill/>
          </a:ln>
        </p:spPr>
        <p:txBody>
          <a:bodyPr anchor="t" anchorCtr="0" bIns="45700" lIns="91425" rIns="91425" spcFirstLastPara="1" tIns="45700" wrap="square">
            <a:normAutofit/>
          </a:bodyPr>
          <a:lstStyle>
            <a:lvl1pPr algn="l" indent="-306324" lvl="0" marL="457200">
              <a:lnSpc>
                <a:spcPct val="100000"/>
              </a:lnSpc>
              <a:spcBef>
                <a:spcPts val="400"/>
              </a:spcBef>
              <a:spcAft>
                <a:spcPts val="0"/>
              </a:spcAft>
              <a:buSzPts val="1224"/>
              <a:buChar char="?"/>
            </a:lvl1pPr>
            <a:lvl2pPr algn="l" indent="-342900" lvl="1" marL="914400">
              <a:lnSpc>
                <a:spcPct val="100000"/>
              </a:lnSpc>
              <a:spcBef>
                <a:spcPts val="324"/>
              </a:spcBef>
              <a:spcAft>
                <a:spcPts val="0"/>
              </a:spcAft>
              <a:buSzPts val="1800"/>
              <a:buChar char="◦"/>
            </a:lvl2pPr>
            <a:lvl3pPr algn="l" indent="-342900" lvl="2" marL="1371600">
              <a:lnSpc>
                <a:spcPct val="100000"/>
              </a:lnSpc>
              <a:spcBef>
                <a:spcPts val="350"/>
              </a:spcBef>
              <a:spcAft>
                <a:spcPts val="0"/>
              </a:spcAft>
              <a:buSzPts val="1800"/>
              <a:buChar char="●"/>
            </a:lvl3pPr>
            <a:lvl4pPr algn="l" indent="-342900" lvl="3" marL="1828800">
              <a:lnSpc>
                <a:spcPct val="100000"/>
              </a:lnSpc>
              <a:spcBef>
                <a:spcPts val="350"/>
              </a:spcBef>
              <a:spcAft>
                <a:spcPts val="0"/>
              </a:spcAft>
              <a:buSzPts val="1800"/>
              <a:buChar char="●"/>
            </a:lvl4pPr>
            <a:lvl5pPr algn="l" indent="-342900" lvl="4" marL="2286000">
              <a:lnSpc>
                <a:spcPct val="100000"/>
              </a:lnSpc>
              <a:spcBef>
                <a:spcPts val="350"/>
              </a:spcBef>
              <a:spcAft>
                <a:spcPts val="0"/>
              </a:spcAft>
              <a:buSzPts val="1800"/>
              <a:buChar char="●"/>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618" name="Google Shape;41;p19"/>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19" name="Google Shape;42;p19"/>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20" name="Google Shape;43;p19"/>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p:bgPr>
    </p:bg>
    <p:spTree>
      <p:nvGrpSpPr>
        <p:cNvPr id="79" name="Shape 44"/>
        <p:cNvGrpSpPr/>
        <p:nvPr/>
      </p:nvGrpSpPr>
      <p:grpSpPr>
        <a:xfrm>
          <a:off x="0" y="0"/>
          <a:ext cx="0" cy="0"/>
          <a:chOff x="0" y="0"/>
          <a:chExt cx="0" cy="0"/>
        </a:xfrm>
      </p:grpSpPr>
      <p:sp>
        <p:nvSpPr>
          <p:cNvPr id="1048693" name="Google Shape;45;p20"/>
          <p:cNvSpPr txBox="1"/>
          <p:nvPr>
            <p:ph type="title"/>
          </p:nvPr>
        </p:nvSpPr>
        <p:spPr>
          <a:xfrm>
            <a:off x="963168" y="1059712"/>
            <a:ext cx="10363200" cy="1828800"/>
          </a:xfrm>
          <a:prstGeom prst="rect"/>
          <a:noFill/>
          <a:ln>
            <a:noFill/>
          </a:ln>
        </p:spPr>
        <p:txBody>
          <a:bodyPr anchor="b" anchorCtr="0" bIns="45700" lIns="91425" rIns="91425" spcFirstLastPara="1" tIns="45700" wrap="square">
            <a:normAutofit/>
          </a:bodyPr>
          <a:lstStyle>
            <a:lvl1pPr algn="r" lvl="0">
              <a:lnSpc>
                <a:spcPct val="100000"/>
              </a:lnSpc>
              <a:spcBef>
                <a:spcPts val="0"/>
              </a:spcBef>
              <a:spcAft>
                <a:spcPts val="0"/>
              </a:spcAft>
              <a:buClr>
                <a:schemeClr val="lt2"/>
              </a:buClr>
              <a:buSzPts val="4800"/>
              <a:buFont typeface="Lucida Sans"/>
              <a:buNone/>
              <a:defRPr b="1" cap="none" sz="48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46;p20"/>
          <p:cNvSpPr txBox="1"/>
          <p:nvPr>
            <p:ph type="body" idx="1"/>
          </p:nvPr>
        </p:nvSpPr>
        <p:spPr>
          <a:xfrm>
            <a:off x="5230284" y="2931712"/>
            <a:ext cx="6096000" cy="1454888"/>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400"/>
              </a:spcBef>
              <a:spcAft>
                <a:spcPts val="0"/>
              </a:spcAft>
              <a:buSzPts val="1564"/>
              <a:buNone/>
              <a:defRPr sz="2300">
                <a:solidFill>
                  <a:schemeClr val="lt1"/>
                </a:solidFill>
              </a:defRPr>
            </a:lvl1pPr>
            <a:lvl2pPr algn="l" indent="-228600" lvl="1" marL="914400">
              <a:lnSpc>
                <a:spcPct val="100000"/>
              </a:lnSpc>
              <a:spcBef>
                <a:spcPts val="324"/>
              </a:spcBef>
              <a:spcAft>
                <a:spcPts val="0"/>
              </a:spcAft>
              <a:buSzPts val="1800"/>
              <a:buNone/>
              <a:defRPr sz="1800">
                <a:solidFill>
                  <a:schemeClr val="lt1"/>
                </a:solidFill>
              </a:defRPr>
            </a:lvl2pPr>
            <a:lvl3pPr algn="l" indent="-228600" lvl="2" marL="1371600">
              <a:lnSpc>
                <a:spcPct val="100000"/>
              </a:lnSpc>
              <a:spcBef>
                <a:spcPts val="350"/>
              </a:spcBef>
              <a:spcAft>
                <a:spcPts val="0"/>
              </a:spcAft>
              <a:buSzPts val="1600"/>
              <a:buNone/>
              <a:defRPr sz="1600">
                <a:solidFill>
                  <a:schemeClr val="lt1"/>
                </a:solidFill>
              </a:defRPr>
            </a:lvl3pPr>
            <a:lvl4pPr algn="l" indent="-228600" lvl="3" marL="1828800">
              <a:lnSpc>
                <a:spcPct val="100000"/>
              </a:lnSpc>
              <a:spcBef>
                <a:spcPts val="350"/>
              </a:spcBef>
              <a:spcAft>
                <a:spcPts val="0"/>
              </a:spcAft>
              <a:buSzPts val="1400"/>
              <a:buNone/>
              <a:defRPr sz="1400">
                <a:solidFill>
                  <a:schemeClr val="lt1"/>
                </a:solidFill>
              </a:defRPr>
            </a:lvl4pPr>
            <a:lvl5pPr algn="l" indent="-228600" lvl="4" marL="2286000">
              <a:lnSpc>
                <a:spcPct val="100000"/>
              </a:lnSpc>
              <a:spcBef>
                <a:spcPts val="350"/>
              </a:spcBef>
              <a:spcAft>
                <a:spcPts val="0"/>
              </a:spcAft>
              <a:buSzPts val="1400"/>
              <a:buNone/>
              <a:defRPr sz="1400">
                <a:solidFill>
                  <a:schemeClr val="lt1"/>
                </a:solidFill>
              </a:defRPr>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695" name="Google Shape;47;p20"/>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6" name="Google Shape;48;p20"/>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49;p20"/>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
        <p:nvSpPr>
          <p:cNvPr id="1048698" name="Google Shape;50;p20"/>
          <p:cNvSpPr/>
          <p:nvPr/>
        </p:nvSpPr>
        <p:spPr>
          <a:xfrm>
            <a:off x="4848907" y="3005472"/>
            <a:ext cx="243840" cy="228600"/>
          </a:xfrm>
          <a:prstGeom prst="chevron">
            <a:avLst>
              <a:gd name="adj" fmla="val 50000"/>
            </a:avLst>
          </a:prstGeom>
          <a:gradFill>
            <a:gsLst>
              <a:gs pos="0">
                <a:srgbClr val="9D234E"/>
              </a:gs>
              <a:gs pos="72000">
                <a:srgbClr val="D15779"/>
              </a:gs>
              <a:gs pos="100000">
                <a:srgbClr val="D78197"/>
              </a:gs>
            </a:gsLst>
            <a:lin ang="16200000" scaled="0"/>
          </a:gradFill>
          <a:ln w="9525" cap="rnd" cmpd="sng">
            <a:solidFill>
              <a:srgbClr val="862C4B"/>
            </a:solidFill>
            <a:prstDash val="solid"/>
            <a:round/>
            <a:headEnd type="none" w="sm" len="sm"/>
            <a:tailEnd type="none" w="sm" len="sm"/>
          </a:ln>
          <a:effectLst>
            <a:outerShdw blurRad="50800" dir="5400000" dist="25400">
              <a:srgbClr val="000000">
                <a:alpha val="45490"/>
              </a:srgbClr>
            </a:outerShdw>
          </a:effectLst>
        </p:spPr>
        <p:txBody>
          <a:bodyPr anchor="ctr"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sp>
        <p:nvSpPr>
          <p:cNvPr id="1048699" name="Google Shape;51;p20"/>
          <p:cNvSpPr/>
          <p:nvPr/>
        </p:nvSpPr>
        <p:spPr>
          <a:xfrm>
            <a:off x="4600352" y="3005472"/>
            <a:ext cx="243840" cy="228600"/>
          </a:xfrm>
          <a:prstGeom prst="chevron">
            <a:avLst>
              <a:gd name="adj" fmla="val 50000"/>
            </a:avLst>
          </a:prstGeom>
          <a:gradFill>
            <a:gsLst>
              <a:gs pos="0">
                <a:srgbClr val="9D234E"/>
              </a:gs>
              <a:gs pos="72000">
                <a:srgbClr val="D15779"/>
              </a:gs>
              <a:gs pos="100000">
                <a:srgbClr val="D78197"/>
              </a:gs>
            </a:gsLst>
            <a:lin ang="16200000" scaled="0"/>
          </a:gradFill>
          <a:ln w="9525" cap="rnd" cmpd="sng">
            <a:solidFill>
              <a:srgbClr val="862C4B"/>
            </a:solidFill>
            <a:prstDash val="solid"/>
            <a:round/>
            <a:headEnd type="none" w="sm" len="sm"/>
            <a:tailEnd type="none" w="sm" len="sm"/>
          </a:ln>
          <a:effectLst>
            <a:outerShdw blurRad="50800" dir="5400000" dist="25400">
              <a:srgbClr val="000000">
                <a:alpha val="45490"/>
              </a:srgbClr>
            </a:outerShdw>
          </a:effectLst>
        </p:spPr>
        <p:txBody>
          <a:bodyPr anchor="ctr"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p:bgPr>
    </p:bg>
    <p:spTree>
      <p:nvGrpSpPr>
        <p:cNvPr id="75" name="Shape 52"/>
        <p:cNvGrpSpPr/>
        <p:nvPr/>
      </p:nvGrpSpPr>
      <p:grpSpPr>
        <a:xfrm>
          <a:off x="0" y="0"/>
          <a:ext cx="0" cy="0"/>
          <a:chOff x="0" y="0"/>
          <a:chExt cx="0" cy="0"/>
        </a:xfrm>
      </p:grpSpPr>
      <p:sp>
        <p:nvSpPr>
          <p:cNvPr id="1048665" name="Google Shape;53;p21"/>
          <p:cNvSpPr txBox="1"/>
          <p:nvPr>
            <p:ph type="body" idx="1"/>
          </p:nvPr>
        </p:nvSpPr>
        <p:spPr>
          <a:xfrm>
            <a:off x="609600" y="1481329"/>
            <a:ext cx="5384800" cy="4525963"/>
          </a:xfrm>
          <a:prstGeom prst="rect"/>
          <a:noFill/>
          <a:ln>
            <a:noFill/>
          </a:ln>
        </p:spPr>
        <p:txBody>
          <a:bodyPr anchor="t" anchorCtr="0" bIns="45700" lIns="91425" rIns="91425" spcFirstLastPara="1" tIns="45700" wrap="square">
            <a:normAutofit/>
          </a:bodyPr>
          <a:lstStyle>
            <a:lvl1pPr algn="l" indent="-349504" lvl="0" marL="457200">
              <a:lnSpc>
                <a:spcPct val="100000"/>
              </a:lnSpc>
              <a:spcBef>
                <a:spcPts val="400"/>
              </a:spcBef>
              <a:spcAft>
                <a:spcPts val="0"/>
              </a:spcAft>
              <a:buSzPts val="1904"/>
              <a:buChar char="?"/>
              <a:defRPr sz="2800"/>
            </a:lvl1pPr>
            <a:lvl2pPr algn="l" indent="-381000" lvl="1" marL="914400">
              <a:lnSpc>
                <a:spcPct val="100000"/>
              </a:lnSpc>
              <a:spcBef>
                <a:spcPts val="324"/>
              </a:spcBef>
              <a:spcAft>
                <a:spcPts val="0"/>
              </a:spcAft>
              <a:buSzPts val="2400"/>
              <a:buChar char="◦"/>
              <a:defRPr sz="2400"/>
            </a:lvl2pPr>
            <a:lvl3pPr algn="l" indent="-355600" lvl="2" marL="1371600">
              <a:lnSpc>
                <a:spcPct val="100000"/>
              </a:lnSpc>
              <a:spcBef>
                <a:spcPts val="350"/>
              </a:spcBef>
              <a:spcAft>
                <a:spcPts val="0"/>
              </a:spcAft>
              <a:buSzPts val="2000"/>
              <a:buChar char="●"/>
              <a:defRPr sz="2000"/>
            </a:lvl3pPr>
            <a:lvl4pPr algn="l" indent="-342900" lvl="3" marL="1828800">
              <a:lnSpc>
                <a:spcPct val="100000"/>
              </a:lnSpc>
              <a:spcBef>
                <a:spcPts val="350"/>
              </a:spcBef>
              <a:spcAft>
                <a:spcPts val="0"/>
              </a:spcAft>
              <a:buSzPts val="1800"/>
              <a:buChar char="●"/>
              <a:defRPr sz="1800"/>
            </a:lvl4pPr>
            <a:lvl5pPr algn="l" indent="-342900" lvl="4" marL="2286000">
              <a:lnSpc>
                <a:spcPct val="100000"/>
              </a:lnSpc>
              <a:spcBef>
                <a:spcPts val="350"/>
              </a:spcBef>
              <a:spcAft>
                <a:spcPts val="0"/>
              </a:spcAft>
              <a:buSzPts val="1800"/>
              <a:buChar char="●"/>
              <a:defRPr sz="1800"/>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666" name="Google Shape;54;p21"/>
          <p:cNvSpPr txBox="1"/>
          <p:nvPr>
            <p:ph type="body" idx="2"/>
          </p:nvPr>
        </p:nvSpPr>
        <p:spPr>
          <a:xfrm>
            <a:off x="6197600" y="1481329"/>
            <a:ext cx="5384800" cy="4525963"/>
          </a:xfrm>
          <a:prstGeom prst="rect"/>
          <a:noFill/>
          <a:ln>
            <a:noFill/>
          </a:ln>
        </p:spPr>
        <p:txBody>
          <a:bodyPr anchor="t" anchorCtr="0" bIns="45700" lIns="91425" rIns="91425" spcFirstLastPara="1" tIns="45700" wrap="square">
            <a:normAutofit/>
          </a:bodyPr>
          <a:lstStyle>
            <a:lvl1pPr algn="l" indent="-349504" lvl="0" marL="457200">
              <a:lnSpc>
                <a:spcPct val="100000"/>
              </a:lnSpc>
              <a:spcBef>
                <a:spcPts val="400"/>
              </a:spcBef>
              <a:spcAft>
                <a:spcPts val="0"/>
              </a:spcAft>
              <a:buSzPts val="1904"/>
              <a:buChar char="?"/>
              <a:defRPr sz="2800"/>
            </a:lvl1pPr>
            <a:lvl2pPr algn="l" indent="-381000" lvl="1" marL="914400">
              <a:lnSpc>
                <a:spcPct val="100000"/>
              </a:lnSpc>
              <a:spcBef>
                <a:spcPts val="324"/>
              </a:spcBef>
              <a:spcAft>
                <a:spcPts val="0"/>
              </a:spcAft>
              <a:buSzPts val="2400"/>
              <a:buChar char="◦"/>
              <a:defRPr sz="2400"/>
            </a:lvl2pPr>
            <a:lvl3pPr algn="l" indent="-355600" lvl="2" marL="1371600">
              <a:lnSpc>
                <a:spcPct val="100000"/>
              </a:lnSpc>
              <a:spcBef>
                <a:spcPts val="350"/>
              </a:spcBef>
              <a:spcAft>
                <a:spcPts val="0"/>
              </a:spcAft>
              <a:buSzPts val="2000"/>
              <a:buChar char="●"/>
              <a:defRPr sz="2000"/>
            </a:lvl3pPr>
            <a:lvl4pPr algn="l" indent="-342900" lvl="3" marL="1828800">
              <a:lnSpc>
                <a:spcPct val="100000"/>
              </a:lnSpc>
              <a:spcBef>
                <a:spcPts val="350"/>
              </a:spcBef>
              <a:spcAft>
                <a:spcPts val="0"/>
              </a:spcAft>
              <a:buSzPts val="1800"/>
              <a:buChar char="●"/>
              <a:defRPr sz="1800"/>
            </a:lvl4pPr>
            <a:lvl5pPr algn="l" indent="-342900" lvl="4" marL="2286000">
              <a:lnSpc>
                <a:spcPct val="100000"/>
              </a:lnSpc>
              <a:spcBef>
                <a:spcPts val="350"/>
              </a:spcBef>
              <a:spcAft>
                <a:spcPts val="0"/>
              </a:spcAft>
              <a:buSzPts val="1800"/>
              <a:buChar char="●"/>
              <a:defRPr sz="1800"/>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667" name="Google Shape;55;p21"/>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8" name="Google Shape;56;p21"/>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57;p21"/>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
        <p:nvSpPr>
          <p:cNvPr id="1048670" name="Google Shape;58;p21"/>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chemeClr val="lt2"/>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showMasterSp="0" type="twoTxTwoObj">
  <p:cSld name="TWO_OBJECTS_WITH_TEXT">
    <p:bg>
      <p:bgPr>
        <a:blipFill rotWithShape="1">
          <a:blip xmlns:r="http://schemas.openxmlformats.org/officeDocument/2006/relationships" r:embed="rId1">
            <a:alphaModFix/>
          </a:blip>
          <a:tile algn="tl" flip="none" sx="50000" sy="50000" tx="0" ty="0"/>
        </a:blipFill>
      </p:bgPr>
    </p:bg>
    <p:spTree>
      <p:nvGrpSpPr>
        <p:cNvPr id="80" name="Shape 59"/>
        <p:cNvGrpSpPr/>
        <p:nvPr/>
      </p:nvGrpSpPr>
      <p:grpSpPr>
        <a:xfrm>
          <a:off x="0" y="0"/>
          <a:ext cx="0" cy="0"/>
          <a:chOff x="0" y="0"/>
          <a:chExt cx="0" cy="0"/>
        </a:xfrm>
      </p:grpSpPr>
      <p:sp>
        <p:nvSpPr>
          <p:cNvPr id="1048700" name="Google Shape;60;p22"/>
          <p:cNvSpPr txBox="1"/>
          <p:nvPr>
            <p:ph type="title"/>
          </p:nvPr>
        </p:nvSpPr>
        <p:spPr>
          <a:xfrm>
            <a:off x="609600" y="273050"/>
            <a:ext cx="10972800" cy="11430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chemeClr val="dk2"/>
              </a:buClr>
              <a:buSzPts val="4100"/>
              <a:buFont typeface="Lucida Sans"/>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1" name="Google Shape;61;p22"/>
          <p:cNvSpPr txBox="1"/>
          <p:nvPr>
            <p:ph type="body" idx="1"/>
          </p:nvPr>
        </p:nvSpPr>
        <p:spPr>
          <a:xfrm>
            <a:off x="609600" y="5410200"/>
            <a:ext cx="5386917" cy="762000"/>
          </a:xfrm>
          <a:prstGeom prst="rect"/>
          <a:solidFill>
            <a:schemeClr val="accent1"/>
          </a:solidFill>
          <a:ln w="9650" cap="flat" cmpd="sng">
            <a:solidFill>
              <a:schemeClr val="accent1"/>
            </a:solidFill>
            <a:prstDash val="solid"/>
            <a:miter lim="800000"/>
            <a:headEnd type="none" w="sm" len="sm"/>
            <a:tailEnd type="none" w="sm" len="sm"/>
          </a:ln>
        </p:spPr>
        <p:txBody>
          <a:bodyPr anchor="ctr" anchorCtr="0" bIns="45700" lIns="182875" rIns="91425" spcFirstLastPara="1" tIns="45700" wrap="square">
            <a:normAutofit/>
          </a:bodyPr>
          <a:lstStyle>
            <a:lvl1pPr algn="l" indent="-228600" lvl="0" marL="457200">
              <a:lnSpc>
                <a:spcPct val="100000"/>
              </a:lnSpc>
              <a:spcBef>
                <a:spcPts val="400"/>
              </a:spcBef>
              <a:spcAft>
                <a:spcPts val="0"/>
              </a:spcAft>
              <a:buSzPts val="1632"/>
              <a:buNone/>
              <a:defRPr b="0" sz="2400">
                <a:solidFill>
                  <a:schemeClr val="lt1"/>
                </a:solidFill>
              </a:defRPr>
            </a:lvl1pPr>
            <a:lvl2pPr algn="l" indent="-228600" lvl="1" marL="914400">
              <a:lnSpc>
                <a:spcPct val="100000"/>
              </a:lnSpc>
              <a:spcBef>
                <a:spcPts val="324"/>
              </a:spcBef>
              <a:spcAft>
                <a:spcPts val="0"/>
              </a:spcAft>
              <a:buSzPts val="2000"/>
              <a:buNone/>
              <a:defRPr b="1" sz="2000"/>
            </a:lvl2pPr>
            <a:lvl3pPr algn="l" indent="-228600" lvl="2" marL="1371600">
              <a:lnSpc>
                <a:spcPct val="100000"/>
              </a:lnSpc>
              <a:spcBef>
                <a:spcPts val="350"/>
              </a:spcBef>
              <a:spcAft>
                <a:spcPts val="0"/>
              </a:spcAft>
              <a:buSzPts val="1800"/>
              <a:buNone/>
              <a:defRPr b="1" sz="1800"/>
            </a:lvl3pPr>
            <a:lvl4pPr algn="l" indent="-228600" lvl="3" marL="1828800">
              <a:lnSpc>
                <a:spcPct val="100000"/>
              </a:lnSpc>
              <a:spcBef>
                <a:spcPts val="350"/>
              </a:spcBef>
              <a:spcAft>
                <a:spcPts val="0"/>
              </a:spcAft>
              <a:buSzPts val="1600"/>
              <a:buNone/>
              <a:defRPr b="1" sz="1600"/>
            </a:lvl4pPr>
            <a:lvl5pPr algn="l" indent="-228600" lvl="4" marL="2286000">
              <a:lnSpc>
                <a:spcPct val="100000"/>
              </a:lnSpc>
              <a:spcBef>
                <a:spcPts val="350"/>
              </a:spcBef>
              <a:spcAft>
                <a:spcPts val="0"/>
              </a:spcAft>
              <a:buSzPts val="1600"/>
              <a:buNone/>
              <a:defRPr b="1" sz="1600"/>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702" name="Google Shape;62;p22"/>
          <p:cNvSpPr txBox="1"/>
          <p:nvPr>
            <p:ph type="body" idx="2"/>
          </p:nvPr>
        </p:nvSpPr>
        <p:spPr>
          <a:xfrm>
            <a:off x="6193369" y="5410200"/>
            <a:ext cx="5389033" cy="762000"/>
          </a:xfrm>
          <a:prstGeom prst="rect"/>
          <a:solidFill>
            <a:schemeClr val="accent1"/>
          </a:solidFill>
          <a:ln w="9650" cap="flat" cmpd="sng">
            <a:solidFill>
              <a:schemeClr val="accent1"/>
            </a:solidFill>
            <a:prstDash val="solid"/>
            <a:miter lim="800000"/>
            <a:headEnd type="none" w="sm" len="sm"/>
            <a:tailEnd type="none" w="sm" len="sm"/>
          </a:ln>
        </p:spPr>
        <p:txBody>
          <a:bodyPr anchor="ctr" anchorCtr="0" bIns="45700" lIns="182875" rIns="91425" spcFirstLastPara="1" tIns="45700" wrap="square">
            <a:normAutofit/>
          </a:bodyPr>
          <a:lstStyle>
            <a:lvl1pPr algn="l" indent="-228600" lvl="0" marL="457200">
              <a:lnSpc>
                <a:spcPct val="100000"/>
              </a:lnSpc>
              <a:spcBef>
                <a:spcPts val="400"/>
              </a:spcBef>
              <a:spcAft>
                <a:spcPts val="0"/>
              </a:spcAft>
              <a:buSzPts val="1632"/>
              <a:buNone/>
              <a:defRPr b="0" sz="2400">
                <a:solidFill>
                  <a:schemeClr val="lt1"/>
                </a:solidFill>
              </a:defRPr>
            </a:lvl1pPr>
            <a:lvl2pPr algn="l" indent="-228600" lvl="1" marL="914400">
              <a:lnSpc>
                <a:spcPct val="100000"/>
              </a:lnSpc>
              <a:spcBef>
                <a:spcPts val="324"/>
              </a:spcBef>
              <a:spcAft>
                <a:spcPts val="0"/>
              </a:spcAft>
              <a:buSzPts val="2000"/>
              <a:buNone/>
              <a:defRPr b="1" sz="2000"/>
            </a:lvl2pPr>
            <a:lvl3pPr algn="l" indent="-228600" lvl="2" marL="1371600">
              <a:lnSpc>
                <a:spcPct val="100000"/>
              </a:lnSpc>
              <a:spcBef>
                <a:spcPts val="350"/>
              </a:spcBef>
              <a:spcAft>
                <a:spcPts val="0"/>
              </a:spcAft>
              <a:buSzPts val="1800"/>
              <a:buNone/>
              <a:defRPr b="1" sz="1800"/>
            </a:lvl3pPr>
            <a:lvl4pPr algn="l" indent="-228600" lvl="3" marL="1828800">
              <a:lnSpc>
                <a:spcPct val="100000"/>
              </a:lnSpc>
              <a:spcBef>
                <a:spcPts val="350"/>
              </a:spcBef>
              <a:spcAft>
                <a:spcPts val="0"/>
              </a:spcAft>
              <a:buSzPts val="1600"/>
              <a:buNone/>
              <a:defRPr b="1" sz="1600"/>
            </a:lvl4pPr>
            <a:lvl5pPr algn="l" indent="-228600" lvl="4" marL="2286000">
              <a:lnSpc>
                <a:spcPct val="100000"/>
              </a:lnSpc>
              <a:spcBef>
                <a:spcPts val="350"/>
              </a:spcBef>
              <a:spcAft>
                <a:spcPts val="0"/>
              </a:spcAft>
              <a:buSzPts val="1600"/>
              <a:buNone/>
              <a:defRPr b="1" sz="1600"/>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703" name="Google Shape;63;p22"/>
          <p:cNvSpPr txBox="1"/>
          <p:nvPr>
            <p:ph type="body" idx="3"/>
          </p:nvPr>
        </p:nvSpPr>
        <p:spPr>
          <a:xfrm>
            <a:off x="609600" y="1444295"/>
            <a:ext cx="5386917" cy="3941763"/>
          </a:xfrm>
          <a:prstGeom prst="rect"/>
          <a:noFill/>
          <a:ln>
            <a:noFill/>
          </a:ln>
        </p:spPr>
        <p:txBody>
          <a:bodyPr anchor="t" anchorCtr="0" bIns="45700" lIns="91425" rIns="91425" spcFirstLastPara="1" tIns="45700" wrap="square">
            <a:normAutofit/>
          </a:bodyPr>
          <a:lstStyle>
            <a:lvl1pPr algn="l" indent="-332232" lvl="0" marL="457200">
              <a:lnSpc>
                <a:spcPct val="100000"/>
              </a:lnSpc>
              <a:spcBef>
                <a:spcPts val="400"/>
              </a:spcBef>
              <a:spcAft>
                <a:spcPts val="0"/>
              </a:spcAft>
              <a:buSzPts val="1632"/>
              <a:buChar char="?"/>
              <a:defRPr sz="2400"/>
            </a:lvl1pPr>
            <a:lvl2pPr algn="l" indent="-355600" lvl="1" marL="914400">
              <a:lnSpc>
                <a:spcPct val="100000"/>
              </a:lnSpc>
              <a:spcBef>
                <a:spcPts val="324"/>
              </a:spcBef>
              <a:spcAft>
                <a:spcPts val="0"/>
              </a:spcAft>
              <a:buSzPts val="2000"/>
              <a:buChar char="◦"/>
              <a:defRPr sz="2000"/>
            </a:lvl2pPr>
            <a:lvl3pPr algn="l" indent="-342900" lvl="2" marL="1371600">
              <a:lnSpc>
                <a:spcPct val="100000"/>
              </a:lnSpc>
              <a:spcBef>
                <a:spcPts val="350"/>
              </a:spcBef>
              <a:spcAft>
                <a:spcPts val="0"/>
              </a:spcAft>
              <a:buSzPts val="1800"/>
              <a:buChar char="●"/>
              <a:defRPr sz="1800"/>
            </a:lvl3pPr>
            <a:lvl4pPr algn="l" indent="-330200" lvl="3" marL="1828800">
              <a:lnSpc>
                <a:spcPct val="100000"/>
              </a:lnSpc>
              <a:spcBef>
                <a:spcPts val="350"/>
              </a:spcBef>
              <a:spcAft>
                <a:spcPts val="0"/>
              </a:spcAft>
              <a:buSzPts val="1600"/>
              <a:buChar char="●"/>
              <a:defRPr sz="1600"/>
            </a:lvl4pPr>
            <a:lvl5pPr algn="l" indent="-330200" lvl="4" marL="2286000">
              <a:lnSpc>
                <a:spcPct val="100000"/>
              </a:lnSpc>
              <a:spcBef>
                <a:spcPts val="350"/>
              </a:spcBef>
              <a:spcAft>
                <a:spcPts val="0"/>
              </a:spcAft>
              <a:buSzPts val="1600"/>
              <a:buChar char="●"/>
              <a:defRPr sz="1600"/>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704" name="Google Shape;64;p22"/>
          <p:cNvSpPr txBox="1"/>
          <p:nvPr>
            <p:ph type="body" idx="4"/>
          </p:nvPr>
        </p:nvSpPr>
        <p:spPr>
          <a:xfrm>
            <a:off x="6193368" y="1444295"/>
            <a:ext cx="5389033" cy="3941763"/>
          </a:xfrm>
          <a:prstGeom prst="rect"/>
          <a:noFill/>
          <a:ln>
            <a:noFill/>
          </a:ln>
        </p:spPr>
        <p:txBody>
          <a:bodyPr anchor="t" anchorCtr="0" bIns="45700" lIns="91425" rIns="91425" spcFirstLastPara="1" tIns="45700" wrap="square">
            <a:normAutofit/>
          </a:bodyPr>
          <a:lstStyle>
            <a:lvl1pPr algn="l" indent="-332232" lvl="0" marL="457200">
              <a:lnSpc>
                <a:spcPct val="100000"/>
              </a:lnSpc>
              <a:spcBef>
                <a:spcPts val="0"/>
              </a:spcBef>
              <a:spcAft>
                <a:spcPts val="0"/>
              </a:spcAft>
              <a:buSzPts val="1632"/>
              <a:buChar char="?"/>
              <a:defRPr sz="2400"/>
            </a:lvl1pPr>
            <a:lvl2pPr algn="l" indent="-355600" lvl="1" marL="914400">
              <a:lnSpc>
                <a:spcPct val="100000"/>
              </a:lnSpc>
              <a:spcBef>
                <a:spcPts val="324"/>
              </a:spcBef>
              <a:spcAft>
                <a:spcPts val="0"/>
              </a:spcAft>
              <a:buSzPts val="2000"/>
              <a:buChar char="◦"/>
              <a:defRPr sz="2000"/>
            </a:lvl2pPr>
            <a:lvl3pPr algn="l" indent="-342900" lvl="2" marL="1371600">
              <a:lnSpc>
                <a:spcPct val="100000"/>
              </a:lnSpc>
              <a:spcBef>
                <a:spcPts val="350"/>
              </a:spcBef>
              <a:spcAft>
                <a:spcPts val="0"/>
              </a:spcAft>
              <a:buSzPts val="1800"/>
              <a:buChar char="●"/>
              <a:defRPr sz="1800"/>
            </a:lvl3pPr>
            <a:lvl4pPr algn="l" indent="-330200" lvl="3" marL="1828800">
              <a:lnSpc>
                <a:spcPct val="100000"/>
              </a:lnSpc>
              <a:spcBef>
                <a:spcPts val="350"/>
              </a:spcBef>
              <a:spcAft>
                <a:spcPts val="0"/>
              </a:spcAft>
              <a:buSzPts val="1600"/>
              <a:buChar char="●"/>
              <a:defRPr sz="1600"/>
            </a:lvl4pPr>
            <a:lvl5pPr algn="l" indent="-330200" lvl="4" marL="2286000">
              <a:lnSpc>
                <a:spcPct val="100000"/>
              </a:lnSpc>
              <a:spcBef>
                <a:spcPts val="350"/>
              </a:spcBef>
              <a:spcAft>
                <a:spcPts val="0"/>
              </a:spcAft>
              <a:buSzPts val="1600"/>
              <a:buChar char="●"/>
              <a:defRPr sz="1600"/>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705" name="Google Shape;65;p22"/>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6" name="Google Shape;66;p22"/>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67;p22"/>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1" name="Shape 68"/>
        <p:cNvGrpSpPr/>
        <p:nvPr/>
      </p:nvGrpSpPr>
      <p:grpSpPr>
        <a:xfrm>
          <a:off x="0" y="0"/>
          <a:ext cx="0" cy="0"/>
          <a:chOff x="0" y="0"/>
          <a:chExt cx="0" cy="0"/>
        </a:xfrm>
      </p:grpSpPr>
      <p:sp>
        <p:nvSpPr>
          <p:cNvPr id="1048708" name="Google Shape;69;p23"/>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9" name="Google Shape;70;p23"/>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0" name="Google Shape;71;p23"/>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showMasterSp="0" type="objTx">
  <p:cSld name="OBJECT_WITH_CAPTION_TEXT">
    <p:bg>
      <p:bgPr>
        <a:blipFill rotWithShape="1">
          <a:blip xmlns:r="http://schemas.openxmlformats.org/officeDocument/2006/relationships" r:embed="rId1">
            <a:alphaModFix/>
          </a:blip>
          <a:tile algn="tl" flip="none" sx="50000" sy="50000" tx="0" ty="0"/>
        </a:blipFill>
      </p:bgPr>
    </p:bg>
    <p:spTree>
      <p:nvGrpSpPr>
        <p:cNvPr id="77" name="Shape 72"/>
        <p:cNvGrpSpPr/>
        <p:nvPr/>
      </p:nvGrpSpPr>
      <p:grpSpPr>
        <a:xfrm>
          <a:off x="0" y="0"/>
          <a:ext cx="0" cy="0"/>
          <a:chOff x="0" y="0"/>
          <a:chExt cx="0" cy="0"/>
        </a:xfrm>
      </p:grpSpPr>
      <p:sp>
        <p:nvSpPr>
          <p:cNvPr id="1048676" name="Google Shape;73;p24"/>
          <p:cNvSpPr txBox="1"/>
          <p:nvPr>
            <p:ph type="title"/>
          </p:nvPr>
        </p:nvSpPr>
        <p:spPr>
          <a:xfrm>
            <a:off x="1219200" y="4876800"/>
            <a:ext cx="9975701" cy="457200"/>
          </a:xfrm>
          <a:prstGeom prst="rect"/>
          <a:noFill/>
          <a:ln>
            <a:noFill/>
          </a:ln>
        </p:spPr>
        <p:txBody>
          <a:bodyPr anchor="t" anchorCtr="0" bIns="45700" lIns="91425" rIns="91425" spcFirstLastPara="1" tIns="45700" wrap="square">
            <a:noAutofit/>
          </a:bodyPr>
          <a:lstStyle>
            <a:lvl1pPr algn="r" lvl="0">
              <a:lnSpc>
                <a:spcPct val="100000"/>
              </a:lnSpc>
              <a:spcBef>
                <a:spcPts val="0"/>
              </a:spcBef>
              <a:spcAft>
                <a:spcPts val="0"/>
              </a:spcAft>
              <a:buClr>
                <a:schemeClr val="accent1"/>
              </a:buClr>
              <a:buSzPts val="2500"/>
              <a:buFont typeface="Lucida Sans"/>
              <a:buNone/>
              <a:defRPr b="0" sz="2500">
                <a:solidFill>
                  <a:schemeClr val="accent1"/>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7" name="Google Shape;74;p24"/>
          <p:cNvSpPr txBox="1"/>
          <p:nvPr>
            <p:ph type="body" idx="1"/>
          </p:nvPr>
        </p:nvSpPr>
        <p:spPr>
          <a:xfrm>
            <a:off x="5892800" y="5355102"/>
            <a:ext cx="5299456" cy="914400"/>
          </a:xfrm>
          <a:prstGeom prst="rect"/>
          <a:noFill/>
          <a:ln>
            <a:noFill/>
          </a:ln>
        </p:spPr>
        <p:txBody>
          <a:bodyPr anchor="t" anchorCtr="0" bIns="45700" lIns="91425" rIns="91425" spcFirstLastPara="1" tIns="45700" wrap="square">
            <a:normAutofit/>
          </a:bodyPr>
          <a:lstStyle>
            <a:lvl1pPr algn="r" indent="-228600" lvl="0" marL="457200">
              <a:lnSpc>
                <a:spcPct val="100000"/>
              </a:lnSpc>
              <a:spcBef>
                <a:spcPts val="400"/>
              </a:spcBef>
              <a:spcAft>
                <a:spcPts val="0"/>
              </a:spcAft>
              <a:buSzPts val="1088"/>
              <a:buNone/>
              <a:defRPr sz="1600"/>
            </a:lvl1pPr>
            <a:lvl2pPr algn="l" indent="-228600" lvl="1" marL="914400">
              <a:lnSpc>
                <a:spcPct val="100000"/>
              </a:lnSpc>
              <a:spcBef>
                <a:spcPts val="324"/>
              </a:spcBef>
              <a:spcAft>
                <a:spcPts val="0"/>
              </a:spcAft>
              <a:buSzPts val="1200"/>
              <a:buNone/>
              <a:defRPr sz="1200"/>
            </a:lvl2pPr>
            <a:lvl3pPr algn="l" indent="-228600" lvl="2" marL="1371600">
              <a:lnSpc>
                <a:spcPct val="100000"/>
              </a:lnSpc>
              <a:spcBef>
                <a:spcPts val="350"/>
              </a:spcBef>
              <a:spcAft>
                <a:spcPts val="0"/>
              </a:spcAft>
              <a:buSzPts val="1000"/>
              <a:buNone/>
              <a:defRPr sz="1000"/>
            </a:lvl3pPr>
            <a:lvl4pPr algn="l" indent="-228600" lvl="3" marL="1828800">
              <a:lnSpc>
                <a:spcPct val="100000"/>
              </a:lnSpc>
              <a:spcBef>
                <a:spcPts val="350"/>
              </a:spcBef>
              <a:spcAft>
                <a:spcPts val="0"/>
              </a:spcAft>
              <a:buSzPts val="900"/>
              <a:buNone/>
              <a:defRPr sz="900"/>
            </a:lvl4pPr>
            <a:lvl5pPr algn="l" indent="-228600" lvl="4" marL="2286000">
              <a:lnSpc>
                <a:spcPct val="100000"/>
              </a:lnSpc>
              <a:spcBef>
                <a:spcPts val="350"/>
              </a:spcBef>
              <a:spcAft>
                <a:spcPts val="0"/>
              </a:spcAft>
              <a:buSzPts val="900"/>
              <a:buNone/>
              <a:defRPr sz="900"/>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678" name="Google Shape;75;p24"/>
          <p:cNvSpPr txBox="1"/>
          <p:nvPr>
            <p:ph type="body" idx="2"/>
          </p:nvPr>
        </p:nvSpPr>
        <p:spPr>
          <a:xfrm>
            <a:off x="1219200" y="274320"/>
            <a:ext cx="9973056" cy="4572000"/>
          </a:xfrm>
          <a:prstGeom prst="rect"/>
          <a:noFill/>
          <a:ln>
            <a:noFill/>
          </a:ln>
        </p:spPr>
        <p:txBody>
          <a:bodyPr anchor="t" anchorCtr="0" bIns="45700" lIns="91425" rIns="91425" spcFirstLastPara="1" tIns="45700" wrap="square">
            <a:normAutofit/>
          </a:bodyPr>
          <a:lstStyle>
            <a:lvl1pPr algn="l" indent="-366776" lvl="0" marL="457200">
              <a:lnSpc>
                <a:spcPct val="100000"/>
              </a:lnSpc>
              <a:spcBef>
                <a:spcPts val="400"/>
              </a:spcBef>
              <a:spcAft>
                <a:spcPts val="0"/>
              </a:spcAft>
              <a:buSzPts val="2176"/>
              <a:buChar char="?"/>
              <a:defRPr sz="3200"/>
            </a:lvl1pPr>
            <a:lvl2pPr algn="l" indent="-406400" lvl="1" marL="914400">
              <a:lnSpc>
                <a:spcPct val="100000"/>
              </a:lnSpc>
              <a:spcBef>
                <a:spcPts val="324"/>
              </a:spcBef>
              <a:spcAft>
                <a:spcPts val="0"/>
              </a:spcAft>
              <a:buSzPts val="2800"/>
              <a:buChar char="◦"/>
              <a:defRPr sz="2800"/>
            </a:lvl2pPr>
            <a:lvl3pPr algn="l" indent="-381000" lvl="2" marL="1371600">
              <a:lnSpc>
                <a:spcPct val="100000"/>
              </a:lnSpc>
              <a:spcBef>
                <a:spcPts val="350"/>
              </a:spcBef>
              <a:spcAft>
                <a:spcPts val="0"/>
              </a:spcAft>
              <a:buSzPts val="2400"/>
              <a:buChar char="●"/>
              <a:defRPr sz="2400"/>
            </a:lvl3pPr>
            <a:lvl4pPr algn="l" indent="-355600" lvl="3" marL="1828800">
              <a:lnSpc>
                <a:spcPct val="100000"/>
              </a:lnSpc>
              <a:spcBef>
                <a:spcPts val="350"/>
              </a:spcBef>
              <a:spcAft>
                <a:spcPts val="0"/>
              </a:spcAft>
              <a:buSzPts val="2000"/>
              <a:buChar char="●"/>
              <a:defRPr sz="2000"/>
            </a:lvl4pPr>
            <a:lvl5pPr algn="l" indent="-355600" lvl="4" marL="2286000">
              <a:lnSpc>
                <a:spcPct val="100000"/>
              </a:lnSpc>
              <a:spcBef>
                <a:spcPts val="350"/>
              </a:spcBef>
              <a:spcAft>
                <a:spcPts val="0"/>
              </a:spcAft>
              <a:buSzPts val="2000"/>
              <a:buChar char="●"/>
              <a:defRPr sz="2000"/>
            </a:lvl5pPr>
            <a:lvl6pPr algn="l" indent="-342900" lvl="5" marL="2743200">
              <a:lnSpc>
                <a:spcPct val="100000"/>
              </a:lnSpc>
              <a:spcBef>
                <a:spcPts val="350"/>
              </a:spcBef>
              <a:spcAft>
                <a:spcPts val="0"/>
              </a:spcAft>
              <a:buSzPts val="1800"/>
              <a:buChar char="■"/>
            </a:lvl6pPr>
            <a:lvl7pPr algn="l" indent="-342900" lvl="6" marL="3200400">
              <a:lnSpc>
                <a:spcPct val="100000"/>
              </a:lnSpc>
              <a:spcBef>
                <a:spcPts val="350"/>
              </a:spcBef>
              <a:spcAft>
                <a:spcPts val="0"/>
              </a:spcAft>
              <a:buSzPts val="1800"/>
              <a:buChar char="■"/>
            </a:lvl7pPr>
            <a:lvl8pPr algn="l" indent="-342900" lvl="7" marL="3657600">
              <a:lnSpc>
                <a:spcPct val="100000"/>
              </a:lnSpc>
              <a:spcBef>
                <a:spcPts val="350"/>
              </a:spcBef>
              <a:spcAft>
                <a:spcPts val="0"/>
              </a:spcAft>
              <a:buSzPts val="1800"/>
              <a:buChar char="■"/>
            </a:lvl8pPr>
            <a:lvl9pPr algn="l" indent="-342900" lvl="8" marL="4114800">
              <a:lnSpc>
                <a:spcPct val="100000"/>
              </a:lnSpc>
              <a:spcBef>
                <a:spcPts val="350"/>
              </a:spcBef>
              <a:spcAft>
                <a:spcPts val="0"/>
              </a:spcAft>
              <a:buSzPts val="1800"/>
              <a:buChar char="■"/>
            </a:lvl9pPr>
          </a:lstStyle>
          <a:p/>
        </p:txBody>
      </p:sp>
      <p:sp>
        <p:nvSpPr>
          <p:cNvPr id="1048679" name="Google Shape;76;p24"/>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0" name="Google Shape;77;p24"/>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1" name="Google Shape;78;p24"/>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5"/>
        <p:cNvGrpSpPr/>
        <p:nvPr/>
      </p:nvGrpSpPr>
      <p:grpSpPr>
        <a:xfrm>
          <a:off x="0" y="0"/>
          <a:ext cx="0" cy="0"/>
          <a:chOff x="0" y="0"/>
          <a:chExt cx="0" cy="0"/>
        </a:xfrm>
      </p:grpSpPr>
      <p:sp>
        <p:nvSpPr>
          <p:cNvPr id="1048576" name="Google Shape;6;p15"/>
          <p:cNvSpPr/>
          <p:nvPr/>
        </p:nvSpPr>
        <p:spPr>
          <a:xfrm>
            <a:off x="955249" y="5001994"/>
            <a:ext cx="5069337" cy="1443111"/>
          </a:xfrm>
          <a:custGeom>
            <a:avLst/>
            <a:ahLst/>
            <a:rect l="l" t="t" r="r" b="b"/>
            <a:pathLst>
              <a:path w="5760" h="528" extrusionOk="0">
                <a:moveTo>
                  <a:pt x="-329" y="347"/>
                </a:moveTo>
                <a:lnTo>
                  <a:pt x="7156" y="682"/>
                </a:lnTo>
                <a:lnTo>
                  <a:pt x="5229" y="682"/>
                </a:lnTo>
                <a:lnTo>
                  <a:pt x="-328" y="345"/>
                </a:lnTo>
              </a:path>
            </a:pathLst>
          </a:custGeom>
          <a:solidFill>
            <a:srgbClr val="D7A0AE">
              <a:alpha val="40000"/>
            </a:srgbClr>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Lucida Sans"/>
              <a:ea typeface="Lucida Sans"/>
              <a:cs typeface="Lucida Sans"/>
              <a:sym typeface="Lucida Sans"/>
            </a:endParaRPr>
          </a:p>
        </p:txBody>
      </p:sp>
      <p:sp>
        <p:nvSpPr>
          <p:cNvPr id="1048577" name="Google Shape;7;p15"/>
          <p:cNvSpPr/>
          <p:nvPr/>
        </p:nvSpPr>
        <p:spPr>
          <a:xfrm>
            <a:off x="-71414" y="5785023"/>
            <a:ext cx="5069337" cy="838200"/>
          </a:xfrm>
          <a:custGeom>
            <a:avLst/>
            <a:ahLst/>
            <a:rect l="l" t="t" r="r" b="b"/>
            <a:pathLst>
              <a:path w="5760" h="528" extrusionOk="0">
                <a:moveTo>
                  <a:pt x="817" y="97"/>
                </a:moveTo>
                <a:lnTo>
                  <a:pt x="6408" y="682"/>
                </a:lnTo>
                <a:lnTo>
                  <a:pt x="5232" y="685"/>
                </a:lnTo>
                <a:lnTo>
                  <a:pt x="829" y="101"/>
                </a:lnTo>
              </a:path>
            </a:pathLst>
          </a:custGeom>
          <a:solidFill>
            <a:srgbClr val="000000"/>
          </a:solid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Lucida Sans"/>
              <a:ea typeface="Lucida Sans"/>
              <a:cs typeface="Lucida Sans"/>
              <a:sym typeface="Lucida Sans"/>
            </a:endParaRPr>
          </a:p>
        </p:txBody>
      </p:sp>
      <p:sp>
        <p:nvSpPr>
          <p:cNvPr id="1048578" name="Google Shape;8;p15"/>
          <p:cNvSpPr/>
          <p:nvPr/>
        </p:nvSpPr>
        <p:spPr>
          <a:xfrm>
            <a:off x="-8056" y="5791253"/>
            <a:ext cx="4536419" cy="1080868"/>
          </a:xfrm>
          <a:prstGeom prst="rtTriangle"/>
          <a:blipFill rotWithShape="1">
            <a:blip xmlns:r="http://schemas.openxmlformats.org/officeDocument/2006/relationships" r:embed="rId12">
              <a:alphaModFix amt="50000"/>
            </a:blip>
            <a:tile algn="t" flip="none" sx="50000" sy="50000" tx="0" ty="0"/>
          </a:blipFill>
          <a:ln>
            <a:noFill/>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lt1"/>
              </a:solidFill>
              <a:latin typeface="Lucida Sans"/>
              <a:ea typeface="Lucida Sans"/>
              <a:cs typeface="Lucida Sans"/>
              <a:sym typeface="Lucida Sans"/>
            </a:endParaRPr>
          </a:p>
        </p:txBody>
      </p:sp>
      <p:cxnSp>
        <p:nvCxnSpPr>
          <p:cNvPr id="3145728" name="Google Shape;9;p15"/>
          <p:cNvCxnSpPr>
            <a:cxnSpLocks/>
          </p:cNvCxnSpPr>
          <p:nvPr/>
        </p:nvCxnSpPr>
        <p:spPr>
          <a:xfrm>
            <a:off x="-12316" y="5787739"/>
            <a:ext cx="4540679" cy="1084383"/>
          </a:xfrm>
          <a:prstGeom prst="straightConnector1"/>
          <a:noFill/>
          <a:ln w="12050" cap="flat" cmpd="sng">
            <a:solidFill>
              <a:srgbClr val="D297A6"/>
            </a:solidFill>
            <a:prstDash val="solid"/>
            <a:miter lim="800000"/>
            <a:headEnd type="none" w="sm" len="sm"/>
            <a:tailEnd type="none" w="sm" len="sm"/>
          </a:ln>
        </p:spPr>
      </p:cxnSp>
      <p:sp>
        <p:nvSpPr>
          <p:cNvPr id="1048579" name="Google Shape;10;p15"/>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l" lvl="0" marR="0" rtl="0">
              <a:lnSpc>
                <a:spcPct val="100000"/>
              </a:lnSpc>
              <a:spcBef>
                <a:spcPts val="0"/>
              </a:spcBef>
              <a:spcAft>
                <a:spcPts val="0"/>
              </a:spcAft>
              <a:buClr>
                <a:schemeClr val="dk2"/>
              </a:buClr>
              <a:buSzPts val="4100"/>
              <a:buFont typeface="Lucida Sans"/>
              <a:buNone/>
              <a:defRPr b="1" cap="none" sz="4100" i="0" strike="noStrike" u="none">
                <a:solidFill>
                  <a:schemeClr val="dk2"/>
                </a:solidFill>
                <a:latin typeface="Lucida Sans"/>
                <a:ea typeface="Lucida Sans"/>
                <a:cs typeface="Lucida Sans"/>
                <a:sym typeface="Lucida Sans"/>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80" name="Google Shape;11;p15"/>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lstStyle>
            <a:lvl1pPr algn="l" indent="-345186" lvl="0" marL="457200" marR="0" rtl="0">
              <a:lnSpc>
                <a:spcPct val="100000"/>
              </a:lnSpc>
              <a:spcBef>
                <a:spcPts val="400"/>
              </a:spcBef>
              <a:spcAft>
                <a:spcPts val="0"/>
              </a:spcAft>
              <a:buClr>
                <a:schemeClr val="accent1"/>
              </a:buClr>
              <a:buSzPts val="1836"/>
              <a:buFont typeface="Noto Sans Symbols"/>
              <a:buChar char="?"/>
              <a:defRPr b="0" cap="none" sz="2700" i="0" strike="noStrike" u="none">
                <a:solidFill>
                  <a:schemeClr val="dk1"/>
                </a:solidFill>
                <a:latin typeface="Lucida Sans"/>
                <a:ea typeface="Lucida Sans"/>
                <a:cs typeface="Lucida Sans"/>
                <a:sym typeface="Lucida Sans"/>
              </a:defRPr>
            </a:lvl1pPr>
            <a:lvl2pPr algn="l" indent="-374650" lvl="1" marL="914400" marR="0" rtl="0">
              <a:lnSpc>
                <a:spcPct val="100000"/>
              </a:lnSpc>
              <a:spcBef>
                <a:spcPts val="324"/>
              </a:spcBef>
              <a:spcAft>
                <a:spcPts val="0"/>
              </a:spcAft>
              <a:buClr>
                <a:schemeClr val="accent1"/>
              </a:buClr>
              <a:buSzPts val="2300"/>
              <a:buFont typeface="Verdana"/>
              <a:buChar char="◦"/>
              <a:defRPr b="0" cap="none" sz="2300" i="0" strike="noStrike" u="none">
                <a:solidFill>
                  <a:schemeClr val="dk1"/>
                </a:solidFill>
                <a:latin typeface="Lucida Sans"/>
                <a:ea typeface="Lucida Sans"/>
                <a:cs typeface="Lucida Sans"/>
                <a:sym typeface="Lucida Sans"/>
              </a:defRPr>
            </a:lvl2pPr>
            <a:lvl3pPr algn="l" indent="-361950" lvl="2" marL="1371600" marR="0" rtl="0">
              <a:lnSpc>
                <a:spcPct val="100000"/>
              </a:lnSpc>
              <a:spcBef>
                <a:spcPts val="350"/>
              </a:spcBef>
              <a:spcAft>
                <a:spcPts val="0"/>
              </a:spcAft>
              <a:buClr>
                <a:schemeClr val="accent2"/>
              </a:buClr>
              <a:buSzPts val="2100"/>
              <a:buFont typeface="Noto Sans Symbols"/>
              <a:buChar char="●"/>
              <a:defRPr b="0" cap="none" sz="2100" i="0" strike="noStrike" u="none">
                <a:solidFill>
                  <a:schemeClr val="dk1"/>
                </a:solidFill>
                <a:latin typeface="Lucida Sans"/>
                <a:ea typeface="Lucida Sans"/>
                <a:cs typeface="Lucida Sans"/>
                <a:sym typeface="Lucida Sans"/>
              </a:defRPr>
            </a:lvl3pPr>
            <a:lvl4pPr algn="l" indent="-349250" lvl="3" marL="1828800" marR="0" rtl="0">
              <a:lnSpc>
                <a:spcPct val="100000"/>
              </a:lnSpc>
              <a:spcBef>
                <a:spcPts val="350"/>
              </a:spcBef>
              <a:spcAft>
                <a:spcPts val="0"/>
              </a:spcAft>
              <a:buClr>
                <a:schemeClr val="accent2"/>
              </a:buClr>
              <a:buSzPts val="1900"/>
              <a:buFont typeface="Noto Sans Symbols"/>
              <a:buChar char="●"/>
              <a:defRPr b="0" cap="none" sz="1900" i="0" strike="noStrike" u="none">
                <a:solidFill>
                  <a:schemeClr val="dk1"/>
                </a:solidFill>
                <a:latin typeface="Lucida Sans"/>
                <a:ea typeface="Lucida Sans"/>
                <a:cs typeface="Lucida Sans"/>
                <a:sym typeface="Lucida Sans"/>
              </a:defRPr>
            </a:lvl4pPr>
            <a:lvl5pPr algn="l" indent="-342900" lvl="4" marL="2286000" marR="0" rtl="0">
              <a:lnSpc>
                <a:spcPct val="100000"/>
              </a:lnSpc>
              <a:spcBef>
                <a:spcPts val="350"/>
              </a:spcBef>
              <a:spcAft>
                <a:spcPts val="0"/>
              </a:spcAft>
              <a:buClr>
                <a:schemeClr val="accent2"/>
              </a:buClr>
              <a:buSzPts val="1800"/>
              <a:buFont typeface="Noto Sans Symbols"/>
              <a:buChar char="●"/>
              <a:defRPr b="0" cap="none" sz="1800" i="0" strike="noStrike" u="none">
                <a:solidFill>
                  <a:schemeClr val="dk1"/>
                </a:solidFill>
                <a:latin typeface="Lucida Sans"/>
                <a:ea typeface="Lucida Sans"/>
                <a:cs typeface="Lucida Sans"/>
                <a:sym typeface="Lucida Sans"/>
              </a:defRPr>
            </a:lvl5pPr>
            <a:lvl6pPr algn="l" indent="-342900" lvl="5" marL="2743200" marR="0" rtl="0">
              <a:lnSpc>
                <a:spcPct val="100000"/>
              </a:lnSpc>
              <a:spcBef>
                <a:spcPts val="350"/>
              </a:spcBef>
              <a:spcAft>
                <a:spcPts val="0"/>
              </a:spcAft>
              <a:buClr>
                <a:schemeClr val="accent3"/>
              </a:buClr>
              <a:buSzPts val="1800"/>
              <a:buFont typeface="Noto Sans Symbols"/>
              <a:buChar char="■"/>
              <a:defRPr b="0" cap="none" sz="1800" i="0" strike="noStrike" u="none">
                <a:solidFill>
                  <a:schemeClr val="dk1"/>
                </a:solidFill>
                <a:latin typeface="Lucida Sans"/>
                <a:ea typeface="Lucida Sans"/>
                <a:cs typeface="Lucida Sans"/>
                <a:sym typeface="Lucida Sans"/>
              </a:defRPr>
            </a:lvl6pPr>
            <a:lvl7pPr algn="l" indent="-330200" lvl="6" marL="3200400" marR="0" rtl="0">
              <a:lnSpc>
                <a:spcPct val="100000"/>
              </a:lnSpc>
              <a:spcBef>
                <a:spcPts val="350"/>
              </a:spcBef>
              <a:spcAft>
                <a:spcPts val="0"/>
              </a:spcAft>
              <a:buClr>
                <a:schemeClr val="accent3"/>
              </a:buClr>
              <a:buSzPts val="1600"/>
              <a:buFont typeface="Noto Sans Symbols"/>
              <a:buChar char="■"/>
              <a:defRPr b="0" cap="none" sz="1600" i="0" strike="noStrike" u="none">
                <a:solidFill>
                  <a:schemeClr val="dk1"/>
                </a:solidFill>
                <a:latin typeface="Lucida Sans"/>
                <a:ea typeface="Lucida Sans"/>
                <a:cs typeface="Lucida Sans"/>
                <a:sym typeface="Lucida Sans"/>
              </a:defRPr>
            </a:lvl7pPr>
            <a:lvl8pPr algn="l" indent="-330200" lvl="7" marL="3657600" marR="0" rtl="0">
              <a:lnSpc>
                <a:spcPct val="100000"/>
              </a:lnSpc>
              <a:spcBef>
                <a:spcPts val="350"/>
              </a:spcBef>
              <a:spcAft>
                <a:spcPts val="0"/>
              </a:spcAft>
              <a:buClr>
                <a:schemeClr val="accent3"/>
              </a:buClr>
              <a:buSzPts val="1600"/>
              <a:buFont typeface="Noto Sans Symbols"/>
              <a:buChar char="■"/>
              <a:defRPr b="0" cap="none" sz="1600" i="0" strike="noStrike" u="none">
                <a:solidFill>
                  <a:schemeClr val="dk1"/>
                </a:solidFill>
                <a:latin typeface="Lucida Sans"/>
                <a:ea typeface="Lucida Sans"/>
                <a:cs typeface="Lucida Sans"/>
                <a:sym typeface="Lucida Sans"/>
              </a:defRPr>
            </a:lvl8pPr>
            <a:lvl9pPr algn="l" indent="-330200" lvl="8" marL="4114800" marR="0" rtl="0">
              <a:lnSpc>
                <a:spcPct val="100000"/>
              </a:lnSpc>
              <a:spcBef>
                <a:spcPts val="350"/>
              </a:spcBef>
              <a:spcAft>
                <a:spcPts val="0"/>
              </a:spcAft>
              <a:buClr>
                <a:schemeClr val="accent3"/>
              </a:buClr>
              <a:buSzPts val="1600"/>
              <a:buFont typeface="Noto Sans Symbols"/>
              <a:buChar char="■"/>
              <a:defRPr b="0" cap="none" sz="1600" i="0" strike="noStrike" u="none">
                <a:solidFill>
                  <a:schemeClr val="dk1"/>
                </a:solidFill>
                <a:latin typeface="Lucida Sans"/>
                <a:ea typeface="Lucida Sans"/>
                <a:cs typeface="Lucida Sans"/>
                <a:sym typeface="Lucida Sans"/>
              </a:defRPr>
            </a:lvl9pPr>
          </a:lstStyle>
          <a:p/>
        </p:txBody>
      </p:sp>
      <p:sp>
        <p:nvSpPr>
          <p:cNvPr id="1048581" name="Google Shape;12;p15"/>
          <p:cNvSpPr txBox="1"/>
          <p:nvPr>
            <p:ph type="dt" idx="10"/>
          </p:nvPr>
        </p:nvSpPr>
        <p:spPr>
          <a:xfrm>
            <a:off x="8969376" y="6407944"/>
            <a:ext cx="2560320" cy="36576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000" i="0" strike="noStrike" u="none">
                <a:solidFill>
                  <a:schemeClr val="dk1"/>
                </a:solidFill>
                <a:latin typeface="Lucida Sans"/>
                <a:ea typeface="Lucida Sans"/>
                <a:cs typeface="Lucida Sans"/>
                <a:sym typeface="Lucida Sans"/>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9pPr>
          </a:lstStyle>
          <a:p/>
        </p:txBody>
      </p:sp>
      <p:sp>
        <p:nvSpPr>
          <p:cNvPr id="1048582" name="Google Shape;13;p15"/>
          <p:cNvSpPr txBox="1"/>
          <p:nvPr>
            <p:ph type="ftr" idx="11"/>
          </p:nvPr>
        </p:nvSpPr>
        <p:spPr>
          <a:xfrm>
            <a:off x="5840097" y="6407945"/>
            <a:ext cx="3134241" cy="365125"/>
          </a:xfrm>
          <a:prstGeom prst="rect"/>
          <a:noFill/>
          <a:ln>
            <a:noFill/>
          </a:ln>
        </p:spPr>
        <p:txBody>
          <a:bodyPr anchor="b"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000" i="0" strike="noStrike" u="none">
                <a:solidFill>
                  <a:schemeClr val="dk1"/>
                </a:solidFill>
                <a:latin typeface="Lucida Sans"/>
                <a:ea typeface="Lucida Sans"/>
                <a:cs typeface="Lucida Sans"/>
                <a:sym typeface="Lucida Sans"/>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ucida Sans"/>
                <a:ea typeface="Lucida Sans"/>
                <a:cs typeface="Lucida Sans"/>
                <a:sym typeface="Lucida Sans"/>
              </a:defRPr>
            </a:lvl9pPr>
          </a:lstStyle>
          <a:p/>
        </p:txBody>
      </p:sp>
      <p:sp>
        <p:nvSpPr>
          <p:cNvPr id="1048583" name="Google Shape;14;p15"/>
          <p:cNvSpPr txBox="1"/>
          <p:nvPr>
            <p:ph type="sldNum" idx="12"/>
          </p:nvPr>
        </p:nvSpPr>
        <p:spPr>
          <a:xfrm>
            <a:off x="11529696" y="6407945"/>
            <a:ext cx="487680" cy="365125"/>
          </a:xfrm>
          <a:prstGeom prst="rect"/>
          <a:noFill/>
          <a:ln>
            <a:noFill/>
          </a:ln>
        </p:spPr>
        <p:txBody>
          <a:bodyPr anchor="b"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1pPr>
            <a:lvl2pPr algn="r" indent="0" lvl="1" marL="0" marR="0" rtl="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2pPr>
            <a:lvl3pPr algn="r" indent="0" lvl="2" marL="0" marR="0" rtl="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3pPr>
            <a:lvl4pPr algn="r" indent="0" lvl="3" marL="0" marR="0" rtl="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4pPr>
            <a:lvl5pPr algn="r" indent="0" lvl="4" marL="0" marR="0" rtl="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5pPr>
            <a:lvl6pPr algn="r" indent="0" lvl="5" marL="0" marR="0" rtl="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6pPr>
            <a:lvl7pPr algn="r" indent="0" lvl="6" marL="0" marR="0" rtl="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7pPr>
            <a:lvl8pPr algn="r" indent="0" lvl="7" marL="0" marR="0" rtl="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8pPr>
            <a:lvl9pPr algn="r" indent="0" lvl="8" marL="0" marR="0" rtl="0">
              <a:lnSpc>
                <a:spcPct val="100000"/>
              </a:lnSpc>
              <a:spcBef>
                <a:spcPts val="0"/>
              </a:spcBef>
              <a:spcAft>
                <a:spcPts val="0"/>
              </a:spcAft>
              <a:buClr>
                <a:srgbClr val="000000"/>
              </a:buClr>
              <a:buSzPts val="1000"/>
              <a:buFont typeface="Arial"/>
              <a:buNone/>
              <a:defRPr b="0" cap="none" sz="1000" i="0" strike="noStrike" u="none">
                <a:solidFill>
                  <a:schemeClr val="dk1"/>
                </a:solidFill>
                <a:latin typeface="Lucida Sans"/>
                <a:ea typeface="Lucida Sans"/>
                <a:cs typeface="Lucida Sans"/>
                <a:sym typeface="Lucida Sans"/>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01"/>
        <p:cNvGrpSpPr/>
        <p:nvPr/>
      </p:nvGrpSpPr>
      <p:grpSpPr>
        <a:xfrm>
          <a:off x="0" y="0"/>
          <a:ext cx="0" cy="0"/>
          <a:chOff x="0" y="0"/>
          <a:chExt cx="0" cy="0"/>
        </a:xfrm>
      </p:grpSpPr>
      <p:sp>
        <p:nvSpPr>
          <p:cNvPr id="1048593" name="Google Shape;102;p1"/>
          <p:cNvSpPr txBox="1"/>
          <p:nvPr>
            <p:ph type="ctrTitle"/>
          </p:nvPr>
        </p:nvSpPr>
        <p:spPr>
          <a:xfrm>
            <a:off x="1769432" y="603153"/>
            <a:ext cx="6815700" cy="1515600"/>
          </a:xfrm>
          <a:prstGeom prst="rect"/>
          <a:noFill/>
          <a:ln>
            <a:noFill/>
          </a:ln>
        </p:spPr>
        <p:txBody>
          <a:bodyPr anchor="b" anchorCtr="0" bIns="45700" lIns="91425" rIns="91425" spcFirstLastPara="1" tIns="45700" wrap="square">
            <a:normAutofit/>
          </a:bodyPr>
          <a:p>
            <a:pPr algn="r" indent="0" lvl="0" marL="0" rtl="0">
              <a:lnSpc>
                <a:spcPct val="100000"/>
              </a:lnSpc>
              <a:spcBef>
                <a:spcPts val="0"/>
              </a:spcBef>
              <a:spcAft>
                <a:spcPts val="0"/>
              </a:spcAft>
              <a:buClr>
                <a:schemeClr val="dk2"/>
              </a:buClr>
              <a:buSzPct val="100000"/>
              <a:buFont typeface="Lucida Sans"/>
              <a:buNone/>
            </a:pPr>
            <a:r>
              <a:rPr lang="en-US"/>
              <a:t>COURIER TRACKING SYSTEM</a:t>
            </a:r>
          </a:p>
        </p:txBody>
      </p:sp>
      <p:sp>
        <p:nvSpPr>
          <p:cNvPr id="1048594" name="Google Shape;103;p1"/>
          <p:cNvSpPr txBox="1"/>
          <p:nvPr>
            <p:ph type="subTitle" idx="1"/>
          </p:nvPr>
        </p:nvSpPr>
        <p:spPr>
          <a:xfrm>
            <a:off x="7079700" y="2462325"/>
            <a:ext cx="5112300" cy="2358300"/>
          </a:xfrm>
          <a:prstGeom prst="rect"/>
          <a:noFill/>
          <a:ln>
            <a:noFill/>
          </a:ln>
        </p:spPr>
        <p:txBody>
          <a:bodyPr anchor="t" anchorCtr="0" bIns="45700" lIns="45700" rIns="45700" spcFirstLastPara="1" tIns="45700" wrap="square">
            <a:normAutofit/>
          </a:bodyPr>
          <a:p>
            <a:pPr algn="r" indent="0" lvl="0" marL="0" marR="64008" rtl="0">
              <a:lnSpc>
                <a:spcPct val="100000"/>
              </a:lnSpc>
              <a:spcBef>
                <a:spcPts val="0"/>
              </a:spcBef>
              <a:spcAft>
                <a:spcPts val="0"/>
              </a:spcAft>
              <a:buSzPts val="1836"/>
              <a:buNone/>
            </a:pPr>
            <a:r>
              <a:t/>
            </a:r>
          </a:p>
        </p:txBody>
      </p:sp>
      <p:sp>
        <p:nvSpPr>
          <p:cNvPr id="1048595" name="Google Shape;104;p1"/>
          <p:cNvSpPr txBox="1"/>
          <p:nvPr/>
        </p:nvSpPr>
        <p:spPr>
          <a:xfrm>
            <a:off x="6823800" y="2462325"/>
            <a:ext cx="4773600" cy="6177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2800"/>
              <a:buFont typeface="Arial"/>
              <a:buNone/>
            </a:pPr>
            <a:r>
              <a:t/>
            </a:r>
            <a:endParaRPr b="0" cap="none" sz="2800" i="0" strike="noStrike" u="none">
              <a:solidFill>
                <a:srgbClr val="000000"/>
              </a:solidFill>
              <a:latin typeface="Lucida Sans"/>
              <a:ea typeface="Lucida Sans"/>
              <a:cs typeface="Lucida Sans"/>
              <a:sym typeface="Lucida Sans"/>
            </a:endParaRPr>
          </a:p>
        </p:txBody>
      </p:sp>
      <p:sp>
        <p:nvSpPr>
          <p:cNvPr id="1048596" name="Google Shape;105;p1"/>
          <p:cNvSpPr txBox="1"/>
          <p:nvPr/>
        </p:nvSpPr>
        <p:spPr>
          <a:xfrm>
            <a:off x="6075" y="503500"/>
            <a:ext cx="12192000" cy="5982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2700"/>
              <a:buFont typeface="Arial"/>
              <a:buNone/>
            </a:pPr>
            <a:r>
              <a:t/>
            </a:r>
            <a:endParaRPr b="0" cap="none" sz="2700" i="0" strike="noStrike" u="none">
              <a:solidFill>
                <a:srgbClr val="000000"/>
              </a:solidFill>
              <a:latin typeface="Lucida Sans"/>
              <a:ea typeface="Lucida Sans"/>
              <a:cs typeface="Lucida Sans"/>
              <a:sym typeface="Lucida Sans"/>
            </a:endParaRPr>
          </a:p>
        </p:txBody>
      </p:sp>
      <p:sp>
        <p:nvSpPr>
          <p:cNvPr id="1048597" name="Google Shape;106;p1"/>
          <p:cNvSpPr txBox="1"/>
          <p:nvPr/>
        </p:nvSpPr>
        <p:spPr>
          <a:xfrm>
            <a:off x="7079700" y="2722750"/>
            <a:ext cx="5112300" cy="18592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2800"/>
              <a:buFont typeface="Arial"/>
              <a:buNone/>
            </a:pPr>
            <a:r>
              <a:rPr b="0" cap="none" sz="2800" i="0" lang="en-US" strike="noStrike" u="none">
                <a:solidFill>
                  <a:srgbClr val="000000"/>
                </a:solidFill>
                <a:latin typeface="Lucida Sans"/>
                <a:ea typeface="Lucida Sans"/>
                <a:cs typeface="Lucida Sans"/>
                <a:sym typeface="Lucida Sans"/>
              </a:rPr>
              <a:t>Present By</a:t>
            </a:r>
            <a:endParaRPr b="0" cap="none" sz="2800" i="0" strike="noStrike" u="none">
              <a:solidFill>
                <a:srgbClr val="000000"/>
              </a:solidFill>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800"/>
              <a:buFont typeface="Arial"/>
              <a:buNone/>
            </a:pPr>
            <a:r>
              <a:rPr b="0" cap="none" sz="2800" i="0" lang="en-US" strike="noStrike" u="none">
                <a:solidFill>
                  <a:srgbClr val="000000"/>
                </a:solidFill>
                <a:latin typeface="Lucida Sans"/>
                <a:ea typeface="Lucida Sans"/>
                <a:cs typeface="Lucida Sans"/>
                <a:sym typeface="Lucida Sans"/>
              </a:rPr>
              <a:t>K vasanthamani</a:t>
            </a:r>
            <a:endParaRPr b="0" cap="none" sz="2800" i="0" strike="noStrike" u="none">
              <a:solidFill>
                <a:srgbClr val="000000"/>
              </a:solidFill>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800"/>
              <a:buFont typeface="Arial"/>
              <a:buNone/>
            </a:pPr>
            <a:r>
              <a:rPr b="0" cap="none" sz="2800" i="0" lang="en-US" strike="noStrike" u="none">
                <a:solidFill>
                  <a:srgbClr val="000000"/>
                </a:solidFill>
                <a:latin typeface="Lucida Sans"/>
                <a:ea typeface="Lucida Sans"/>
                <a:cs typeface="Lucida Sans"/>
                <a:sym typeface="Lucida Sans"/>
              </a:rPr>
              <a:t>lll B.sc computer science</a:t>
            </a:r>
            <a:endParaRPr b="0" cap="none" sz="2800" i="0" strike="noStrike" u="none">
              <a:solidFill>
                <a:srgbClr val="000000"/>
              </a:solidFill>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800"/>
              <a:buFont typeface="Arial"/>
              <a:buNone/>
            </a:pPr>
            <a:r>
              <a:rPr b="0" cap="none" sz="2800" i="0" lang="en-US" strike="noStrike" u="none">
                <a:solidFill>
                  <a:srgbClr val="000000"/>
                </a:solidFill>
                <a:latin typeface="Lucida Sans"/>
                <a:ea typeface="Lucida Sans"/>
                <a:cs typeface="Lucida Sans"/>
                <a:sym typeface="Lucida Sans"/>
              </a:rPr>
              <a:t>Guided by Dr A.Poornima</a:t>
            </a:r>
            <a:endParaRPr b="0" cap="none" sz="2800" i="0" strike="noStrike" u="none">
              <a:solidFill>
                <a:srgbClr val="000000"/>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Shape 164"/>
        <p:cNvGrpSpPr/>
        <p:nvPr/>
      </p:nvGrpSpPr>
      <p:grpSpPr>
        <a:xfrm>
          <a:off x="0" y="0"/>
          <a:ext cx="0" cy="0"/>
          <a:chOff x="0" y="0"/>
          <a:chExt cx="0" cy="0"/>
        </a:xfrm>
      </p:grpSpPr>
      <p:sp>
        <p:nvSpPr>
          <p:cNvPr id="1048645" name="Google Shape;165;p10"/>
          <p:cNvSpPr txBox="1"/>
          <p:nvPr>
            <p:ph type="body" idx="1"/>
          </p:nvPr>
        </p:nvSpPr>
        <p:spPr>
          <a:xfrm>
            <a:off x="263235" y="2988011"/>
            <a:ext cx="10972800" cy="4525963"/>
          </a:xfrm>
          <a:prstGeom prst="rect"/>
          <a:noFill/>
          <a:ln>
            <a:noFill/>
          </a:ln>
        </p:spPr>
        <p:txBody>
          <a:bodyPr anchor="t" anchorCtr="0" bIns="45700" lIns="91425" rIns="91425" spcFirstLastPara="1" tIns="45700" wrap="square">
            <a:normAutofit/>
          </a:bodyPr>
          <a:p>
            <a:pPr algn="l" indent="-256032" lvl="0" marL="365760" rtl="0">
              <a:lnSpc>
                <a:spcPct val="100000"/>
              </a:lnSpc>
              <a:spcBef>
                <a:spcPts val="0"/>
              </a:spcBef>
              <a:spcAft>
                <a:spcPts val="0"/>
              </a:spcAft>
              <a:buSzPts val="1224"/>
              <a:buNone/>
            </a:pPr>
            <a:r>
              <a:t/>
            </a:r>
            <a:endParaRPr b="1" sz="1800">
              <a:latin typeface="Calibri"/>
              <a:ea typeface="Calibri"/>
              <a:cs typeface="Calibri"/>
              <a:sym typeface="Calibri"/>
            </a:endParaRPr>
          </a:p>
          <a:p>
            <a:pPr algn="l" indent="-256032" lvl="0" marL="365760" rtl="0">
              <a:lnSpc>
                <a:spcPct val="100000"/>
              </a:lnSpc>
              <a:spcBef>
                <a:spcPts val="400"/>
              </a:spcBef>
              <a:spcAft>
                <a:spcPts val="0"/>
              </a:spcAft>
              <a:buSzPts val="1224"/>
              <a:buNone/>
            </a:pPr>
            <a:r>
              <a:rPr b="1" sz="1800" lang="en-US">
                <a:latin typeface="Calibri"/>
                <a:ea typeface="Calibri"/>
                <a:cs typeface="Calibri"/>
                <a:sym typeface="Calibri"/>
              </a:rPr>
              <a:t>Track Order</a:t>
            </a:r>
          </a:p>
          <a:p>
            <a:pPr algn="l" indent="-256032" lvl="0" marL="365760" rtl="0">
              <a:lnSpc>
                <a:spcPct val="100000"/>
              </a:lnSpc>
              <a:spcBef>
                <a:spcPts val="400"/>
              </a:spcBef>
              <a:spcAft>
                <a:spcPts val="0"/>
              </a:spcAft>
              <a:buSzPts val="1224"/>
              <a:buNone/>
            </a:pPr>
            <a:r>
              <a:t/>
            </a:r>
            <a:endParaRPr b="1"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	Once the order was confirmed then customer have an one unique id, this will helps to track an order and order details. Customer manually track the courier after the courier will be updated once.</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None/>
            </a:pPr>
            <a:r>
              <a:t/>
            </a:r>
            <a:endParaRPr b="1" sz="1800">
              <a:latin typeface="Calibri"/>
              <a:ea typeface="Calibri"/>
              <a:cs typeface="Calibri"/>
              <a:sym typeface="Calibri"/>
            </a:endParaRPr>
          </a:p>
        </p:txBody>
      </p:sp>
      <p:sp>
        <p:nvSpPr>
          <p:cNvPr id="1048713" name=""/>
          <p:cNvSpPr txBox="1"/>
          <p:nvPr/>
        </p:nvSpPr>
        <p:spPr>
          <a:xfrm>
            <a:off x="263235" y="1216609"/>
            <a:ext cx="9528542" cy="1577341"/>
          </a:xfrm>
          <a:prstGeom prst="rect"/>
        </p:spPr>
        <p:txBody>
          <a:bodyPr rtlCol="0" wrap="square">
            <a:spAutoFit/>
          </a:bodyPr>
          <a:p>
            <a:pPr algn="l" indent="-256032" lvl="0" marL="365760" rtl="0">
              <a:lnSpc>
                <a:spcPct val="100000"/>
              </a:lnSpc>
              <a:spcBef>
                <a:spcPts val="400"/>
              </a:spcBef>
              <a:spcAft>
                <a:spcPts val="0"/>
              </a:spcAft>
              <a:buSzPts val="1224"/>
              <a:buNone/>
            </a:pPr>
            <a:r>
              <a:rPr b="1" sz="1800" lang="en-US">
                <a:latin typeface="Calibri"/>
                <a:ea typeface="Calibri"/>
                <a:cs typeface="Calibri"/>
                <a:sym typeface="Calibri"/>
              </a:rPr>
              <a:t>Billing Details</a:t>
            </a:r>
            <a:endParaRPr sz="2800"/>
          </a:p>
          <a:p>
            <a:pPr algn="l" indent="-256032" lvl="0" marL="365760" rtl="0">
              <a:lnSpc>
                <a:spcPct val="100000"/>
              </a:lnSpc>
              <a:spcBef>
                <a:spcPts val="400"/>
              </a:spcBef>
              <a:spcAft>
                <a:spcPts val="0"/>
              </a:spcAft>
              <a:buSzPts val="1224"/>
              <a:buNone/>
            </a:pPr>
            <a:r>
              <a:t/>
            </a:r>
            <a:endParaRPr b="1"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	This module will manage the billing details, administer will see the daily billing details.</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In this module has to completely showing all the information about the courier and customer. And also, will see the daily billing details.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Shape 170"/>
        <p:cNvGrpSpPr/>
        <p:nvPr/>
      </p:nvGrpSpPr>
      <p:grpSpPr>
        <a:xfrm>
          <a:off x="0" y="0"/>
          <a:ext cx="0" cy="0"/>
          <a:chOff x="0" y="0"/>
          <a:chExt cx="0" cy="0"/>
        </a:xfrm>
      </p:grpSpPr>
      <p:sp>
        <p:nvSpPr>
          <p:cNvPr id="1048649" name="Google Shape;171;p11"/>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p>
            <a:pPr algn="l" indent="-256032" lvl="0" marL="365760" rtl="0">
              <a:lnSpc>
                <a:spcPct val="100000"/>
              </a:lnSpc>
              <a:spcBef>
                <a:spcPts val="0"/>
              </a:spcBef>
              <a:spcAft>
                <a:spcPts val="0"/>
              </a:spcAft>
              <a:buSzPts val="1224"/>
              <a:buNone/>
            </a:pPr>
            <a:r>
              <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None/>
            </a:pPr>
            <a:r>
              <a:rPr b="1" sz="1800" lang="en-US">
                <a:latin typeface="Calibri"/>
                <a:ea typeface="Calibri"/>
                <a:cs typeface="Calibri"/>
                <a:sym typeface="Calibri"/>
              </a:rPr>
              <a:t>Report Module:</a:t>
            </a:r>
          </a:p>
          <a:p>
            <a:pPr algn="l" indent="-256032" lvl="0" marL="365760" rtl="0">
              <a:lnSpc>
                <a:spcPct val="100000"/>
              </a:lnSpc>
              <a:spcBef>
                <a:spcPts val="400"/>
              </a:spcBef>
              <a:spcAft>
                <a:spcPts val="0"/>
              </a:spcAft>
              <a:buSzPts val="1224"/>
              <a:buNone/>
            </a:pPr>
            <a:r>
              <a:t/>
            </a:r>
            <a:endParaRPr b="1"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In this module will be showing an overall report to the courier, customer enter the courier number then it will be showing the last update of the courier. This is an main concept of the courier tracking.</a:t>
            </a:r>
            <a:endParaRPr sz="1800">
              <a:latin typeface="Calibri"/>
              <a:ea typeface="Calibri"/>
              <a:cs typeface="Calibri"/>
              <a:sym typeface="Calibri"/>
            </a:endParaRPr>
          </a:p>
          <a:p>
            <a:pPr algn="l" indent="-139446" lvl="0" marL="365760" rtl="0">
              <a:lnSpc>
                <a:spcPct val="100000"/>
              </a:lnSpc>
              <a:spcBef>
                <a:spcPts val="400"/>
              </a:spcBef>
              <a:spcAft>
                <a:spcPts val="0"/>
              </a:spcAft>
              <a:buSzPts val="1836"/>
              <a:buNone/>
            </a:pPr>
            <a:r>
              <a:t/>
            </a:r>
          </a:p>
        </p:txBody>
      </p:sp>
      <p:sp>
        <p:nvSpPr>
          <p:cNvPr id="1048650" name="Google Shape;172;p11"/>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4100"/>
              <a:buFont typeface="Lucida Sans"/>
              <a:buNone/>
            </a:pPr>
            <a: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Shape 176"/>
        <p:cNvGrpSpPr/>
        <p:nvPr/>
      </p:nvGrpSpPr>
      <p:grpSpPr>
        <a:xfrm>
          <a:off x="0" y="0"/>
          <a:ext cx="0" cy="0"/>
          <a:chOff x="0" y="0"/>
          <a:chExt cx="0" cy="0"/>
        </a:xfrm>
      </p:grpSpPr>
      <p:sp>
        <p:nvSpPr>
          <p:cNvPr id="1048653" name="Google Shape;177;p12"/>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p>
            <a:pPr algn="l" indent="-256031" lvl="0" marL="365760" rtl="0">
              <a:lnSpc>
                <a:spcPct val="100000"/>
              </a:lnSpc>
              <a:spcBef>
                <a:spcPts val="0"/>
              </a:spcBef>
              <a:spcAft>
                <a:spcPts val="0"/>
              </a:spcAft>
              <a:buSzPts val="2448"/>
              <a:buChar char="?"/>
            </a:pPr>
            <a:r>
              <a:rPr sz="3600" lang="en-US">
                <a:solidFill>
                  <a:schemeClr val="dk2"/>
                </a:solidFill>
                <a:latin typeface="Lucida Sans"/>
                <a:ea typeface="Lucida Sans"/>
                <a:cs typeface="Lucida Sans"/>
                <a:sym typeface="Lucida Sans"/>
              </a:rPr>
              <a:t>Level 0:</a:t>
            </a:r>
          </a:p>
          <a:p>
            <a:pPr algn="l" indent="0" lvl="0" marL="0" rtl="0">
              <a:lnSpc>
                <a:spcPct val="100000"/>
              </a:lnSpc>
              <a:spcBef>
                <a:spcPts val="400"/>
              </a:spcBef>
              <a:spcAft>
                <a:spcPts val="0"/>
              </a:spcAft>
              <a:buSzPts val="2448"/>
              <a:buNone/>
            </a:pPr>
            <a:r>
              <a:t/>
            </a:r>
            <a:endParaRPr sz="3600">
              <a:solidFill>
                <a:schemeClr val="lt2"/>
              </a:solidFill>
              <a:latin typeface="Lucida Sans"/>
              <a:ea typeface="Lucida Sans"/>
              <a:cs typeface="Lucida Sans"/>
              <a:sym typeface="Lucida Sans"/>
            </a:endParaRPr>
          </a:p>
          <a:p>
            <a:pPr algn="l" indent="0" lvl="0" marL="0" rtl="0">
              <a:lnSpc>
                <a:spcPct val="100000"/>
              </a:lnSpc>
              <a:spcBef>
                <a:spcPts val="400"/>
              </a:spcBef>
              <a:spcAft>
                <a:spcPts val="0"/>
              </a:spcAft>
              <a:buSzPts val="1836"/>
              <a:buNone/>
            </a:pPr>
            <a:r>
              <a:t/>
            </a:r>
          </a:p>
        </p:txBody>
      </p:sp>
      <p:sp>
        <p:nvSpPr>
          <p:cNvPr id="1048654" name="Google Shape;178;p12"/>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4100"/>
              <a:buFont typeface="Lucida Sans"/>
              <a:buNone/>
            </a:pPr>
            <a:r>
              <a:rPr lang="en-US"/>
              <a:t>Data Flow Diagram</a:t>
            </a:r>
          </a:p>
        </p:txBody>
      </p:sp>
      <p:pic>
        <p:nvPicPr>
          <p:cNvPr id="2097153" name="Google Shape;179;p12"/>
          <p:cNvPicPr preferRelativeResize="0">
            <a:picLocks/>
          </p:cNvPicPr>
          <p:nvPr/>
        </p:nvPicPr>
        <p:blipFill rotWithShape="1">
          <a:blip xmlns:r="http://schemas.openxmlformats.org/officeDocument/2006/relationships" r:embed="rId1">
            <a:alphaModFix/>
          </a:blip>
          <a:srcRect l="0" t="0" r="0" b="0"/>
          <a:stretch>
            <a:fillRect/>
          </a:stretch>
        </p:blipFill>
        <p:spPr>
          <a:xfrm>
            <a:off x="3629977" y="3053715"/>
            <a:ext cx="4428173" cy="1299210"/>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Shape 183"/>
        <p:cNvGrpSpPr/>
        <p:nvPr/>
      </p:nvGrpSpPr>
      <p:grpSpPr>
        <a:xfrm>
          <a:off x="0" y="0"/>
          <a:ext cx="0" cy="0"/>
          <a:chOff x="0" y="0"/>
          <a:chExt cx="0" cy="0"/>
        </a:xfrm>
      </p:grpSpPr>
      <p:sp>
        <p:nvSpPr>
          <p:cNvPr id="1048657" name="Google Shape;184;p13"/>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4100"/>
              <a:buFont typeface="Lucida Sans"/>
              <a:buNone/>
            </a:pPr>
            <a:r>
              <a:rPr lang="en-US"/>
              <a:t>Level 1:</a:t>
            </a:r>
          </a:p>
        </p:txBody>
      </p:sp>
      <p:sp>
        <p:nvSpPr>
          <p:cNvPr id="1048658" name="Google Shape;185;p13"/>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p>
            <a:pPr algn="l" indent="-139446" lvl="0" marL="365760" rtl="0">
              <a:lnSpc>
                <a:spcPct val="100000"/>
              </a:lnSpc>
              <a:spcBef>
                <a:spcPts val="0"/>
              </a:spcBef>
              <a:spcAft>
                <a:spcPts val="0"/>
              </a:spcAft>
              <a:buSzPts val="1836"/>
              <a:buNone/>
            </a:pPr>
            <a:r>
              <a:t/>
            </a:r>
          </a:p>
        </p:txBody>
      </p:sp>
      <p:pic>
        <p:nvPicPr>
          <p:cNvPr id="2097154" name="Google Shape;186;p13"/>
          <p:cNvPicPr preferRelativeResize="0">
            <a:picLocks/>
          </p:cNvPicPr>
          <p:nvPr/>
        </p:nvPicPr>
        <p:blipFill rotWithShape="1">
          <a:blip xmlns:r="http://schemas.openxmlformats.org/officeDocument/2006/relationships" r:embed="rId1">
            <a:alphaModFix/>
          </a:blip>
          <a:srcRect l="0" t="0" r="0" b="0"/>
          <a:stretch>
            <a:fillRect/>
          </a:stretch>
        </p:blipFill>
        <p:spPr>
          <a:xfrm>
            <a:off x="3912235" y="637222"/>
            <a:ext cx="4542652" cy="5790082"/>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Shape 190"/>
        <p:cNvGrpSpPr/>
        <p:nvPr/>
      </p:nvGrpSpPr>
      <p:grpSpPr>
        <a:xfrm>
          <a:off x="0" y="0"/>
          <a:ext cx="0" cy="0"/>
          <a:chOff x="0" y="0"/>
          <a:chExt cx="0" cy="0"/>
        </a:xfrm>
      </p:grpSpPr>
      <p:sp>
        <p:nvSpPr>
          <p:cNvPr id="1048661" name="Google Shape;191;p14"/>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p>
            <a:pPr algn="l" indent="-139446" lvl="0" marL="365760" rtl="0">
              <a:lnSpc>
                <a:spcPct val="100000"/>
              </a:lnSpc>
              <a:spcBef>
                <a:spcPts val="0"/>
              </a:spcBef>
              <a:spcAft>
                <a:spcPts val="0"/>
              </a:spcAft>
              <a:buSzPts val="1836"/>
              <a:buNone/>
            </a:pPr>
            <a:r>
              <a:t/>
            </a:r>
          </a:p>
        </p:txBody>
      </p:sp>
      <p:sp>
        <p:nvSpPr>
          <p:cNvPr id="1048662" name="Google Shape;192;p14"/>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4100"/>
              <a:buFont typeface="Lucida Sans"/>
              <a:buNone/>
            </a:pPr>
            <a:r>
              <a:rPr 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10"/>
        <p:cNvGrpSpPr/>
        <p:nvPr/>
      </p:nvGrpSpPr>
      <p:grpSpPr>
        <a:xfrm>
          <a:off x="0" y="0"/>
          <a:ext cx="0" cy="0"/>
          <a:chOff x="0" y="0"/>
          <a:chExt cx="0" cy="0"/>
        </a:xfrm>
      </p:grpSpPr>
      <p:sp>
        <p:nvSpPr>
          <p:cNvPr id="1048604" name="Google Shape;111;p2"/>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SzPts val="1800"/>
              <a:buNone/>
            </a:pPr>
            <a:r>
              <a:t/>
            </a:r>
          </a:p>
        </p:txBody>
      </p:sp>
      <p:pic>
        <p:nvPicPr>
          <p:cNvPr id="2097152" name="Google Shape;112;p2"/>
          <p:cNvPicPr preferRelativeResize="0">
            <a:picLocks/>
          </p:cNvPicPr>
          <p:nvPr/>
        </p:nvPicPr>
        <p:blipFill rotWithShape="1">
          <a:blip xmlns:r="http://schemas.openxmlformats.org/officeDocument/2006/relationships" r:embed="rId1">
            <a:alphaModFix/>
          </a:blip>
          <a:srcRect l="0" t="0" r="0" b="0"/>
          <a:stretch>
            <a:fillRect/>
          </a:stretch>
        </p:blipFill>
        <p:spPr>
          <a:xfrm>
            <a:off x="152400" y="0"/>
            <a:ext cx="12192000" cy="6858000"/>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116"/>
        <p:cNvGrpSpPr/>
        <p:nvPr/>
      </p:nvGrpSpPr>
      <p:grpSpPr>
        <a:xfrm>
          <a:off x="0" y="0"/>
          <a:ext cx="0" cy="0"/>
          <a:chOff x="0" y="0"/>
          <a:chExt cx="0" cy="0"/>
        </a:xfrm>
      </p:grpSpPr>
      <p:sp>
        <p:nvSpPr>
          <p:cNvPr id="1048612" name="Google Shape;117;p3"/>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p>
            <a:pPr algn="l" indent="-256032" lvl="0" marL="365760" rtl="0">
              <a:lnSpc>
                <a:spcPct val="100000"/>
              </a:lnSpc>
              <a:spcBef>
                <a:spcPts val="0"/>
              </a:spcBef>
              <a:spcAft>
                <a:spcPts val="0"/>
              </a:spcAft>
              <a:buSzPts val="1224"/>
              <a:buChar char="?"/>
            </a:pPr>
            <a:r>
              <a:rPr sz="1800" lang="en-US">
                <a:latin typeface="Calibri"/>
                <a:ea typeface="Calibri"/>
                <a:cs typeface="Calibri"/>
                <a:sym typeface="Calibri"/>
              </a:rPr>
              <a:t>A courier tracking system which is mainly used to tracking the courier. Which is the software by using 2 users. One is a courier office employee another one is a customer, here customer is an who has to be sending the courier. </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An employee can be login by using username and password then managing the entire life cycle. After the login the employee can register the courier information along with from and to places. Here the employees can check the daily billing details history via this application. </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When the courier reaches at the hub the courier team employees should entry with courier detail. Each courier having some unique ID by using this unique ID the customer can track the courier up to date details.</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The main goal of this project is that reducing the man power and giving an accurate information to the customer, the customer can track the accurate courier location. The project is aimed to develop by JAVA as Front end and SQL as Back end.</a:t>
            </a:r>
            <a:endParaRPr sz="1800">
              <a:latin typeface="Calibri"/>
              <a:ea typeface="Calibri"/>
              <a:cs typeface="Calibri"/>
              <a:sym typeface="Calibri"/>
            </a:endParaRPr>
          </a:p>
        </p:txBody>
      </p:sp>
      <p:sp>
        <p:nvSpPr>
          <p:cNvPr id="1048613" name="Google Shape;118;p3"/>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4100"/>
              <a:buFont typeface="Lucida Sans"/>
              <a:buNone/>
            </a:pPr>
            <a:r>
              <a:rPr lang="en-US"/>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122"/>
        <p:cNvGrpSpPr/>
        <p:nvPr/>
      </p:nvGrpSpPr>
      <p:grpSpPr>
        <a:xfrm>
          <a:off x="0" y="0"/>
          <a:ext cx="0" cy="0"/>
          <a:chOff x="0" y="0"/>
          <a:chExt cx="0" cy="0"/>
        </a:xfrm>
      </p:grpSpPr>
      <p:sp>
        <p:nvSpPr>
          <p:cNvPr id="1048621" name="Google Shape;123;p4"/>
          <p:cNvSpPr txBox="1"/>
          <p:nvPr/>
        </p:nvSpPr>
        <p:spPr>
          <a:xfrm>
            <a:off x="333971" y="1"/>
            <a:ext cx="10716900" cy="442465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3300"/>
              <a:buFont typeface="Arial"/>
              <a:buNone/>
            </a:pPr>
            <a:r>
              <a:rPr b="0" cap="none" sz="3300" i="0" lang="en-US" strike="noStrike" u="none">
                <a:solidFill>
                  <a:srgbClr val="000000"/>
                </a:solidFill>
                <a:highlight>
                  <a:srgbClr val="FFFFFF"/>
                </a:highlight>
                <a:latin typeface="Lucida Sans"/>
                <a:ea typeface="Lucida Sans"/>
                <a:cs typeface="Lucida Sans"/>
                <a:sym typeface="Lucida Sans"/>
              </a:rPr>
              <a:t>Objective</a:t>
            </a:r>
            <a:endParaRPr b="0" cap="none" sz="3300" i="0" strike="noStrike" u="none">
              <a:solidFill>
                <a:srgbClr val="000000"/>
              </a:solidFill>
              <a:highlight>
                <a:srgbClr val="FFFFFF"/>
              </a:highlight>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3300"/>
              <a:buFont typeface="Arial"/>
              <a:buNone/>
            </a:pPr>
            <a:r>
              <a:rPr b="0" cap="none" sz="3300" i="0" lang="en-US" strike="noStrike" u="none">
                <a:solidFill>
                  <a:srgbClr val="000000"/>
                </a:solidFill>
                <a:highlight>
                  <a:srgbClr val="FFFFFF"/>
                </a:highlight>
                <a:latin typeface="Lucida Sans"/>
                <a:ea typeface="Lucida Sans"/>
                <a:cs typeface="Lucida Sans"/>
                <a:sym typeface="Lucida Sans"/>
              </a:rPr>
              <a:t>               </a:t>
            </a:r>
            <a:r>
              <a:rPr b="0" cap="none" sz="2700" i="0" lang="en-US" strike="noStrike" u="none">
                <a:solidFill>
                  <a:srgbClr val="000000"/>
                </a:solidFill>
                <a:highlight>
                  <a:srgbClr val="FFFFFF"/>
                </a:highlight>
                <a:latin typeface="Lucida Sans"/>
                <a:ea typeface="Lucida Sans"/>
                <a:cs typeface="Lucida Sans"/>
                <a:sym typeface="Lucida Sans"/>
              </a:rPr>
              <a:t>It helps to verify their movement and source, and</a:t>
            </a:r>
            <a:endParaRPr b="0" cap="none" sz="2700" i="0" strike="noStrike" u="none">
              <a:solidFill>
                <a:srgbClr val="000000"/>
              </a:solidFill>
              <a:highlight>
                <a:srgbClr val="FFFFFF"/>
              </a:highlight>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700"/>
              <a:buFont typeface="Arial"/>
              <a:buNone/>
            </a:pPr>
            <a:r>
              <a:rPr b="0" cap="none" sz="2700" i="0" lang="en-US" strike="noStrike" u="none">
                <a:solidFill>
                  <a:srgbClr val="000000"/>
                </a:solidFill>
                <a:highlight>
                  <a:srgbClr val="FFFFFF"/>
                </a:highlight>
                <a:latin typeface="Lucida Sans"/>
                <a:ea typeface="Lucida Sans"/>
                <a:cs typeface="Lucida Sans"/>
                <a:sym typeface="Lucida Sans"/>
              </a:rPr>
              <a:t>                  have an estimate of the estimated delivery date.</a:t>
            </a:r>
            <a:endParaRPr b="0" cap="none" sz="2700" i="0" strike="noStrike" u="none">
              <a:solidFill>
                <a:srgbClr val="000000"/>
              </a:solidFill>
              <a:highlight>
                <a:srgbClr val="FFFFFF"/>
              </a:highlight>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700"/>
              <a:buFont typeface="Arial"/>
              <a:buNone/>
            </a:pPr>
            <a:r>
              <a:rPr b="0" cap="none" sz="2700" i="0" lang="en-US" strike="noStrike" u="none">
                <a:solidFill>
                  <a:srgbClr val="000000"/>
                </a:solidFill>
                <a:highlight>
                  <a:srgbClr val="FFFFFF"/>
                </a:highlight>
                <a:latin typeface="Lucida Sans"/>
                <a:ea typeface="Lucida Sans"/>
                <a:cs typeface="Lucida Sans"/>
                <a:sym typeface="Lucida Sans"/>
              </a:rPr>
              <a:t>                 </a:t>
            </a:r>
            <a:endParaRPr b="0" cap="none" sz="2700" i="0" strike="noStrike" u="none">
              <a:solidFill>
                <a:srgbClr val="000000"/>
              </a:solidFill>
              <a:highlight>
                <a:srgbClr val="FFFFFF"/>
              </a:highlight>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700"/>
              <a:buFont typeface="Arial"/>
              <a:buNone/>
            </a:pPr>
            <a:r>
              <a:rPr b="0" cap="none" sz="2700" i="0" lang="en-US" strike="noStrike" u="none">
                <a:solidFill>
                  <a:srgbClr val="000000"/>
                </a:solidFill>
                <a:highlight>
                  <a:srgbClr val="FFFFFF"/>
                </a:highlight>
                <a:latin typeface="Lucida Sans"/>
                <a:ea typeface="Lucida Sans"/>
                <a:cs typeface="Lucida Sans"/>
                <a:sym typeface="Lucida Sans"/>
              </a:rPr>
              <a:t>                  The primary objective of this parcel trackingsystem</a:t>
            </a:r>
            <a:endParaRPr b="0" cap="none" sz="2700" i="0" strike="noStrike" u="none">
              <a:solidFill>
                <a:srgbClr val="000000"/>
              </a:solidFill>
              <a:highlight>
                <a:srgbClr val="FFFFFF"/>
              </a:highlight>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700"/>
              <a:buFont typeface="Arial"/>
              <a:buNone/>
            </a:pPr>
            <a:r>
              <a:rPr b="0" cap="none" sz="2700" i="0" lang="en-US" strike="noStrike" u="none">
                <a:solidFill>
                  <a:srgbClr val="000000"/>
                </a:solidFill>
                <a:highlight>
                  <a:srgbClr val="FFFFFF"/>
                </a:highlight>
                <a:latin typeface="Lucida Sans"/>
                <a:ea typeface="Lucida Sans"/>
                <a:cs typeface="Lucida Sans"/>
                <a:sym typeface="Lucida Sans"/>
              </a:rPr>
              <a:t>                  is to provide customer with information about the</a:t>
            </a:r>
            <a:endParaRPr b="0" cap="none" sz="2700" i="0" strike="noStrike" u="none">
              <a:solidFill>
                <a:srgbClr val="000000"/>
              </a:solidFill>
              <a:highlight>
                <a:srgbClr val="FFFFFF"/>
              </a:highlight>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700"/>
              <a:buFont typeface="Arial"/>
              <a:buNone/>
            </a:pPr>
            <a:r>
              <a:rPr b="0" cap="none" sz="2700" i="0" lang="en-US" strike="noStrike" u="none">
                <a:solidFill>
                  <a:srgbClr val="000000"/>
                </a:solidFill>
                <a:highlight>
                  <a:srgbClr val="FFFFFF"/>
                </a:highlight>
                <a:latin typeface="Lucida Sans"/>
                <a:ea typeface="Lucida Sans"/>
                <a:cs typeface="Lucida Sans"/>
                <a:sym typeface="Lucida Sans"/>
              </a:rPr>
              <a:t>                  Details of the router of the package, delivery </a:t>
            </a:r>
            <a:endParaRPr b="0" cap="none" sz="2700" i="0" strike="noStrike" u="none">
              <a:solidFill>
                <a:srgbClr val="000000"/>
              </a:solidFill>
              <a:highlight>
                <a:srgbClr val="FFFFFF"/>
              </a:highlight>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700"/>
              <a:buFont typeface="Arial"/>
              <a:buNone/>
            </a:pPr>
            <a:r>
              <a:rPr b="0" cap="none" sz="2700" i="0" lang="en-US" strike="noStrike" u="none">
                <a:solidFill>
                  <a:srgbClr val="000000"/>
                </a:solidFill>
                <a:highlight>
                  <a:srgbClr val="FFFFFF"/>
                </a:highlight>
                <a:latin typeface="Lucida Sans"/>
                <a:ea typeface="Lucida Sans"/>
                <a:cs typeface="Lucida Sans"/>
                <a:sym typeface="Lucida Sans"/>
              </a:rPr>
              <a:t>                  Status, estimated delivery date, and the estimated</a:t>
            </a:r>
            <a:endParaRPr b="0" cap="none" sz="2700" i="0" strike="noStrike" u="none">
              <a:solidFill>
                <a:srgbClr val="000000"/>
              </a:solidFill>
              <a:highlight>
                <a:srgbClr val="FFFFFF"/>
              </a:highlight>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700"/>
              <a:buFont typeface="Arial"/>
              <a:buNone/>
            </a:pPr>
            <a:r>
              <a:rPr b="0" cap="none" sz="2700" i="0" lang="en-US" strike="noStrike" u="none">
                <a:solidFill>
                  <a:srgbClr val="000000"/>
                </a:solidFill>
                <a:highlight>
                  <a:srgbClr val="FFFFFF"/>
                </a:highlight>
                <a:latin typeface="Lucida Sans"/>
                <a:ea typeface="Lucida Sans"/>
                <a:cs typeface="Lucida Sans"/>
                <a:sym typeface="Lucida Sans"/>
              </a:rPr>
              <a:t>                  time of delivery.</a:t>
            </a:r>
            <a:endParaRPr b="0" cap="none" sz="2700" i="0" strike="noStrike" u="none">
              <a:solidFill>
                <a:srgbClr val="000000"/>
              </a:solidFill>
              <a:highlight>
                <a:srgbClr val="FFFFFF"/>
              </a:highlight>
              <a:latin typeface="Lucida Sans"/>
              <a:ea typeface="Lucida Sans"/>
              <a:cs typeface="Lucida Sans"/>
              <a:sym typeface="Lucida Sans"/>
            </a:endParaRPr>
          </a:p>
          <a:p>
            <a:pPr algn="l" indent="0" lvl="0" marL="0" marR="0" rtl="0">
              <a:lnSpc>
                <a:spcPct val="100000"/>
              </a:lnSpc>
              <a:spcBef>
                <a:spcPts val="0"/>
              </a:spcBef>
              <a:spcAft>
                <a:spcPts val="0"/>
              </a:spcAft>
              <a:buClr>
                <a:srgbClr val="000000"/>
              </a:buClr>
              <a:buSzPts val="2700"/>
              <a:buFont typeface="Arial"/>
              <a:buNone/>
            </a:pPr>
            <a:r>
              <a:rPr b="0" cap="none" sz="2700" i="0" lang="en-US" strike="noStrike" u="none">
                <a:solidFill>
                  <a:srgbClr val="000000"/>
                </a:solidFill>
                <a:highlight>
                  <a:srgbClr val="FFFFFF"/>
                </a:highlight>
                <a:latin typeface="Lucida Sans"/>
                <a:ea typeface="Lucida Sans"/>
                <a:cs typeface="Lucida Sans"/>
                <a:sym typeface="Lucida Sans"/>
              </a:rPr>
              <a:t>     </a:t>
            </a:r>
            <a:endParaRPr b="0" cap="none" sz="2700" i="0" strike="noStrike" u="none">
              <a:solidFill>
                <a:srgbClr val="000000"/>
              </a:solidFill>
              <a:highlight>
                <a:srgbClr val="FFFFFF"/>
              </a:highlight>
              <a:latin typeface="Lucida Sans"/>
              <a:ea typeface="Lucida Sans"/>
              <a:cs typeface="Lucida Sans"/>
              <a:sym typeface="Lucida Sans"/>
            </a:endParaRPr>
          </a:p>
        </p:txBody>
      </p:sp>
      <p:sp>
        <p:nvSpPr>
          <p:cNvPr id="1048622" name="Google Shape;124;p4"/>
          <p:cNvSpPr txBox="1"/>
          <p:nvPr>
            <p:ph type="body" idx="1"/>
          </p:nvPr>
        </p:nvSpPr>
        <p:spPr>
          <a:xfrm rot="5400000">
            <a:off x="4541375" y="-3950650"/>
            <a:ext cx="158100" cy="8829000"/>
          </a:xfrm>
          <a:prstGeom prst="rect"/>
          <a:noFill/>
          <a:ln>
            <a:noFill/>
          </a:ln>
        </p:spPr>
        <p:txBody>
          <a:bodyPr anchor="t" anchorCtr="0" bIns="45700" lIns="91425" rIns="91425" spcFirstLastPara="1" tIns="45700" wrap="square">
            <a:normAutofit/>
          </a:bodyPr>
          <a:p>
            <a:pPr algn="l" indent="0" lvl="0" marL="0" rtl="0">
              <a:lnSpc>
                <a:spcPct val="100000"/>
              </a:lnSpc>
              <a:spcBef>
                <a:spcPts val="400"/>
              </a:spcBef>
              <a:spcAft>
                <a:spcPts val="0"/>
              </a:spcAft>
              <a:buSzPts val="1224"/>
              <a:buNone/>
            </a:pPr>
            <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134"/>
        <p:cNvGrpSpPr/>
        <p:nvPr/>
      </p:nvGrpSpPr>
      <p:grpSpPr>
        <a:xfrm>
          <a:off x="0" y="0"/>
          <a:ext cx="0" cy="0"/>
          <a:chOff x="0" y="0"/>
          <a:chExt cx="0" cy="0"/>
        </a:xfrm>
      </p:grpSpPr>
      <p:sp>
        <p:nvSpPr>
          <p:cNvPr id="1048625" name="Google Shape;135;p5"/>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p>
            <a:pPr algn="l" indent="-342900" lvl="0" marL="342900" marR="0" rtl="0">
              <a:lnSpc>
                <a:spcPct val="150000"/>
              </a:lnSpc>
              <a:spcBef>
                <a:spcPts val="0"/>
              </a:spcBef>
              <a:spcAft>
                <a:spcPts val="0"/>
              </a:spcAft>
              <a:buSzPts val="1200"/>
              <a:buFont typeface="Noto Sans Symbols"/>
              <a:buChar char="●"/>
            </a:pPr>
            <a:r>
              <a:rPr sz="1800" lang="en-US">
                <a:latin typeface="Times New Roman"/>
                <a:ea typeface="Times New Roman"/>
                <a:cs typeface="Times New Roman"/>
                <a:sym typeface="Times New Roman"/>
              </a:rPr>
              <a:t>Processor				:  P 4 700 GHz.</a:t>
            </a:r>
            <a:endParaRPr sz="1800">
              <a:latin typeface="Calibri"/>
              <a:ea typeface="Calibri"/>
              <a:cs typeface="Calibri"/>
              <a:sym typeface="Calibri"/>
            </a:endParaRPr>
          </a:p>
          <a:p>
            <a:pPr algn="l" indent="-342900" lvl="0" marL="342900" marR="0" rtl="0">
              <a:lnSpc>
                <a:spcPct val="150000"/>
              </a:lnSpc>
              <a:spcBef>
                <a:spcPts val="1000"/>
              </a:spcBef>
              <a:spcAft>
                <a:spcPts val="0"/>
              </a:spcAft>
              <a:buSzPts val="1200"/>
              <a:buFont typeface="Noto Sans Symbols"/>
              <a:buChar char="●"/>
            </a:pPr>
            <a:r>
              <a:rPr sz="1800" lang="en-US">
                <a:latin typeface="Times New Roman"/>
                <a:ea typeface="Times New Roman"/>
                <a:cs typeface="Times New Roman"/>
                <a:sym typeface="Times New Roman"/>
              </a:rPr>
              <a:t>RAM					:  4 GB RAM</a:t>
            </a:r>
            <a:endParaRPr sz="1800">
              <a:latin typeface="Calibri"/>
              <a:ea typeface="Calibri"/>
              <a:cs typeface="Calibri"/>
              <a:sym typeface="Calibri"/>
            </a:endParaRPr>
          </a:p>
          <a:p>
            <a:pPr algn="l" indent="-342900" lvl="0" marL="342900" marR="0" rtl="0">
              <a:lnSpc>
                <a:spcPct val="150000"/>
              </a:lnSpc>
              <a:spcBef>
                <a:spcPts val="1000"/>
              </a:spcBef>
              <a:spcAft>
                <a:spcPts val="0"/>
              </a:spcAft>
              <a:buSzPts val="1200"/>
              <a:buFont typeface="Noto Sans Symbols"/>
              <a:buChar char="●"/>
            </a:pPr>
            <a:r>
              <a:rPr sz="1800" lang="en-US">
                <a:latin typeface="Times New Roman"/>
                <a:ea typeface="Times New Roman"/>
                <a:cs typeface="Times New Roman"/>
                <a:sym typeface="Times New Roman"/>
              </a:rPr>
              <a:t>Hard Disk Drive			:  180 GB </a:t>
            </a:r>
            <a:endParaRPr sz="1800">
              <a:latin typeface="Calibri"/>
              <a:ea typeface="Calibri"/>
              <a:cs typeface="Calibri"/>
              <a:sym typeface="Calibri"/>
            </a:endParaRPr>
          </a:p>
          <a:p>
            <a:pPr algn="l" indent="-139446" lvl="0" marL="365760" rtl="0">
              <a:lnSpc>
                <a:spcPct val="100000"/>
              </a:lnSpc>
              <a:spcBef>
                <a:spcPts val="1400"/>
              </a:spcBef>
              <a:spcAft>
                <a:spcPts val="0"/>
              </a:spcAft>
              <a:buSzPts val="1836"/>
              <a:buNone/>
            </a:pPr>
            <a:r>
              <a:t/>
            </a:r>
          </a:p>
        </p:txBody>
      </p:sp>
      <p:sp>
        <p:nvSpPr>
          <p:cNvPr id="1048626" name="Google Shape;136;p5"/>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1800"/>
              <a:buFont typeface="Times New Roman"/>
              <a:buNone/>
            </a:pPr>
            <a:r>
              <a:rPr b="1" sz="1800" lang="en-US">
                <a:latin typeface="Times New Roman"/>
                <a:ea typeface="Times New Roman"/>
                <a:cs typeface="Times New Roman"/>
                <a:sym typeface="Times New Roman"/>
              </a:rPr>
              <a:t> HARDWARE SPECFICATION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140"/>
        <p:cNvGrpSpPr/>
        <p:nvPr/>
      </p:nvGrpSpPr>
      <p:grpSpPr>
        <a:xfrm>
          <a:off x="0" y="0"/>
          <a:ext cx="0" cy="0"/>
          <a:chOff x="0" y="0"/>
          <a:chExt cx="0" cy="0"/>
        </a:xfrm>
      </p:grpSpPr>
      <p:sp>
        <p:nvSpPr>
          <p:cNvPr id="1048629" name="Google Shape;141;p6"/>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p>
            <a:pPr algn="l" indent="-342900" lvl="0" marL="342900" marR="0" rtl="0">
              <a:lnSpc>
                <a:spcPct val="150000"/>
              </a:lnSpc>
              <a:spcBef>
                <a:spcPts val="0"/>
              </a:spcBef>
              <a:spcAft>
                <a:spcPts val="0"/>
              </a:spcAft>
              <a:buSzPts val="1224"/>
              <a:buFont typeface="Noto Sans Symbols"/>
              <a:buChar char="∙"/>
            </a:pPr>
            <a:r>
              <a:rPr sz="1800" lang="en-US">
                <a:latin typeface="Times New Roman"/>
                <a:ea typeface="Times New Roman"/>
                <a:cs typeface="Times New Roman"/>
                <a:sym typeface="Times New Roman"/>
              </a:rPr>
              <a:t>Operating System 				:  Windows 7/8/10</a:t>
            </a:r>
            <a:endParaRPr sz="1800">
              <a:latin typeface="Calibri"/>
              <a:ea typeface="Calibri"/>
              <a:cs typeface="Calibri"/>
              <a:sym typeface="Calibri"/>
            </a:endParaRPr>
          </a:p>
          <a:p>
            <a:pPr algn="l" indent="-342900" lvl="0" marL="342900" marR="0" rtl="0">
              <a:lnSpc>
                <a:spcPct val="150000"/>
              </a:lnSpc>
              <a:spcBef>
                <a:spcPts val="1000"/>
              </a:spcBef>
              <a:spcAft>
                <a:spcPts val="0"/>
              </a:spcAft>
              <a:buSzPts val="1224"/>
              <a:buFont typeface="Noto Sans Symbols"/>
              <a:buChar char="∙"/>
            </a:pPr>
            <a:r>
              <a:rPr sz="1800" lang="en-US">
                <a:latin typeface="Times New Roman"/>
                <a:ea typeface="Times New Roman"/>
                <a:cs typeface="Times New Roman"/>
                <a:sym typeface="Times New Roman"/>
              </a:rPr>
              <a:t>Front End					:  JAVA		</a:t>
            </a:r>
            <a:endParaRPr sz="1800">
              <a:latin typeface="Calibri"/>
              <a:ea typeface="Calibri"/>
              <a:cs typeface="Calibri"/>
              <a:sym typeface="Calibri"/>
            </a:endParaRPr>
          </a:p>
          <a:p>
            <a:pPr algn="l" indent="-342900" lvl="0" marL="342900" marR="0" rtl="0">
              <a:lnSpc>
                <a:spcPct val="150000"/>
              </a:lnSpc>
              <a:spcBef>
                <a:spcPts val="1000"/>
              </a:spcBef>
              <a:spcAft>
                <a:spcPts val="0"/>
              </a:spcAft>
              <a:buSzPts val="1224"/>
              <a:buFont typeface="Noto Sans Symbols"/>
              <a:buChar char="∙"/>
            </a:pPr>
            <a:r>
              <a:rPr sz="1800" lang="en-US">
                <a:latin typeface="Times New Roman"/>
                <a:ea typeface="Times New Roman"/>
                <a:cs typeface="Times New Roman"/>
                <a:sym typeface="Times New Roman"/>
              </a:rPr>
              <a:t>Back End					:  SQL</a:t>
            </a:r>
            <a:endParaRPr sz="1800">
              <a:latin typeface="Calibri"/>
              <a:ea typeface="Calibri"/>
              <a:cs typeface="Calibri"/>
              <a:sym typeface="Calibri"/>
            </a:endParaRPr>
          </a:p>
          <a:p>
            <a:pPr algn="l" indent="0" lvl="0" marL="0" marR="0" rtl="0">
              <a:lnSpc>
                <a:spcPct val="113000"/>
              </a:lnSpc>
              <a:spcBef>
                <a:spcPts val="1400"/>
              </a:spcBef>
              <a:spcAft>
                <a:spcPts val="0"/>
              </a:spcAft>
              <a:buSzPts val="1224"/>
              <a:buNone/>
            </a:pPr>
            <a:br>
              <a:rPr b="1" sz="1800" lang="en-US">
                <a:latin typeface="Times New Roman"/>
                <a:ea typeface="Times New Roman"/>
                <a:cs typeface="Times New Roman"/>
                <a:sym typeface="Times New Roman"/>
              </a:rPr>
            </a:br>
            <a:r>
              <a:rPr b="1" sz="1800" lang="en-US">
                <a:latin typeface="Times New Roman"/>
                <a:ea typeface="Times New Roman"/>
                <a:cs typeface="Times New Roman"/>
                <a:sym typeface="Times New Roman"/>
              </a:rPr>
              <a:t> </a:t>
            </a:r>
            <a:endParaRPr sz="1800">
              <a:latin typeface="Calibri"/>
              <a:ea typeface="Calibri"/>
              <a:cs typeface="Calibri"/>
              <a:sym typeface="Calibri"/>
            </a:endParaRPr>
          </a:p>
          <a:p>
            <a:pPr algn="l" indent="-139446" lvl="0" marL="365760" rtl="0">
              <a:lnSpc>
                <a:spcPct val="100000"/>
              </a:lnSpc>
              <a:spcBef>
                <a:spcPts val="1400"/>
              </a:spcBef>
              <a:spcAft>
                <a:spcPts val="0"/>
              </a:spcAft>
              <a:buSzPts val="1836"/>
              <a:buNone/>
            </a:pPr>
            <a:r>
              <a:t/>
            </a:r>
          </a:p>
        </p:txBody>
      </p:sp>
      <p:sp>
        <p:nvSpPr>
          <p:cNvPr id="1048630" name="Google Shape;142;p6"/>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1800"/>
              <a:buFont typeface="Times New Roman"/>
              <a:buNone/>
            </a:pPr>
            <a:r>
              <a:rPr b="1" sz="1800" lang="en-US">
                <a:latin typeface="Times New Roman"/>
                <a:ea typeface="Times New Roman"/>
                <a:cs typeface="Times New Roman"/>
                <a:sym typeface="Times New Roman"/>
              </a:rPr>
              <a:t> SOFTWARE SPECIFICATION</a:t>
            </a:r>
            <a:br>
              <a:rPr sz="1800" lang="en-US">
                <a:latin typeface="Times New Roman"/>
                <a:ea typeface="Times New Roman"/>
                <a:cs typeface="Times New Roman"/>
                <a:sym typeface="Times New Roman"/>
              </a:rPr>
            </a:b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Shape 146"/>
        <p:cNvGrpSpPr/>
        <p:nvPr/>
      </p:nvGrpSpPr>
      <p:grpSpPr>
        <a:xfrm>
          <a:off x="0" y="0"/>
          <a:ext cx="0" cy="0"/>
          <a:chOff x="0" y="0"/>
          <a:chExt cx="0" cy="0"/>
        </a:xfrm>
      </p:grpSpPr>
      <p:sp>
        <p:nvSpPr>
          <p:cNvPr id="1048633" name="Google Shape;147;p7"/>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lnSpcReduction="20000"/>
          </a:bodyPr>
          <a:p>
            <a:pPr algn="l" indent="0" lvl="0" marL="0" rtl="0">
              <a:lnSpc>
                <a:spcPct val="100000"/>
              </a:lnSpc>
              <a:spcBef>
                <a:spcPts val="400"/>
              </a:spcBef>
              <a:spcAft>
                <a:spcPts val="0"/>
              </a:spcAft>
              <a:buSzPts val="1224"/>
              <a:buNone/>
            </a:pPr>
            <a:r>
              <a:rPr sz="1800" lang="en-US">
                <a:latin typeface="Calibri"/>
                <a:ea typeface="Calibri"/>
                <a:cs typeface="Calibri"/>
                <a:sym typeface="Calibri"/>
              </a:rPr>
              <a:t>      customer can’t track their courier details. If we want know about the courier details, we should visit the store           and ask about the details. Otherwise, we can’t track the details. Sometimes customer has felt about the courier, in this kind of existing system has more trouble to run</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None/>
            </a:pPr>
            <a:r>
              <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None/>
            </a:pPr>
            <a:r>
              <a:rPr b="1" sz="1800" lang="en-US">
                <a:latin typeface="Calibri"/>
                <a:ea typeface="Calibri"/>
                <a:cs typeface="Calibri"/>
                <a:sym typeface="Calibri"/>
              </a:rPr>
              <a:t>DRAWBACKS:</a:t>
            </a:r>
          </a:p>
          <a:p>
            <a:pPr algn="l" indent="-178307" lvl="0" marL="365760" rtl="0">
              <a:lnSpc>
                <a:spcPct val="100000"/>
              </a:lnSpc>
              <a:spcBef>
                <a:spcPts val="400"/>
              </a:spcBef>
              <a:spcAft>
                <a:spcPts val="0"/>
              </a:spcAft>
              <a:buSzPts val="1224"/>
              <a:buNone/>
            </a:pPr>
            <a:r>
              <a:t/>
            </a:r>
            <a:endParaRPr b="1"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we don’t know about the courier details.</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We don’t know about the current status of the courier</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It’s fully managed by the courier office team</a:t>
            </a:r>
            <a:endParaRPr sz="1800">
              <a:latin typeface="Calibri"/>
              <a:ea typeface="Calibri"/>
              <a:cs typeface="Calibri"/>
              <a:sym typeface="Calibri"/>
            </a:endParaRPr>
          </a:p>
          <a:p>
            <a:pPr algn="l" indent="0" lvl="0" marL="73152" rtl="0">
              <a:lnSpc>
                <a:spcPct val="100000"/>
              </a:lnSpc>
              <a:spcBef>
                <a:spcPts val="400"/>
              </a:spcBef>
              <a:spcAft>
                <a:spcPts val="0"/>
              </a:spcAft>
              <a:buNone/>
            </a:pPr>
            <a:r>
              <a:rPr sz="1800" lang="en-US">
                <a:latin typeface="Calibri"/>
                <a:ea typeface="Calibri"/>
                <a:cs typeface="Calibri"/>
                <a:sym typeface="Calibri"/>
              </a:rPr>
              <a:t> </a:t>
            </a:r>
            <a:endParaRPr sz="1800">
              <a:latin typeface="Calibri"/>
              <a:ea typeface="Calibri"/>
              <a:cs typeface="Calibri"/>
              <a:sym typeface="Calibri"/>
            </a:endParaRPr>
          </a:p>
          <a:p>
            <a:pPr algn="l" indent="0" lvl="0" marL="0" rtl="0">
              <a:lnSpc>
                <a:spcPct val="100000"/>
              </a:lnSpc>
              <a:spcBef>
                <a:spcPts val="400"/>
              </a:spcBef>
              <a:spcAft>
                <a:spcPts val="0"/>
              </a:spcAft>
              <a:buSzPts val="1836"/>
              <a:buNone/>
            </a:pPr>
            <a:r>
              <a:t/>
            </a:r>
          </a:p>
        </p:txBody>
      </p:sp>
      <p:sp>
        <p:nvSpPr>
          <p:cNvPr id="1048634" name="Google Shape;148;p7"/>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4100"/>
              <a:buFont typeface="Lucida Sans"/>
              <a:buNone/>
            </a:pPr>
            <a:r>
              <a:rPr lang="en-US"/>
              <a:t>EXISTING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Shape 152"/>
        <p:cNvGrpSpPr/>
        <p:nvPr/>
      </p:nvGrpSpPr>
      <p:grpSpPr>
        <a:xfrm>
          <a:off x="0" y="0"/>
          <a:ext cx="0" cy="0"/>
          <a:chOff x="0" y="0"/>
          <a:chExt cx="0" cy="0"/>
        </a:xfrm>
      </p:grpSpPr>
      <p:sp>
        <p:nvSpPr>
          <p:cNvPr id="1048637" name="Google Shape;153;p8"/>
          <p:cNvSpPr txBox="1"/>
          <p:nvPr>
            <p:ph type="body" idx="1"/>
          </p:nvPr>
        </p:nvSpPr>
        <p:spPr>
          <a:xfrm>
            <a:off x="609600" y="1481329"/>
            <a:ext cx="10972800" cy="4525963"/>
          </a:xfrm>
          <a:prstGeom prst="rect"/>
          <a:noFill/>
          <a:ln>
            <a:noFill/>
          </a:ln>
        </p:spPr>
        <p:txBody>
          <a:bodyPr anchor="t" anchorCtr="0" bIns="45700" lIns="91425" rIns="91425" spcFirstLastPara="1" tIns="45700" wrap="square">
            <a:normAutofit/>
          </a:bodyPr>
          <a:p>
            <a:pPr algn="l" indent="-178307" lvl="0" marL="365760" rtl="0">
              <a:lnSpc>
                <a:spcPct val="100000"/>
              </a:lnSpc>
              <a:spcBef>
                <a:spcPts val="0"/>
              </a:spcBef>
              <a:spcAft>
                <a:spcPts val="0"/>
              </a:spcAft>
              <a:buSzPts val="1224"/>
              <a:buNone/>
            </a:pPr>
            <a:r>
              <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This courier tracking system may help to track the courier by the customer. It can be very useful to tracking our courier detail. We don’t bother about the courier. The customer has one unique id with the help of that id we can track our courier details, each and every courier has updated </a:t>
            </a:r>
          </a:p>
          <a:p>
            <a:pPr algn="l" indent="-178307" lvl="0" marL="365760" rtl="0">
              <a:lnSpc>
                <a:spcPct val="100000"/>
              </a:lnSpc>
              <a:spcBef>
                <a:spcPts val="400"/>
              </a:spcBef>
              <a:spcAft>
                <a:spcPts val="0"/>
              </a:spcAft>
              <a:buSzPts val="1224"/>
              <a:buNone/>
            </a:pPr>
            <a:r>
              <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b="1" sz="1800" lang="en-US">
                <a:latin typeface="Calibri"/>
                <a:ea typeface="Calibri"/>
                <a:cs typeface="Calibri"/>
                <a:sym typeface="Calibri"/>
              </a:rPr>
              <a:t>FEATURES:</a:t>
            </a:r>
          </a:p>
          <a:p>
            <a:pPr algn="l" indent="-178307" lvl="0" marL="365760" rtl="0">
              <a:lnSpc>
                <a:spcPct val="100000"/>
              </a:lnSpc>
              <a:spcBef>
                <a:spcPts val="400"/>
              </a:spcBef>
              <a:spcAft>
                <a:spcPts val="0"/>
              </a:spcAft>
              <a:buSzPts val="1224"/>
              <a:buNone/>
            </a:pPr>
            <a:r>
              <a:t/>
            </a:r>
            <a:endParaRPr b="1"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We know about the courier details.</a:t>
            </a: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No need visits the courier office. </a:t>
            </a:r>
            <a:endParaRPr sz="1800">
              <a:latin typeface="Calibri"/>
              <a:ea typeface="Calibri"/>
              <a:cs typeface="Calibri"/>
              <a:sym typeface="Calibri"/>
            </a:endParaRPr>
          </a:p>
          <a:p>
            <a:pPr algn="l" indent="-292608" lvl="0" marL="365760" rtl="0">
              <a:lnSpc>
                <a:spcPct val="100000"/>
              </a:lnSpc>
              <a:spcBef>
                <a:spcPts val="400"/>
              </a:spcBef>
              <a:spcAft>
                <a:spcPts val="0"/>
              </a:spcAft>
              <a:buSzPts val="1800"/>
              <a:buFont typeface="Calibri"/>
              <a:buChar char="?"/>
            </a:pPr>
            <a:r>
              <a:rPr sz="1800" lang="en-US">
                <a:latin typeface="Calibri"/>
                <a:ea typeface="Calibri"/>
                <a:cs typeface="Calibri"/>
                <a:sym typeface="Calibri"/>
              </a:rPr>
              <a:t>Find the courier details.</a:t>
            </a:r>
            <a:endParaRPr sz="1800">
              <a:latin typeface="Calibri"/>
              <a:ea typeface="Calibri"/>
              <a:cs typeface="Calibri"/>
              <a:sym typeface="Calibri"/>
            </a:endParaRPr>
          </a:p>
          <a:p>
            <a:pPr algn="l" indent="0" lvl="0" marL="73152" rtl="0">
              <a:lnSpc>
                <a:spcPct val="100000"/>
              </a:lnSpc>
              <a:spcBef>
                <a:spcPts val="400"/>
              </a:spcBef>
              <a:spcAft>
                <a:spcPts val="0"/>
              </a:spcAft>
              <a:buNone/>
            </a:pPr>
            <a:endParaRPr sz="1800">
              <a:latin typeface="Calibri"/>
              <a:ea typeface="Calibri"/>
              <a:cs typeface="Calibri"/>
              <a:sym typeface="Calibri"/>
            </a:endParaRPr>
          </a:p>
          <a:p>
            <a:pPr algn="l" indent="-256032" lvl="0" marL="365760" rtl="0">
              <a:lnSpc>
                <a:spcPct val="100000"/>
              </a:lnSpc>
              <a:spcBef>
                <a:spcPts val="400"/>
              </a:spcBef>
              <a:spcAft>
                <a:spcPts val="0"/>
              </a:spcAft>
              <a:buSzPts val="1224"/>
              <a:buNone/>
            </a:pPr>
            <a:r>
              <a:rPr sz="1800" lang="en-US">
                <a:latin typeface="Calibri"/>
                <a:ea typeface="Calibri"/>
                <a:cs typeface="Calibri"/>
                <a:sym typeface="Calibri"/>
              </a:rPr>
              <a:t> </a:t>
            </a:r>
            <a:endParaRPr sz="1800">
              <a:latin typeface="Calibri"/>
              <a:ea typeface="Calibri"/>
              <a:cs typeface="Calibri"/>
              <a:sym typeface="Calibri"/>
            </a:endParaRPr>
          </a:p>
        </p:txBody>
      </p:sp>
      <p:sp>
        <p:nvSpPr>
          <p:cNvPr id="1048638" name="Google Shape;154;p8"/>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4100"/>
              <a:buFont typeface="Lucida Sans"/>
              <a:buNone/>
            </a:pPr>
            <a:r>
              <a:rPr lang="en-US"/>
              <a:t>PROPOSED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Shape 158"/>
        <p:cNvGrpSpPr/>
        <p:nvPr/>
      </p:nvGrpSpPr>
      <p:grpSpPr>
        <a:xfrm>
          <a:off x="0" y="0"/>
          <a:ext cx="0" cy="0"/>
          <a:chOff x="0" y="0"/>
          <a:chExt cx="0" cy="0"/>
        </a:xfrm>
      </p:grpSpPr>
      <p:sp>
        <p:nvSpPr>
          <p:cNvPr id="1048641" name="Google Shape;159;p9"/>
          <p:cNvSpPr txBox="1"/>
          <p:nvPr>
            <p:ph type="body" idx="1"/>
          </p:nvPr>
        </p:nvSpPr>
        <p:spPr>
          <a:xfrm>
            <a:off x="647700" y="1462279"/>
            <a:ext cx="10972800" cy="4525963"/>
          </a:xfrm>
          <a:prstGeom prst="rect"/>
          <a:noFill/>
          <a:ln>
            <a:noFill/>
          </a:ln>
        </p:spPr>
        <p:txBody>
          <a:bodyPr anchor="t" anchorCtr="0" bIns="45700" lIns="91425" rIns="91425" spcFirstLastPara="1" tIns="45700" wrap="square">
            <a:normAutofit/>
          </a:bodyPr>
          <a:p>
            <a:pPr algn="l" indent="-256032" lvl="0" marL="365760" rtl="0">
              <a:lnSpc>
                <a:spcPct val="100000"/>
              </a:lnSpc>
              <a:spcBef>
                <a:spcPts val="0"/>
              </a:spcBef>
              <a:spcAft>
                <a:spcPts val="0"/>
              </a:spcAft>
              <a:buSzPts val="1224"/>
              <a:buNone/>
            </a:pPr>
            <a:r>
              <a:t/>
            </a:r>
            <a:endParaRPr b="1" sz="1800">
              <a:latin typeface="Calibri"/>
              <a:ea typeface="Calibri"/>
              <a:cs typeface="Calibri"/>
              <a:sym typeface="Calibri"/>
            </a:endParaRPr>
          </a:p>
          <a:p>
            <a:pPr algn="l" indent="-256032" lvl="0" marL="365760" rtl="0">
              <a:lnSpc>
                <a:spcPct val="100000"/>
              </a:lnSpc>
              <a:spcBef>
                <a:spcPts val="400"/>
              </a:spcBef>
              <a:spcAft>
                <a:spcPts val="0"/>
              </a:spcAft>
              <a:buSzPts val="1224"/>
              <a:buNone/>
            </a:pPr>
            <a:r>
              <a:rPr b="1" sz="1800" lang="en-US">
                <a:latin typeface="Calibri"/>
                <a:ea typeface="Calibri"/>
                <a:cs typeface="Calibri"/>
                <a:sym typeface="Calibri"/>
              </a:rPr>
              <a:t>Register Customer</a:t>
            </a:r>
          </a:p>
          <a:p>
            <a:pPr algn="l" indent="-256032" lvl="0" marL="365760" rtl="0">
              <a:lnSpc>
                <a:spcPct val="100000"/>
              </a:lnSpc>
              <a:spcBef>
                <a:spcPts val="400"/>
              </a:spcBef>
              <a:spcAft>
                <a:spcPts val="0"/>
              </a:spcAft>
              <a:buSzPts val="1224"/>
              <a:buNone/>
            </a:pPr>
            <a:r>
              <a:t/>
            </a:r>
            <a:endParaRPr b="1"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	Administrator will register their customer. They can see all the details about the customer. After creating an account, they will track their courier manually. In this module collect all the information about the customer, it has to be used for further contact to a customer.</a:t>
            </a:r>
          </a:p>
          <a:p>
            <a:pPr algn="l" indent="-178307" lvl="0" marL="365760" rtl="0">
              <a:lnSpc>
                <a:spcPct val="100000"/>
              </a:lnSpc>
              <a:spcBef>
                <a:spcPts val="400"/>
              </a:spcBef>
              <a:spcAft>
                <a:spcPts val="0"/>
              </a:spcAft>
              <a:buSzPts val="1224"/>
              <a:buNone/>
            </a:pPr>
            <a:r>
              <a:t/>
            </a:r>
            <a:endParaRPr sz="1800">
              <a:latin typeface="Calibri"/>
              <a:ea typeface="Calibri"/>
              <a:cs typeface="Calibri"/>
              <a:sym typeface="Calibri"/>
            </a:endParaRPr>
          </a:p>
          <a:p>
            <a:pPr algn="l" indent="-342900" lvl="0" marL="457200" rtl="0">
              <a:lnSpc>
                <a:spcPct val="100000"/>
              </a:lnSpc>
              <a:spcBef>
                <a:spcPts val="400"/>
              </a:spcBef>
              <a:spcAft>
                <a:spcPts val="0"/>
              </a:spcAft>
              <a:buSzPts val="1800"/>
              <a:buFont typeface="Calibri"/>
              <a:buChar char="?"/>
            </a:pPr>
            <a:r>
              <a:rPr b="1" sz="1800" lang="en-US">
                <a:latin typeface="Calibri"/>
                <a:ea typeface="Calibri"/>
                <a:cs typeface="Calibri"/>
                <a:sym typeface="Calibri"/>
              </a:rPr>
              <a:t>Booking order</a:t>
            </a:r>
          </a:p>
          <a:p>
            <a:pPr algn="l" indent="-256032" lvl="0" marL="365760" rtl="0">
              <a:lnSpc>
                <a:spcPct val="100000"/>
              </a:lnSpc>
              <a:spcBef>
                <a:spcPts val="400"/>
              </a:spcBef>
              <a:spcAft>
                <a:spcPts val="0"/>
              </a:spcAft>
              <a:buSzPts val="1224"/>
              <a:buNone/>
            </a:pPr>
            <a:r>
              <a:t/>
            </a:r>
            <a:endParaRPr b="1" sz="1800">
              <a:latin typeface="Calibri"/>
              <a:ea typeface="Calibri"/>
              <a:cs typeface="Calibri"/>
              <a:sym typeface="Calibri"/>
            </a:endParaRPr>
          </a:p>
          <a:p>
            <a:pPr algn="l" indent="-256032" lvl="0" marL="365760" rtl="0">
              <a:lnSpc>
                <a:spcPct val="100000"/>
              </a:lnSpc>
              <a:spcBef>
                <a:spcPts val="400"/>
              </a:spcBef>
              <a:spcAft>
                <a:spcPts val="0"/>
              </a:spcAft>
              <a:buSzPts val="1224"/>
              <a:buChar char="?"/>
            </a:pPr>
            <a:r>
              <a:rPr sz="1800" lang="en-US">
                <a:latin typeface="Calibri"/>
                <a:ea typeface="Calibri"/>
                <a:cs typeface="Calibri"/>
                <a:sym typeface="Calibri"/>
              </a:rPr>
              <a:t>	This module is used to booking the order, after the order was booked the it will be tracking. Before booking the order, admin should collect all the information about the courier, then it will be tracking.</a:t>
            </a:r>
            <a:endParaRPr sz="1800">
              <a:latin typeface="Calibri"/>
              <a:ea typeface="Calibri"/>
              <a:cs typeface="Calibri"/>
              <a:sym typeface="Calibri"/>
            </a:endParaRPr>
          </a:p>
        </p:txBody>
      </p:sp>
      <p:sp>
        <p:nvSpPr>
          <p:cNvPr id="1048642" name="Google Shape;160;p9"/>
          <p:cNvSpPr txBox="1"/>
          <p:nvPr>
            <p:ph type="title"/>
          </p:nvPr>
        </p:nvSpPr>
        <p:spPr>
          <a:xfrm>
            <a:off x="609600" y="274638"/>
            <a:ext cx="10972800" cy="1143000"/>
          </a:xfrm>
          <a:prstGeom prst="rect"/>
          <a:noFill/>
          <a:ln>
            <a:noFill/>
          </a:ln>
        </p:spPr>
        <p:txBody>
          <a:bodyPr anchor="ctr" anchorCtr="0" bIns="45700" lIns="91425" rIns="91425" spcFirstLastPara="1" tIns="45700" wrap="square">
            <a:normAutofit/>
          </a:bodyPr>
          <a:p>
            <a:pPr algn="l" indent="0" lvl="0" marL="0" rtl="0">
              <a:lnSpc>
                <a:spcPct val="100000"/>
              </a:lnSpc>
              <a:spcBef>
                <a:spcPts val="0"/>
              </a:spcBef>
              <a:spcAft>
                <a:spcPts val="0"/>
              </a:spcAft>
              <a:buClr>
                <a:schemeClr val="dk2"/>
              </a:buClr>
              <a:buSzPts val="4100"/>
              <a:buFont typeface="Lucida Sans"/>
              <a:buNone/>
            </a:pPr>
            <a:r>
              <a:rPr lang="en-US"/>
              <a:t>Modules</a:t>
            </a:r>
          </a:p>
        </p:txBody>
      </p:sp>
    </p:spTree>
  </p:cSld>
  <p:clrMapOvr>
    <a:masterClrMapping/>
  </p:clrMapOvr>
</p:sld>
</file>

<file path=ppt/theme/theme1.xml><?xml version="1.0" encoding="utf-8"?>
<a:theme xmlns:a="http://schemas.openxmlformats.org/drawingml/2006/main" name="Concourse">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vivo 1820</dc:creator>
  <dcterms:created xsi:type="dcterms:W3CDTF">2023-03-11T20:25:40Z</dcterms:created>
  <dcterms:modified xsi:type="dcterms:W3CDTF">2023-03-12T07:41:08Z</dcterms:modified>
</cp:coreProperties>
</file>