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72" r:id="rId19"/>
    <p:sldId id="273" r:id="rId20"/>
    <p:sldId id="274" r:id="rId21"/>
    <p:sldId id="275" r:id="rId22"/>
    <p:sldId id="276" r:id="rId23"/>
    <p:sldId id="277" r:id="rId24"/>
    <p:sldId id="278" r:id="rId25"/>
    <p:sldId id="279" r:id="rId2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ELCOT" initials="E"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43" autoAdjust="0"/>
    <p:restoredTop sz="94660"/>
  </p:normalViewPr>
  <p:slideViewPr>
    <p:cSldViewPr snapToGrid="0">
      <p:cViewPr varScale="1">
        <p:scale>
          <a:sx n="69" d="100"/>
          <a:sy n="69" d="100"/>
        </p:scale>
        <p:origin x="774" y="6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commentAuthors" Target="commentAuthor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5"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18"/>
          <p:cNvGrpSpPr/>
          <p:nvPr/>
        </p:nvGrpSpPr>
        <p:grpSpPr>
          <a:xfrm>
            <a:off x="546100" y="-4763"/>
            <a:ext cx="5014912" cy="6862763"/>
            <a:chOff x="2928938" y="-4763"/>
            <a:chExt cx="5014912" cy="6862763"/>
          </a:xfrm>
        </p:grpSpPr>
        <p:sp>
          <p:nvSpPr>
            <p:cNvPr id="1048587"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588"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589"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590"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591"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592"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593"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594"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p:txBody>
          <a:bodyPr/>
          <a:p>
            <a:fld id="{1C6E12D2-DA3A-480B-BCDF-BFB6C7EBE402}" type="datetimeFigureOut">
              <a:rPr lang="en-US" smtClean="0"/>
            </a:fld>
            <a:endParaRPr lang="en-US"/>
          </a:p>
        </p:txBody>
      </p:sp>
      <p:sp>
        <p:nvSpPr>
          <p:cNvPr id="1048596" name="Footer Placeholder 4"/>
          <p:cNvSpPr>
            <a:spLocks noGrp="1"/>
          </p:cNvSpPr>
          <p:nvPr>
            <p:ph type="ftr" sz="quarter" idx="11"/>
          </p:nvPr>
        </p:nvSpPr>
        <p:spPr>
          <a:xfrm>
            <a:off x="5332412" y="5883275"/>
            <a:ext cx="4324044" cy="365125"/>
          </a:xfrm>
        </p:spPr>
        <p:txBody>
          <a:bodyPr/>
          <a:p>
            <a:endParaRPr lang="en-US"/>
          </a:p>
        </p:txBody>
      </p:sp>
      <p:sp>
        <p:nvSpPr>
          <p:cNvPr id="1048597"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0" name=""/>
        <p:cNvGrpSpPr/>
        <p:nvPr/>
      </p:nvGrpSpPr>
      <p:grpSpPr>
        <a:xfrm>
          <a:off x="0" y="0"/>
          <a:ext cx="0" cy="0"/>
          <a:chOff x="0" y="0"/>
          <a:chExt cx="0" cy="0"/>
        </a:xfrm>
      </p:grpSpPr>
      <p:sp>
        <p:nvSpPr>
          <p:cNvPr id="1048684"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685"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6"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87"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88" name="Footer Placeholder 5"/>
          <p:cNvSpPr>
            <a:spLocks noGrp="1"/>
          </p:cNvSpPr>
          <p:nvPr>
            <p:ph type="ftr" sz="quarter" idx="11"/>
          </p:nvPr>
        </p:nvSpPr>
        <p:spPr/>
        <p:txBody>
          <a:bodyPr/>
          <a:p>
            <a:endParaRPr lang="en-US"/>
          </a:p>
        </p:txBody>
      </p:sp>
      <p:sp>
        <p:nvSpPr>
          <p:cNvPr id="1048689"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3" name=""/>
        <p:cNvGrpSpPr/>
        <p:nvPr/>
      </p:nvGrpSpPr>
      <p:grpSpPr>
        <a:xfrm>
          <a:off x="0" y="0"/>
          <a:ext cx="0" cy="0"/>
          <a:chOff x="0" y="0"/>
          <a:chExt cx="0" cy="0"/>
        </a:xfrm>
      </p:grpSpPr>
      <p:sp>
        <p:nvSpPr>
          <p:cNvPr id="1048641"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642"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3"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44" name="Footer Placeholder 4"/>
          <p:cNvSpPr>
            <a:spLocks noGrp="1"/>
          </p:cNvSpPr>
          <p:nvPr>
            <p:ph type="ftr" sz="quarter" idx="11"/>
          </p:nvPr>
        </p:nvSpPr>
        <p:spPr/>
        <p:txBody>
          <a:bodyPr/>
          <a:p>
            <a:endParaRPr lang="en-US"/>
          </a:p>
        </p:txBody>
      </p:sp>
      <p:sp>
        <p:nvSpPr>
          <p:cNvPr id="1048645"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79" name=""/>
        <p:cNvGrpSpPr/>
        <p:nvPr/>
      </p:nvGrpSpPr>
      <p:grpSpPr>
        <a:xfrm>
          <a:off x="0" y="0"/>
          <a:ext cx="0" cy="0"/>
          <a:chOff x="0" y="0"/>
          <a:chExt cx="0" cy="0"/>
        </a:xfrm>
      </p:grpSpPr>
      <p:sp>
        <p:nvSpPr>
          <p:cNvPr id="1048676"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endParaRPr dirty="0" sz="8000" lang="en-US">
              <a:solidFill>
                <a:schemeClr val="tx1"/>
              </a:solidFill>
              <a:effectLst/>
            </a:endParaRPr>
          </a:p>
        </p:txBody>
      </p:sp>
      <p:sp>
        <p:nvSpPr>
          <p:cNvPr id="1048677"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endParaRPr dirty="0" sz="8000" lang="en-US">
              <a:solidFill>
                <a:schemeClr val="tx1"/>
              </a:solidFill>
              <a:effectLst/>
            </a:endParaRPr>
          </a:p>
        </p:txBody>
      </p:sp>
      <p:sp>
        <p:nvSpPr>
          <p:cNvPr id="1048678"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9"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endParaRPr lang="en-US"/>
          </a:p>
        </p:txBody>
      </p:sp>
      <p:sp>
        <p:nvSpPr>
          <p:cNvPr id="1048680"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81"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72" name=""/>
        <p:cNvGrpSpPr/>
        <p:nvPr/>
      </p:nvGrpSpPr>
      <p:grpSpPr>
        <a:xfrm>
          <a:off x="0" y="0"/>
          <a:ext cx="0" cy="0"/>
          <a:chOff x="0" y="0"/>
          <a:chExt cx="0" cy="0"/>
        </a:xfrm>
      </p:grpSpPr>
      <p:sp>
        <p:nvSpPr>
          <p:cNvPr id="1048636"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637"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38"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39" name="Footer Placeholder 4"/>
          <p:cNvSpPr>
            <a:spLocks noGrp="1"/>
          </p:cNvSpPr>
          <p:nvPr>
            <p:ph type="ftr" sz="quarter" idx="11"/>
          </p:nvPr>
        </p:nvSpPr>
        <p:spPr/>
        <p:txBody>
          <a:bodyPr/>
          <a:p>
            <a:endParaRPr lang="en-US"/>
          </a:p>
        </p:txBody>
      </p:sp>
      <p:sp>
        <p:nvSpPr>
          <p:cNvPr id="1048640"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2" name=""/>
        <p:cNvGrpSpPr/>
        <p:nvPr/>
      </p:nvGrpSpPr>
      <p:grpSpPr>
        <a:xfrm>
          <a:off x="0" y="0"/>
          <a:ext cx="0" cy="0"/>
          <a:chOff x="0" y="0"/>
          <a:chExt cx="0" cy="0"/>
        </a:xfrm>
      </p:grpSpPr>
      <p:sp>
        <p:nvSpPr>
          <p:cNvPr id="1048696"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endParaRPr dirty="0" sz="8000" lang="en-US">
              <a:solidFill>
                <a:schemeClr val="tx1"/>
              </a:solidFill>
              <a:effectLst/>
            </a:endParaRPr>
          </a:p>
        </p:txBody>
      </p:sp>
      <p:sp>
        <p:nvSpPr>
          <p:cNvPr id="1048697"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endParaRPr dirty="0" sz="8000" lang="en-US">
              <a:solidFill>
                <a:schemeClr val="tx1"/>
              </a:solidFill>
              <a:effectLst/>
            </a:endParaRPr>
          </a:p>
        </p:txBody>
      </p:sp>
      <p:sp>
        <p:nvSpPr>
          <p:cNvPr id="1048698"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9"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endParaRPr lang="en-US"/>
          </a:p>
        </p:txBody>
      </p:sp>
      <p:sp>
        <p:nvSpPr>
          <p:cNvPr id="1048700"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701" name="Date Placeholder 3"/>
          <p:cNvSpPr>
            <a:spLocks noGrp="1"/>
          </p:cNvSpPr>
          <p:nvPr>
            <p:ph type="dt" sz="half" idx="10"/>
          </p:nvPr>
        </p:nvSpPr>
        <p:spPr/>
        <p:txBody>
          <a:bodyPr/>
          <a:p>
            <a:fld id="{1C6E12D2-DA3A-480B-BCDF-BFB6C7EBE402}" type="datetimeFigureOut">
              <a:rPr lang="en-US" smtClean="0"/>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75" name=""/>
        <p:cNvGrpSpPr/>
        <p:nvPr/>
      </p:nvGrpSpPr>
      <p:grpSpPr>
        <a:xfrm>
          <a:off x="0" y="0"/>
          <a:ext cx="0" cy="0"/>
          <a:chOff x="0" y="0"/>
          <a:chExt cx="0" cy="0"/>
        </a:xfrm>
      </p:grpSpPr>
      <p:sp>
        <p:nvSpPr>
          <p:cNvPr id="1048652"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53"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endParaRPr lang="en-US"/>
          </a:p>
        </p:txBody>
      </p:sp>
      <p:sp>
        <p:nvSpPr>
          <p:cNvPr id="1048654"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55"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4" name=""/>
        <p:cNvGrpSpPr/>
        <p:nvPr/>
      </p:nvGrpSpPr>
      <p:grpSpPr>
        <a:xfrm>
          <a:off x="0" y="0"/>
          <a:ext cx="0" cy="0"/>
          <a:chOff x="0" y="0"/>
          <a:chExt cx="0" cy="0"/>
        </a:xfrm>
      </p:grpSpPr>
      <p:sp>
        <p:nvSpPr>
          <p:cNvPr id="1048710" name="Title 1"/>
          <p:cNvSpPr>
            <a:spLocks noGrp="1"/>
          </p:cNvSpPr>
          <p:nvPr>
            <p:ph type="title"/>
          </p:nvPr>
        </p:nvSpPr>
        <p:spPr/>
        <p:txBody>
          <a:bodyPr/>
          <a:lstStyle>
            <a:lvl1pPr algn="ctr"/>
          </a:lstStyle>
          <a:p>
            <a:r>
              <a:rPr lang="en-US"/>
              <a:t>Click to edit Master title style</a:t>
            </a:r>
            <a:endParaRPr dirty="0" lang="en-US"/>
          </a:p>
        </p:txBody>
      </p:sp>
      <p:sp>
        <p:nvSpPr>
          <p:cNvPr id="1048711" name="Vertical Text Placeholder 2"/>
          <p:cNvSpPr>
            <a:spLocks noGrp="1"/>
          </p:cNvSpPr>
          <p:nvPr>
            <p:ph type="body" orient="vert" idx="1"/>
          </p:nvPr>
        </p:nvSpPr>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2" name="Date Placeholder 3"/>
          <p:cNvSpPr>
            <a:spLocks noGrp="1"/>
          </p:cNvSpPr>
          <p:nvPr>
            <p:ph type="dt" sz="half" idx="10"/>
          </p:nvPr>
        </p:nvSpPr>
        <p:spPr/>
        <p:txBody>
          <a:bodyPr/>
          <a:p>
            <a:fld id="{1C6E12D2-DA3A-480B-BCDF-BFB6C7EBE402}" type="datetimeFigureOut">
              <a:rPr lang="en-US" smtClean="0"/>
            </a:fld>
            <a:endParaRPr lang="en-US"/>
          </a:p>
        </p:txBody>
      </p:sp>
      <p:sp>
        <p:nvSpPr>
          <p:cNvPr id="1048713" name="Footer Placeholder 4"/>
          <p:cNvSpPr>
            <a:spLocks noGrp="1"/>
          </p:cNvSpPr>
          <p:nvPr>
            <p:ph type="ftr" sz="quarter" idx="11"/>
          </p:nvPr>
        </p:nvSpPr>
        <p:spPr/>
        <p:txBody>
          <a:bodyPr/>
          <a:p>
            <a:endParaRPr lang="en-US"/>
          </a:p>
        </p:txBody>
      </p:sp>
      <p:sp>
        <p:nvSpPr>
          <p:cNvPr id="1048714"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8" name=""/>
        <p:cNvGrpSpPr/>
        <p:nvPr/>
      </p:nvGrpSpPr>
      <p:grpSpPr>
        <a:xfrm>
          <a:off x="0" y="0"/>
          <a:ext cx="0" cy="0"/>
          <a:chOff x="0" y="0"/>
          <a:chExt cx="0" cy="0"/>
        </a:xfrm>
      </p:grpSpPr>
      <p:sp>
        <p:nvSpPr>
          <p:cNvPr id="1048671"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672"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3"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74" name="Footer Placeholder 4"/>
          <p:cNvSpPr>
            <a:spLocks noGrp="1"/>
          </p:cNvSpPr>
          <p:nvPr>
            <p:ph type="ftr" sz="quarter" idx="11"/>
          </p:nvPr>
        </p:nvSpPr>
        <p:spPr/>
        <p:txBody>
          <a:bodyPr/>
          <a:p>
            <a:endParaRPr lang="en-US"/>
          </a:p>
        </p:txBody>
      </p:sp>
      <p:sp>
        <p:nvSpPr>
          <p:cNvPr id="1048675"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00" name="Title 1"/>
          <p:cNvSpPr>
            <a:spLocks noGrp="1"/>
          </p:cNvSpPr>
          <p:nvPr>
            <p:ph type="title"/>
          </p:nvPr>
        </p:nvSpPr>
        <p:spPr/>
        <p:txBody>
          <a:bodyPr/>
          <a:p>
            <a:r>
              <a:rPr lang="en-US"/>
              <a:t>Click to edit Master title style</a:t>
            </a:r>
            <a:endParaRPr dirty="0" lang="en-US"/>
          </a:p>
        </p:txBody>
      </p:sp>
      <p:sp>
        <p:nvSpPr>
          <p:cNvPr id="1048601" name="Content Placeholder 2"/>
          <p:cNvSpPr>
            <a:spLocks noGrp="1"/>
          </p:cNvSpPr>
          <p:nvPr>
            <p:ph idx="1"/>
          </p:nvPr>
        </p:nvSpPr>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02"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03" name="Footer Placeholder 4"/>
          <p:cNvSpPr>
            <a:spLocks noGrp="1"/>
          </p:cNvSpPr>
          <p:nvPr>
            <p:ph type="ftr" sz="quarter" idx="11"/>
          </p:nvPr>
        </p:nvSpPr>
        <p:spPr/>
        <p:txBody>
          <a:bodyPr/>
          <a:p>
            <a:endParaRPr lang="en-US"/>
          </a:p>
        </p:txBody>
      </p:sp>
      <p:sp>
        <p:nvSpPr>
          <p:cNvPr id="1048604" name="Slide Number Placeholder 5"/>
          <p:cNvSpPr>
            <a:spLocks noGrp="1"/>
          </p:cNvSpPr>
          <p:nvPr>
            <p:ph type="sldNum" sz="quarter" idx="12"/>
          </p:nvPr>
        </p:nvSpPr>
        <p:spPr>
          <a:xfrm>
            <a:off x="10951856" y="5867131"/>
            <a:ext cx="551167" cy="365125"/>
          </a:xfrm>
        </p:spPr>
        <p:txBody>
          <a:bodyPr/>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58"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659"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60"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61" name="Footer Placeholder 4"/>
          <p:cNvSpPr>
            <a:spLocks noGrp="1"/>
          </p:cNvSpPr>
          <p:nvPr>
            <p:ph type="ftr" sz="quarter" idx="11"/>
          </p:nvPr>
        </p:nvSpPr>
        <p:spPr/>
        <p:txBody>
          <a:bodyPr/>
          <a:p>
            <a:endParaRPr lang="en-US"/>
          </a:p>
        </p:txBody>
      </p:sp>
      <p:sp>
        <p:nvSpPr>
          <p:cNvPr id="1048662"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1" name=""/>
        <p:cNvGrpSpPr/>
        <p:nvPr/>
      </p:nvGrpSpPr>
      <p:grpSpPr>
        <a:xfrm>
          <a:off x="0" y="0"/>
          <a:ext cx="0" cy="0"/>
          <a:chOff x="0" y="0"/>
          <a:chExt cx="0" cy="0"/>
        </a:xfrm>
      </p:grpSpPr>
      <p:sp>
        <p:nvSpPr>
          <p:cNvPr id="1048690"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691"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2"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3"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7"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65"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66"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67"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68" name="Date Placeholder 6"/>
          <p:cNvSpPr>
            <a:spLocks noGrp="1"/>
          </p:cNvSpPr>
          <p:nvPr>
            <p:ph type="dt" sz="half" idx="10"/>
          </p:nvPr>
        </p:nvSpPr>
        <p:spPr/>
        <p:txBody>
          <a:bodyPr/>
          <a:p>
            <a:fld id="{1C6E12D2-DA3A-480B-BCDF-BFB6C7EBE402}" type="datetimeFigureOut">
              <a:rPr lang="en-US" smtClean="0"/>
            </a:fld>
            <a:endParaRPr lang="en-US"/>
          </a:p>
        </p:txBody>
      </p:sp>
      <p:sp>
        <p:nvSpPr>
          <p:cNvPr id="1048669" name="Footer Placeholder 7"/>
          <p:cNvSpPr>
            <a:spLocks noGrp="1"/>
          </p:cNvSpPr>
          <p:nvPr>
            <p:ph type="ftr" sz="quarter" idx="11"/>
          </p:nvPr>
        </p:nvSpPr>
        <p:spPr/>
        <p:txBody>
          <a:bodyPr/>
          <a:p>
            <a:endParaRPr lang="en-US"/>
          </a:p>
        </p:txBody>
      </p:sp>
      <p:sp>
        <p:nvSpPr>
          <p:cNvPr id="1048670" name="Slide Number Placeholder 8"/>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07" name="Title 1"/>
          <p:cNvSpPr>
            <a:spLocks noGrp="1"/>
          </p:cNvSpPr>
          <p:nvPr>
            <p:ph type="title"/>
          </p:nvPr>
        </p:nvSpPr>
        <p:spPr/>
        <p:txBody>
          <a:bodyPr/>
          <a:p>
            <a:r>
              <a:rPr lang="en-US"/>
              <a:t>Click to edit Master title style</a:t>
            </a:r>
            <a:endParaRPr dirty="0" lang="en-US"/>
          </a:p>
        </p:txBody>
      </p:sp>
      <p:sp>
        <p:nvSpPr>
          <p:cNvPr id="1048608" name="Date Placeholder 2"/>
          <p:cNvSpPr>
            <a:spLocks noGrp="1"/>
          </p:cNvSpPr>
          <p:nvPr>
            <p:ph type="dt" sz="half" idx="10"/>
          </p:nvPr>
        </p:nvSpPr>
        <p:spPr/>
        <p:txBody>
          <a:bodyPr/>
          <a:p>
            <a:fld id="{1C6E12D2-DA3A-480B-BCDF-BFB6C7EBE402}" type="datetimeFigureOut">
              <a:rPr lang="en-US" smtClean="0"/>
            </a:fld>
            <a:endParaRPr lang="en-US"/>
          </a:p>
        </p:txBody>
      </p:sp>
      <p:sp>
        <p:nvSpPr>
          <p:cNvPr id="1048609" name="Footer Placeholder 3"/>
          <p:cNvSpPr>
            <a:spLocks noGrp="1"/>
          </p:cNvSpPr>
          <p:nvPr>
            <p:ph type="ftr" sz="quarter" idx="11"/>
          </p:nvPr>
        </p:nvSpPr>
        <p:spPr/>
        <p:txBody>
          <a:bodyPr/>
          <a:p>
            <a:endParaRPr lang="en-US"/>
          </a:p>
        </p:txBody>
      </p:sp>
      <p:sp>
        <p:nvSpPr>
          <p:cNvPr id="1048610" name="Slide Number Placeholder 4"/>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3" name=""/>
        <p:cNvGrpSpPr/>
        <p:nvPr/>
      </p:nvGrpSpPr>
      <p:grpSpPr>
        <a:xfrm>
          <a:off x="0" y="0"/>
          <a:ext cx="0" cy="0"/>
          <a:chOff x="0" y="0"/>
          <a:chExt cx="0" cy="0"/>
        </a:xfrm>
      </p:grpSpPr>
      <p:sp>
        <p:nvSpPr>
          <p:cNvPr id="1048632" name="Date Placeholder 1"/>
          <p:cNvSpPr>
            <a:spLocks noGrp="1"/>
          </p:cNvSpPr>
          <p:nvPr>
            <p:ph type="dt" sz="half" idx="10"/>
          </p:nvPr>
        </p:nvSpPr>
        <p:spPr/>
        <p:txBody>
          <a:bodyPr/>
          <a:p>
            <a:fld id="{1C6E12D2-DA3A-480B-BCDF-BFB6C7EBE402}" type="datetimeFigureOut">
              <a:rPr lang="en-US" smtClean="0"/>
            </a:fld>
            <a:endParaRPr lang="en-US"/>
          </a:p>
        </p:txBody>
      </p:sp>
      <p:sp>
        <p:nvSpPr>
          <p:cNvPr id="1048633" name="Footer Placeholder 2"/>
          <p:cNvSpPr>
            <a:spLocks noGrp="1"/>
          </p:cNvSpPr>
          <p:nvPr>
            <p:ph type="ftr" sz="quarter" idx="11"/>
          </p:nvPr>
        </p:nvSpPr>
        <p:spPr/>
        <p:txBody>
          <a:bodyPr/>
          <a:p>
            <a:endParaRPr lang="en-US"/>
          </a:p>
        </p:txBody>
      </p:sp>
      <p:sp>
        <p:nvSpPr>
          <p:cNvPr id="1048634" name="Slide Number Placeholder 3"/>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3" name=""/>
        <p:cNvGrpSpPr/>
        <p:nvPr/>
      </p:nvGrpSpPr>
      <p:grpSpPr>
        <a:xfrm>
          <a:off x="0" y="0"/>
          <a:ext cx="0" cy="0"/>
          <a:chOff x="0" y="0"/>
          <a:chExt cx="0" cy="0"/>
        </a:xfrm>
      </p:grpSpPr>
      <p:sp>
        <p:nvSpPr>
          <p:cNvPr id="1048704"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705"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6"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07" name="Date Placeholder 4"/>
          <p:cNvSpPr>
            <a:spLocks noGrp="1"/>
          </p:cNvSpPr>
          <p:nvPr>
            <p:ph type="dt" sz="half" idx="10"/>
          </p:nvPr>
        </p:nvSpPr>
        <p:spPr/>
        <p:txBody>
          <a:bodyPr/>
          <a:p>
            <a:fld id="{1C6E12D2-DA3A-480B-BCDF-BFB6C7EBE402}" type="datetimeFigureOut">
              <a:rPr lang="en-US" smtClean="0"/>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46"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647"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8"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49"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50" name="Footer Placeholder 5"/>
          <p:cNvSpPr>
            <a:spLocks noGrp="1"/>
          </p:cNvSpPr>
          <p:nvPr>
            <p:ph type="ftr" sz="quarter" idx="11"/>
          </p:nvPr>
        </p:nvSpPr>
        <p:spPr/>
        <p:txBody>
          <a:bodyPr/>
          <a:p>
            <a:endParaRPr lang="en-US"/>
          </a:p>
        </p:txBody>
      </p:sp>
      <p:sp>
        <p:nvSpPr>
          <p:cNvPr id="1048651"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1C6E12D2-DA3A-480B-BCDF-BFB6C7EBE402}" type="datetimeFigureOut">
              <a:rPr lang="en-US" smtClean="0"/>
            </a:fld>
            <a:endParaRPr lang="en-US"/>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US"/>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fld id="{F1BBC3DF-4D3E-4D62-AC24-223E50BCC8DF}"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panose="020B0604020202020204"/>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panose="020B0604020202020204"/>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panose="020B0604020202020204"/>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panose="020B0604020202020204"/>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panose="020B0604020202020204"/>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panose="020B0604020202020204"/>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panose="020B0604020202020204"/>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panose="020B0604020202020204"/>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panose="020B0604020202020204"/>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itle 1"/>
          <p:cNvSpPr>
            <a:spLocks noGrp="1"/>
          </p:cNvSpPr>
          <p:nvPr>
            <p:ph type="ctrTitle"/>
          </p:nvPr>
        </p:nvSpPr>
        <p:spPr>
          <a:xfrm>
            <a:off x="2692398" y="2255444"/>
            <a:ext cx="6815669" cy="1515533"/>
          </a:xfrm>
        </p:spPr>
        <p:txBody>
          <a:bodyPr>
            <a:normAutofit/>
          </a:bodyPr>
          <a:p>
            <a:r>
              <a:rPr dirty="0" lang="en-US"/>
              <a:t>PLACEMENT CELL</a:t>
            </a:r>
            <a:endParaRPr dirty="0" lang="en-US"/>
          </a:p>
        </p:txBody>
      </p:sp>
      <p:sp>
        <p:nvSpPr>
          <p:cNvPr id="1048599" name="Subtitle 2"/>
          <p:cNvSpPr>
            <a:spLocks noGrp="1"/>
          </p:cNvSpPr>
          <p:nvPr>
            <p:ph type="subTitle" idx="1"/>
          </p:nvPr>
        </p:nvSpPr>
        <p:spPr>
          <a:xfrm>
            <a:off x="2692398" y="3962397"/>
            <a:ext cx="6815669" cy="1320802"/>
          </a:xfrm>
        </p:spPr>
        <p:txBody>
          <a:bodyPr/>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dirty="0" lang="en-US"/>
              <a:t>Data Flow Diagram</a:t>
            </a:r>
            <a:endParaRPr dirty="0" lang="en-US"/>
          </a:p>
        </p:txBody>
      </p:sp>
      <p:sp>
        <p:nvSpPr>
          <p:cNvPr id="1048625" name="Content Placeholder 2"/>
          <p:cNvSpPr>
            <a:spLocks noGrp="1"/>
          </p:cNvSpPr>
          <p:nvPr>
            <p:ph idx="1"/>
          </p:nvPr>
        </p:nvSpPr>
        <p:spPr/>
        <p:txBody>
          <a:bodyPr/>
          <a:p>
            <a:r>
              <a:rPr dirty="0" lang="en-US"/>
              <a:t>Level 0</a:t>
            </a:r>
            <a:endParaRPr dirty="0" lang="en-US"/>
          </a:p>
          <a:p>
            <a:pPr indent="0" marL="0">
              <a:buNone/>
            </a:pPr>
            <a:endParaRPr dirty="0" lang="en-US"/>
          </a:p>
          <a:p>
            <a:pPr indent="0" marL="0">
              <a:buNone/>
            </a:pPr>
            <a:endParaRPr dirty="0" lang="en-US"/>
          </a:p>
        </p:txBody>
      </p:sp>
      <p:pic>
        <p:nvPicPr>
          <p:cNvPr id="2097152" name="Picture 5"/>
          <p:cNvPicPr>
            <a:picLocks/>
          </p:cNvPicPr>
          <p:nvPr/>
        </p:nvPicPr>
        <p:blipFill>
          <a:blip xmlns:r="http://schemas.openxmlformats.org/officeDocument/2006/relationships" r:embed="rId1"/>
          <a:srcRect/>
          <a:stretch>
            <a:fillRect/>
          </a:stretch>
        </p:blipFill>
        <p:spPr bwMode="auto">
          <a:xfrm>
            <a:off x="3900487" y="2998469"/>
            <a:ext cx="5326640" cy="1559675"/>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6" name="Title 1"/>
          <p:cNvSpPr>
            <a:spLocks noGrp="1"/>
          </p:cNvSpPr>
          <p:nvPr>
            <p:ph type="title"/>
          </p:nvPr>
        </p:nvSpPr>
        <p:spPr/>
        <p:txBody>
          <a:bodyPr/>
          <a:p>
            <a:pPr algn="l"/>
            <a:r>
              <a:rPr dirty="0" lang="en-US"/>
              <a:t>Level 1:</a:t>
            </a:r>
            <a:endParaRPr dirty="0" lang="en-US"/>
          </a:p>
        </p:txBody>
      </p:sp>
      <p:sp>
        <p:nvSpPr>
          <p:cNvPr id="1048627" name="Content Placeholder 3"/>
          <p:cNvSpPr>
            <a:spLocks noGrp="1"/>
          </p:cNvSpPr>
          <p:nvPr>
            <p:ph idx="1"/>
          </p:nvPr>
        </p:nvSpPr>
        <p:spPr/>
        <p:txBody>
          <a:bodyPr/>
          <a:p>
            <a:endParaRPr lang="en-US"/>
          </a:p>
        </p:txBody>
      </p:sp>
      <p:pic>
        <p:nvPicPr>
          <p:cNvPr id="2097153" name="Picture 4"/>
          <p:cNvPicPr>
            <a:picLocks/>
          </p:cNvPicPr>
          <p:nvPr/>
        </p:nvPicPr>
        <p:blipFill>
          <a:blip xmlns:r="http://schemas.openxmlformats.org/officeDocument/2006/relationships" r:embed="rId1"/>
          <a:srcRect/>
          <a:stretch>
            <a:fillRect/>
          </a:stretch>
        </p:blipFill>
        <p:spPr bwMode="auto">
          <a:xfrm>
            <a:off x="4652530" y="685800"/>
            <a:ext cx="7026852" cy="5153170"/>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Title 3"/>
          <p:cNvSpPr>
            <a:spLocks noGrp="1"/>
          </p:cNvSpPr>
          <p:nvPr>
            <p:ph type="title"/>
          </p:nvPr>
        </p:nvSpPr>
        <p:spPr>
          <a:xfrm>
            <a:off x="1007165" y="516835"/>
            <a:ext cx="9318246" cy="1722782"/>
          </a:xfrm>
        </p:spPr>
        <p:txBody>
          <a:bodyPr/>
          <a:p>
            <a:r>
              <a:rPr dirty="0" lang="en-IN"/>
              <a:t>TABLE DESIGN</a:t>
            </a:r>
            <a:br>
              <a:rPr dirty="0" lang="en-IN"/>
            </a:br>
            <a:r>
              <a:rPr dirty="0" lang="en-IN"/>
              <a:t>TABLE NAME:ADMIN</a:t>
            </a:r>
            <a:endParaRPr dirty="0" lang="en-US"/>
          </a:p>
        </p:txBody>
      </p:sp>
      <p:graphicFrame>
        <p:nvGraphicFramePr>
          <p:cNvPr id="4194304" name="Table 5"/>
          <p:cNvGraphicFramePr>
            <a:graphicFrameLocks noGrp="1"/>
          </p:cNvGraphicFramePr>
          <p:nvPr/>
        </p:nvGraphicFramePr>
        <p:xfrm>
          <a:off x="2959607" y="3052811"/>
          <a:ext cx="5867400" cy="2252872"/>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p>
                      <a:pPr>
                        <a:lnSpc>
                          <a:spcPct val="150000"/>
                        </a:lnSpc>
                        <a:spcAft>
                          <a:spcPts val="1000"/>
                        </a:spcAft>
                      </a:pPr>
                      <a:r>
                        <a:rPr sz="1200" lang="en-US">
                          <a:effectLst/>
                        </a:rPr>
                        <a:t>FIELD </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DATA TYPE</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SIZE</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CONSTRAINT</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pPr>
                      <a:r>
                        <a:rPr sz="1200" lang="en-US">
                          <a:effectLst/>
                        </a:rPr>
                        <a:t>Admin id</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Int</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10</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Primary key</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pPr>
                      <a:r>
                        <a:rPr sz="1200" lang="en-US">
                          <a:effectLst/>
                        </a:rPr>
                        <a:t>Username </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Varchar </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30</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Not null</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pPr>
                      <a:r>
                        <a:rPr dirty="0" sz="1200" lang="en-US">
                          <a:effectLst/>
                        </a:rPr>
                        <a:t>password</a:t>
                      </a:r>
                      <a:endParaRPr dirty="0"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Varchar </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30</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dirty="0" sz="1200" lang="en-US">
                          <a:effectLst/>
                        </a:rPr>
                        <a:t>Not null</a:t>
                      </a:r>
                      <a:endParaRPr dirty="0"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9" name="Title 1"/>
          <p:cNvSpPr>
            <a:spLocks noGrp="1"/>
          </p:cNvSpPr>
          <p:nvPr>
            <p:ph type="title"/>
          </p:nvPr>
        </p:nvSpPr>
        <p:spPr/>
        <p:txBody>
          <a:bodyPr/>
          <a:p>
            <a:r>
              <a:rPr dirty="0" lang="en-IN"/>
              <a:t>TABLE NAME:Company</a:t>
            </a:r>
            <a:endParaRPr dirty="0" lang="en-US"/>
          </a:p>
        </p:txBody>
      </p:sp>
      <p:graphicFrame>
        <p:nvGraphicFramePr>
          <p:cNvPr id="4194305" name="Table 3"/>
          <p:cNvGraphicFramePr>
            <a:graphicFrameLocks noGrp="1"/>
          </p:cNvGraphicFramePr>
          <p:nvPr/>
        </p:nvGraphicFramePr>
        <p:xfrm>
          <a:off x="3559967" y="2883190"/>
          <a:ext cx="5867396" cy="1902681"/>
        </p:xfrm>
        <a:graphic>
          <a:graphicData uri="http://schemas.openxmlformats.org/drawingml/2006/table">
            <a:tbl>
              <a:tblPr firstRow="1" firstCol="1" bandRow="1">
                <a:tableStyleId>{5C22544A-7EE6-4342-B048-85BDC9FD1C3A}</a:tableStyleId>
              </a:tblPr>
              <a:tblGrid>
                <a:gridCol w="1173175"/>
                <a:gridCol w="1173175"/>
                <a:gridCol w="1173682"/>
                <a:gridCol w="1173682"/>
              </a:tblGrid>
              <a:tr h="380365">
                <a:tc>
                  <a:txBody>
                    <a:bodyPr/>
                    <a:p>
                      <a:pPr indent="0">
                        <a:buNone/>
                      </a:pPr>
                      <a:r>
                        <a:rPr b="1" sz="1200" lang="en-US">
                          <a:latin typeface="Times New Roman" panose="02020603050405020304" pitchFamily="18" charset="0"/>
                          <a:cs typeface="Times New Roman" panose="02020603050405020304" pitchFamily="18" charset="0"/>
                        </a:rPr>
                        <a:t>FIELD </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1" sz="1200" lang="en-US">
                          <a:latin typeface="Times New Roman" panose="02020603050405020304" pitchFamily="18" charset="0"/>
                          <a:cs typeface="Times New Roman" panose="02020603050405020304" pitchFamily="18" charset="0"/>
                        </a:rPr>
                        <a:t>DATA TYPE</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1" sz="1200" lang="en-US">
                          <a:latin typeface="Times New Roman" panose="02020603050405020304" pitchFamily="18" charset="0"/>
                          <a:cs typeface="Times New Roman" panose="02020603050405020304" pitchFamily="18" charset="0"/>
                        </a:rPr>
                        <a:t>SIZE</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1" sz="1200" lang="en-US">
                          <a:latin typeface="Times New Roman" panose="02020603050405020304" pitchFamily="18" charset="0"/>
                          <a:cs typeface="Times New Roman" panose="02020603050405020304" pitchFamily="18" charset="0"/>
                        </a:rPr>
                        <a:t>CONSTRAINT</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Company </a:t>
                      </a:r>
                      <a:r>
                        <a:rPr b="0" sz="1200" lang="en-US">
                          <a:latin typeface="Times New Roman" panose="02020603050405020304" pitchFamily="18" charset="0"/>
                          <a:cs typeface="Times New Roman" panose="02020603050405020304" pitchFamily="18" charset="0"/>
                        </a:rPr>
                        <a:t>id</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Int</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10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Primary key</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Company Name</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Varchar</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30</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Branch</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Varchar </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20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Url</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Varchar</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10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0" name="Title 1"/>
          <p:cNvSpPr>
            <a:spLocks noGrp="1"/>
          </p:cNvSpPr>
          <p:nvPr>
            <p:ph type="title"/>
          </p:nvPr>
        </p:nvSpPr>
        <p:spPr/>
        <p:txBody>
          <a:bodyPr/>
          <a:p>
            <a:r>
              <a:rPr dirty="0" lang="en-IN"/>
              <a:t>TABLE NAME:Drive</a:t>
            </a:r>
            <a:endParaRPr dirty="0" lang="en-US"/>
          </a:p>
        </p:txBody>
      </p:sp>
      <p:graphicFrame>
        <p:nvGraphicFramePr>
          <p:cNvPr id="4194306" name="Table 3"/>
          <p:cNvGraphicFramePr>
            <a:graphicFrameLocks noGrp="1"/>
          </p:cNvGraphicFramePr>
          <p:nvPr/>
        </p:nvGraphicFramePr>
        <p:xfrm>
          <a:off x="3162300" y="2211917"/>
          <a:ext cx="5867400" cy="5328285"/>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p>
                      <a:pPr indent="0">
                        <a:buNone/>
                      </a:pPr>
                      <a:r>
                        <a:rPr b="1" sz="1200" lang="en-US">
                          <a:latin typeface="Times New Roman" panose="02020603050405020304" pitchFamily="18" charset="0"/>
                          <a:cs typeface="Times New Roman" panose="02020603050405020304" pitchFamily="18" charset="0"/>
                        </a:rPr>
                        <a:t>FIELD </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1" sz="1200" lang="en-US">
                          <a:latin typeface="Times New Roman" panose="02020603050405020304" pitchFamily="18" charset="0"/>
                          <a:cs typeface="Times New Roman" panose="02020603050405020304" pitchFamily="18" charset="0"/>
                        </a:rPr>
                        <a:t>DATA TYPE</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1" sz="1200" lang="en-US">
                          <a:latin typeface="Times New Roman" panose="02020603050405020304" pitchFamily="18" charset="0"/>
                          <a:cs typeface="Times New Roman" panose="02020603050405020304" pitchFamily="18" charset="0"/>
                        </a:rPr>
                        <a:t>SIZE</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1" sz="1200" lang="en-US">
                          <a:latin typeface="Times New Roman" panose="02020603050405020304" pitchFamily="18" charset="0"/>
                          <a:cs typeface="Times New Roman" panose="02020603050405020304" pitchFamily="18" charset="0"/>
                        </a:rPr>
                        <a:t>CONSTRAINT</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Drive </a:t>
                      </a:r>
                      <a:r>
                        <a:rPr b="0" sz="1200" lang="en-US">
                          <a:latin typeface="Times New Roman" panose="02020603050405020304" pitchFamily="18" charset="0"/>
                          <a:cs typeface="Times New Roman" panose="02020603050405020304" pitchFamily="18" charset="0"/>
                        </a:rPr>
                        <a:t>id</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Int</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10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Primary key</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Title</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Varchar</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20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Company Id</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ea typeface="Times New Roman" panose="02020603050405020304" pitchFamily="18" charset="0"/>
                          <a:cs typeface="Times New Roman" panose="02020603050405020304" pitchFamily="18" charset="0"/>
                        </a:rPr>
                        <a:t>int</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10</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Foreign Key</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job position</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Varchar</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ea typeface="Times New Roman" panose="02020603050405020304" pitchFamily="18" charset="0"/>
                          <a:cs typeface="Times New Roman" panose="02020603050405020304" pitchFamily="18" charset="0"/>
                        </a:rPr>
                        <a:t>30</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1000">
                <a:tc>
                  <a:txBody>
                    <a:bodyPr/>
                    <a:p>
                      <a:pPr indent="0">
                        <a:buNone/>
                      </a:pPr>
                      <a:r>
                        <a:rPr altLang="en-US" b="0" sz="1200" lang="en-IN">
                          <a:latin typeface="Times New Roman" panose="02020603050405020304" pitchFamily="18" charset="0"/>
                          <a:cs typeface="Times New Roman" panose="02020603050405020304" pitchFamily="18" charset="0"/>
                        </a:rPr>
                        <a:t>profile</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Varchar</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20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Date</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Date</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10</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Salary</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Int</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5</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sslc</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int</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3</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hsc</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int</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3</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graduation</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int</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3</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1" name="Title 1"/>
          <p:cNvSpPr>
            <a:spLocks noGrp="1"/>
          </p:cNvSpPr>
          <p:nvPr>
            <p:ph type="title"/>
          </p:nvPr>
        </p:nvSpPr>
        <p:spPr/>
        <p:txBody>
          <a:bodyPr/>
          <a:p>
            <a:r>
              <a:rPr dirty="0" lang="en-IN"/>
              <a:t>TABLE NAME:Student</a:t>
            </a:r>
            <a:endParaRPr dirty="0" lang="en-US"/>
          </a:p>
        </p:txBody>
      </p:sp>
      <p:graphicFrame>
        <p:nvGraphicFramePr>
          <p:cNvPr id="4194307" name="Table 3"/>
          <p:cNvGraphicFramePr>
            <a:graphicFrameLocks noGrp="1"/>
          </p:cNvGraphicFramePr>
          <p:nvPr/>
        </p:nvGraphicFramePr>
        <p:xfrm>
          <a:off x="3162300" y="2902821"/>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p>
                      <a:pPr indent="0">
                        <a:buNone/>
                      </a:pPr>
                      <a:r>
                        <a:rPr b="1" sz="1200" lang="en-US">
                          <a:latin typeface="Times New Roman" panose="02020603050405020304" pitchFamily="18" charset="0"/>
                          <a:cs typeface="Times New Roman" panose="02020603050405020304" pitchFamily="18" charset="0"/>
                        </a:rPr>
                        <a:t>FIELD </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1" sz="1200" lang="en-US">
                          <a:latin typeface="Times New Roman" panose="02020603050405020304" pitchFamily="18" charset="0"/>
                          <a:cs typeface="Times New Roman" panose="02020603050405020304" pitchFamily="18" charset="0"/>
                        </a:rPr>
                        <a:t>DATA TYPE</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1" sz="1200" lang="en-US">
                          <a:latin typeface="Times New Roman" panose="02020603050405020304" pitchFamily="18" charset="0"/>
                          <a:cs typeface="Times New Roman" panose="02020603050405020304" pitchFamily="18" charset="0"/>
                        </a:rPr>
                        <a:t>SIZE</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1" sz="1200" lang="en-US">
                          <a:latin typeface="Times New Roman" panose="02020603050405020304" pitchFamily="18" charset="0"/>
                          <a:cs typeface="Times New Roman" panose="02020603050405020304" pitchFamily="18" charset="0"/>
                        </a:rPr>
                        <a:t>CONSTRAINT</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Student </a:t>
                      </a:r>
                      <a:r>
                        <a:rPr b="0" sz="1200" lang="en-US">
                          <a:latin typeface="Times New Roman" panose="02020603050405020304" pitchFamily="18" charset="0"/>
                          <a:cs typeface="Times New Roman" panose="02020603050405020304" pitchFamily="18" charset="0"/>
                        </a:rPr>
                        <a:t>id</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Int</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10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Primary key</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username</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Varchar</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20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user email</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Varchar </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20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r h="380579">
                <a:tc>
                  <a:txBody>
                    <a:bodyPr/>
                    <a:p>
                      <a:pPr indent="0">
                        <a:buNone/>
                      </a:pPr>
                      <a:r>
                        <a:rPr altLang="en-US" b="0" sz="1200" lang="en-IN">
                          <a:latin typeface="Times New Roman" panose="02020603050405020304" pitchFamily="18" charset="0"/>
                          <a:cs typeface="Times New Roman" panose="02020603050405020304" pitchFamily="18" charset="0"/>
                        </a:rPr>
                        <a:t>password</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Varchar</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altLang="en-US" b="0" sz="1200" lang="en-IN">
                          <a:latin typeface="Times New Roman" panose="02020603050405020304" pitchFamily="18" charset="0"/>
                          <a:cs typeface="Times New Roman" panose="02020603050405020304" pitchFamily="18" charset="0"/>
                        </a:rPr>
                        <a:t>30</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t" anchorCtr="0" vert="horz"/>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pic>
        <p:nvPicPr>
          <p:cNvPr id="2097161" name=""/>
          <p:cNvPicPr>
            <a:picLocks/>
          </p:cNvPicPr>
          <p:nvPr/>
        </p:nvPicPr>
        <p:blipFill>
          <a:blip xmlns:r="http://schemas.openxmlformats.org/officeDocument/2006/relationships" r:embed="rId1"/>
          <a:srcRect l="0" t="13150" r="17899" b="4749"/>
          <a:stretch>
            <a:fillRect/>
          </a:stretch>
        </p:blipFill>
        <p:spPr>
          <a:xfrm rot="0">
            <a:off x="2371673" y="1275537"/>
            <a:ext cx="7763062" cy="4360658"/>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rcRect l="0" t="8706" r="12941" b="4235"/>
          <a:stretch>
            <a:fillRect/>
          </a:stretch>
        </p:blipFill>
        <p:spPr>
          <a:xfrm rot="0">
            <a:off x="1911154" y="1157083"/>
            <a:ext cx="8519362" cy="4789802"/>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rcRect l="0" t="8863" r="14578" b="5714"/>
          <a:stretch>
            <a:fillRect/>
          </a:stretch>
        </p:blipFill>
        <p:spPr>
          <a:xfrm rot="0">
            <a:off x="1922666" y="965880"/>
            <a:ext cx="8433017" cy="4741256"/>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rcRect l="0" t="8993" r="14403" b="5410"/>
          <a:stretch>
            <a:fillRect/>
          </a:stretch>
        </p:blipFill>
        <p:spPr>
          <a:xfrm rot="0">
            <a:off x="2279569" y="1117815"/>
            <a:ext cx="7780130" cy="4374187"/>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5" name="Title 1"/>
          <p:cNvSpPr>
            <a:spLocks noGrp="1"/>
          </p:cNvSpPr>
          <p:nvPr>
            <p:ph type="title"/>
          </p:nvPr>
        </p:nvSpPr>
        <p:spPr/>
        <p:txBody>
          <a:bodyPr/>
          <a:p>
            <a:r>
              <a:rPr dirty="0" lang="en-US"/>
              <a:t>ABSTRACT</a:t>
            </a:r>
            <a:endParaRPr dirty="0" lang="en-US"/>
          </a:p>
        </p:txBody>
      </p:sp>
      <p:sp>
        <p:nvSpPr>
          <p:cNvPr id="1048606" name="Content Placeholder 2"/>
          <p:cNvSpPr>
            <a:spLocks noGrp="1"/>
          </p:cNvSpPr>
          <p:nvPr>
            <p:ph idx="1"/>
          </p:nvPr>
        </p:nvSpPr>
        <p:spPr/>
        <p:txBody>
          <a:bodyPr>
            <a:normAutofit fontScale="83333" lnSpcReduction="20000"/>
          </a:bodyPr>
          <a:p>
            <a:pPr algn="just" indent="457200">
              <a:lnSpc>
                <a:spcPct val="150000"/>
              </a:lnSpc>
              <a:spcAft>
                <a:spcPts val="0"/>
              </a:spcAft>
            </a:pPr>
            <a:r>
              <a:rPr dirty="0" sz="1800" lang="en-US">
                <a:effectLst/>
                <a:latin typeface="Times New Roman" panose="02020603050405020304" pitchFamily="18" charset="0"/>
                <a:ea typeface="Times New Roman" panose="02020603050405020304" pitchFamily="18" charset="0"/>
              </a:rPr>
              <a:t>From a student’s perspective, placements can bring a wide range of benefits and opportunities. Training and management of placement is a crucial part of an educational institution in which most of the work is done manually. Manual system in the colleges requires a lot of manpower and time. With this project we aim to develop a web portal to solve this issue. The project is aimed at developing an application for the placement department of the college. The system is an application which will be accessed and effectively used throughout the organization with proper login enabled. It can also be used as an application for the Placement Officers in the college to manage the student information about placement thus reducing the manual work and consumes less paperwork. The system also provides the facility of viewing the personal and academic information of the student. The system gets the requested list of candidates for the companies who would like to recruit the people according to their eligibility criteria. Laravel framework is used to facilitate the process of making the program.</a:t>
            </a:r>
            <a:endParaRPr dirty="0" sz="1800" lang="en-IN">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rcRect l="0" t="8962" r="14049" b="5087"/>
          <a:stretch>
            <a:fillRect/>
          </a:stretch>
        </p:blipFill>
        <p:spPr>
          <a:xfrm rot="0">
            <a:off x="2107029" y="1235705"/>
            <a:ext cx="8170600" cy="459372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rcRect l="0" t="8501" r="14415" b="5914"/>
          <a:stretch>
            <a:fillRect/>
          </a:stretch>
        </p:blipFill>
        <p:spPr>
          <a:xfrm rot="0">
            <a:off x="1928424" y="1248719"/>
            <a:ext cx="7997670" cy="4496492"/>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59" name=""/>
          <p:cNvPicPr>
            <a:picLocks/>
          </p:cNvPicPr>
          <p:nvPr/>
        </p:nvPicPr>
        <p:blipFill>
          <a:blip xmlns:r="http://schemas.openxmlformats.org/officeDocument/2006/relationships" r:embed="rId1"/>
          <a:srcRect l="0" t="6123" r="6123" b="0"/>
          <a:stretch>
            <a:fillRect/>
          </a:stretch>
        </p:blipFill>
        <p:spPr>
          <a:xfrm rot="0">
            <a:off x="2112630" y="786777"/>
            <a:ext cx="9002903" cy="5061662"/>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60" name=""/>
          <p:cNvPicPr>
            <a:picLocks/>
          </p:cNvPicPr>
          <p:nvPr/>
        </p:nvPicPr>
        <p:blipFill>
          <a:blip xmlns:r="http://schemas.openxmlformats.org/officeDocument/2006/relationships" r:embed="rId1"/>
          <a:srcRect l="717" t="9712" r="5041" b="7058"/>
          <a:stretch>
            <a:fillRect/>
          </a:stretch>
        </p:blipFill>
        <p:spPr>
          <a:xfrm rot="0">
            <a:off x="1916587" y="943131"/>
            <a:ext cx="9057067" cy="4497071"/>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5" name="Title 1"/>
          <p:cNvSpPr>
            <a:spLocks noGrp="1"/>
          </p:cNvSpPr>
          <p:nvPr>
            <p:ph type="title"/>
          </p:nvPr>
        </p:nvSpPr>
        <p:spPr>
          <a:xfrm>
            <a:off x="1086644" y="2552700"/>
            <a:ext cx="10018713" cy="1752599"/>
          </a:xfrm>
        </p:spPr>
        <p:txBody>
          <a:bodyPr/>
          <a:p>
            <a:r>
              <a:rPr dirty="0" lang="en-US"/>
              <a:t>Thank You</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1" name=""/>
          <p:cNvSpPr>
            <a:spLocks noGrp="1"/>
          </p:cNvSpPr>
          <p:nvPr>
            <p:ph type="title"/>
          </p:nvPr>
        </p:nvSpPr>
        <p:spPr/>
        <p:txBody>
          <a:bodyPr/>
          <a:p>
            <a:r>
              <a:rPr lang="en-US"/>
              <a:t>O</a:t>
            </a:r>
            <a:r>
              <a:rPr lang="en-US"/>
              <a:t>B</a:t>
            </a:r>
            <a:r>
              <a:rPr lang="en-US"/>
              <a:t>J</a:t>
            </a:r>
            <a:r>
              <a:rPr lang="en-US"/>
              <a:t>ECTIVE</a:t>
            </a:r>
            <a:r>
              <a:rPr lang="en-US"/>
              <a:t> </a:t>
            </a:r>
            <a:endParaRPr lang="en-IN"/>
          </a:p>
        </p:txBody>
      </p:sp>
      <p:sp>
        <p:nvSpPr>
          <p:cNvPr id="1048612" name=""/>
          <p:cNvSpPr txBox="1"/>
          <p:nvPr/>
        </p:nvSpPr>
        <p:spPr>
          <a:xfrm>
            <a:off x="2133477" y="2839333"/>
            <a:ext cx="9692954" cy="1348741"/>
          </a:xfrm>
          <a:prstGeom prst="rect"/>
        </p:spPr>
        <p:txBody>
          <a:bodyPr rtlCol="0" wrap="square">
            <a:spAutoFit/>
          </a:bodyPr>
          <a:p>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a</a:t>
            </a:r>
            <a:r>
              <a:rPr sz="2800" lang="en-US">
                <a:solidFill>
                  <a:srgbClr val="000000"/>
                </a:solidFill>
              </a:rPr>
              <a:t>s</a:t>
            </a:r>
            <a:r>
              <a:rPr sz="2800" lang="en-US">
                <a:solidFill>
                  <a:srgbClr val="000000"/>
                </a:solidFill>
              </a:rPr>
              <a:t>s</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 </a:t>
            </a:r>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dent</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lop</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l</a:t>
            </a:r>
            <a:r>
              <a:rPr sz="2800" lang="en-US">
                <a:solidFill>
                  <a:srgbClr val="000000"/>
                </a:solidFill>
              </a:rPr>
              <a:t>a</a:t>
            </a:r>
            <a:r>
              <a:rPr sz="2800" lang="en-US">
                <a:solidFill>
                  <a:srgbClr val="000000"/>
                </a:solidFill>
              </a:rPr>
              <a:t>r</a:t>
            </a:r>
            <a:r>
              <a:rPr sz="2800" lang="en-US">
                <a:solidFill>
                  <a:srgbClr val="000000"/>
                </a:solidFill>
              </a:rPr>
              <a:t>i</a:t>
            </a:r>
            <a:r>
              <a:rPr sz="2800" lang="en-US">
                <a:solidFill>
                  <a:srgbClr val="000000"/>
                </a:solidFill>
              </a:rPr>
              <a:t>f</a:t>
            </a:r>
            <a:r>
              <a:rPr sz="2800" lang="en-US">
                <a:solidFill>
                  <a:srgbClr val="000000"/>
                </a:solidFill>
              </a:rPr>
              <a:t>y</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i</a:t>
            </a:r>
            <a:r>
              <a:rPr sz="2800" lang="en-US">
                <a:solidFill>
                  <a:srgbClr val="000000"/>
                </a:solidFill>
              </a:rPr>
              <a:t>r</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a</a:t>
            </a:r>
            <a:r>
              <a:rPr sz="2800" lang="en-US">
                <a:solidFill>
                  <a:srgbClr val="000000"/>
                </a:solidFill>
              </a:rPr>
              <a:t>d</a:t>
            </a:r>
            <a:r>
              <a:rPr sz="2800" lang="en-US">
                <a:solidFill>
                  <a:srgbClr val="000000"/>
                </a:solidFill>
              </a:rPr>
              <a:t>e</a:t>
            </a:r>
            <a:r>
              <a:rPr sz="2800" lang="en-US">
                <a:solidFill>
                  <a:srgbClr val="000000"/>
                </a:solidFill>
              </a:rPr>
              <a:t>m</a:t>
            </a:r>
            <a:r>
              <a:rPr sz="2800" lang="en-US">
                <a:solidFill>
                  <a:srgbClr val="000000"/>
                </a:solidFill>
              </a:rPr>
              <a:t>i</a:t>
            </a:r>
            <a:r>
              <a:rPr sz="2800" lang="en-US">
                <a:solidFill>
                  <a:srgbClr val="000000"/>
                </a:solidFill>
              </a:rPr>
              <a:t>c</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a</a:t>
            </a:r>
            <a:r>
              <a:rPr sz="2800" lang="en-US">
                <a:solidFill>
                  <a:srgbClr val="000000"/>
                </a:solidFill>
              </a:rPr>
              <a:t>r</a:t>
            </a:r>
            <a:r>
              <a:rPr sz="2800" lang="en-US">
                <a:solidFill>
                  <a:srgbClr val="000000"/>
                </a:solidFill>
              </a:rPr>
              <a:t>r</a:t>
            </a:r>
            <a:r>
              <a:rPr sz="2800" lang="en-US">
                <a:solidFill>
                  <a:srgbClr val="000000"/>
                </a:solidFill>
              </a:rPr>
              <a:t>i</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t</a:t>
            </a:r>
            <a:r>
              <a:rPr sz="2800" lang="en-US">
                <a:solidFill>
                  <a:srgbClr val="000000"/>
                </a:solidFill>
              </a:rPr>
              <a:t>,</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i</a:t>
            </a:r>
            <a:r>
              <a:rPr sz="2800" lang="en-US">
                <a:solidFill>
                  <a:srgbClr val="000000"/>
                </a:solidFill>
              </a:rPr>
              <a:t>r</a:t>
            </a:r>
            <a:r>
              <a:rPr sz="2800" lang="en-US">
                <a:solidFill>
                  <a:srgbClr val="000000"/>
                </a:solidFill>
              </a:rPr>
              <a:t> </a:t>
            </a:r>
            <a:r>
              <a:rPr sz="2800" lang="en-US">
                <a:solidFill>
                  <a:srgbClr val="000000"/>
                </a:solidFill>
              </a:rPr>
              <a:t>s</a:t>
            </a:r>
            <a:r>
              <a:rPr sz="2800" lang="en-US">
                <a:solidFill>
                  <a:srgbClr val="000000"/>
                </a:solidFill>
              </a:rPr>
              <a:t>h</a:t>
            </a:r>
            <a:r>
              <a:rPr sz="2800" lang="en-US">
                <a:solidFill>
                  <a:srgbClr val="000000"/>
                </a:solidFill>
              </a:rPr>
              <a:t>o</a:t>
            </a:r>
            <a:r>
              <a:rPr sz="2800" lang="en-US">
                <a:solidFill>
                  <a:srgbClr val="000000"/>
                </a:solidFill>
              </a:rPr>
              <a:t>r</a:t>
            </a:r>
            <a:r>
              <a:rPr sz="2800" lang="en-US">
                <a:solidFill>
                  <a:srgbClr val="000000"/>
                </a:solidFill>
              </a:rPr>
              <a:t>t</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l</a:t>
            </a:r>
            <a:r>
              <a:rPr sz="2800" lang="en-US">
                <a:solidFill>
                  <a:srgbClr val="000000"/>
                </a:solidFill>
              </a:rPr>
              <a:t>o</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m</a:t>
            </a:r>
            <a:r>
              <a:rPr sz="2800" lang="en-US">
                <a:solidFill>
                  <a:srgbClr val="000000"/>
                </a:solidFill>
              </a:rPr>
              <a:t> </a:t>
            </a:r>
            <a:r>
              <a:rPr sz="2800" lang="en-US">
                <a:solidFill>
                  <a:srgbClr val="000000"/>
                </a:solidFill>
              </a:rPr>
              <a:t>g</a:t>
            </a:r>
            <a:r>
              <a:rPr sz="2800" lang="en-US">
                <a:solidFill>
                  <a:srgbClr val="000000"/>
                </a:solidFill>
              </a:rPr>
              <a:t>o</a:t>
            </a:r>
            <a:r>
              <a:rPr sz="2800" lang="en-US">
                <a:solidFill>
                  <a:srgbClr val="000000"/>
                </a:solidFill>
              </a:rPr>
              <a:t>a</a:t>
            </a:r>
            <a:r>
              <a:rPr sz="2800" lang="en-US">
                <a:solidFill>
                  <a:srgbClr val="000000"/>
                </a:solidFill>
              </a:rPr>
              <a:t>l</a:t>
            </a:r>
            <a:r>
              <a:rPr sz="2800" lang="en-US">
                <a:solidFill>
                  <a:srgbClr val="000000"/>
                </a:solidFill>
              </a:rPr>
              <a:t>s</a:t>
            </a:r>
            <a:r>
              <a:rPr sz="2800" lang="en-US">
                <a:solidFill>
                  <a:srgbClr val="000000"/>
                </a:solidFill>
              </a:rPr>
              <a:t> </a:t>
            </a:r>
            <a:r>
              <a:rPr sz="2800" lang="en-US">
                <a:solidFill>
                  <a:srgbClr val="000000"/>
                </a:solidFill>
              </a:rPr>
              <a:t>through individual</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u</a:t>
            </a:r>
            <a:r>
              <a:rPr sz="2800" lang="en-US">
                <a:solidFill>
                  <a:srgbClr val="000000"/>
                </a:solidFill>
              </a:rPr>
              <a:t>n</a:t>
            </a:r>
            <a:r>
              <a:rPr sz="2800" lang="en-US">
                <a:solidFill>
                  <a:srgbClr val="000000"/>
                </a:solidFill>
              </a:rPr>
              <a:t>s</a:t>
            </a:r>
            <a:r>
              <a:rPr sz="2800" lang="en-US">
                <a:solidFill>
                  <a:srgbClr val="000000"/>
                </a:solidFill>
              </a:rPr>
              <a:t>e</a:t>
            </a:r>
            <a:r>
              <a:rPr sz="2800" lang="en-US">
                <a:solidFill>
                  <a:srgbClr val="000000"/>
                </a:solidFill>
              </a:rPr>
              <a:t>l</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o</a:t>
            </a:r>
            <a:r>
              <a:rPr sz="2800" lang="en-US">
                <a:solidFill>
                  <a:srgbClr val="000000"/>
                </a:solidFill>
              </a:rPr>
              <a:t>u</a:t>
            </a:r>
            <a:r>
              <a:rPr sz="2800" lang="en-US">
                <a:solidFill>
                  <a:srgbClr val="000000"/>
                </a:solidFill>
              </a:rPr>
              <a:t>p</a:t>
            </a:r>
            <a:r>
              <a:rPr sz="2800" lang="en-US">
                <a:solidFill>
                  <a:srgbClr val="000000"/>
                </a:solidFill>
              </a:rPr>
              <a:t> </a:t>
            </a:r>
            <a:r>
              <a:rPr sz="2800" lang="en-US">
                <a:solidFill>
                  <a:srgbClr val="000000"/>
                </a:solidFill>
              </a:rPr>
              <a:t>s</a:t>
            </a:r>
            <a:r>
              <a:rPr sz="2800" lang="en-US">
                <a:solidFill>
                  <a:srgbClr val="000000"/>
                </a:solidFill>
              </a:rPr>
              <a:t>e</a:t>
            </a:r>
            <a:r>
              <a:rPr sz="2800" lang="en-US">
                <a:solidFill>
                  <a:srgbClr val="000000"/>
                </a:solidFill>
              </a:rPr>
              <a:t>s</a:t>
            </a:r>
            <a:r>
              <a:rPr sz="2800" lang="en-US">
                <a:solidFill>
                  <a:srgbClr val="000000"/>
                </a:solidFill>
              </a:rPr>
              <a:t>s</a:t>
            </a:r>
            <a:r>
              <a:rPr sz="2800" lang="en-US">
                <a:solidFill>
                  <a:srgbClr val="000000"/>
                </a:solidFill>
              </a:rPr>
              <a:t>i</a:t>
            </a:r>
            <a:r>
              <a:rPr sz="2800" lang="en-US">
                <a:solidFill>
                  <a:srgbClr val="000000"/>
                </a:solidFill>
              </a:rPr>
              <a:t>o</a:t>
            </a:r>
            <a:r>
              <a:rPr sz="2800" lang="en-US">
                <a:solidFill>
                  <a:srgbClr val="000000"/>
                </a:solidFill>
              </a:rPr>
              <a:t>n</a:t>
            </a:r>
            <a:r>
              <a:rPr sz="2800" lang="en-US">
                <a:solidFill>
                  <a:srgbClr val="000000"/>
                </a:solidFill>
              </a:rPr>
              <a:t>.</a:t>
            </a:r>
            <a:r>
              <a:rPr sz="2800" lang="en-US">
                <a:solidFill>
                  <a:srgbClr val="000000"/>
                </a:solidFill>
              </a:rPr>
              <a:t> </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p:txBody>
          <a:bodyPr/>
          <a:p>
            <a:r>
              <a:rPr b="1" dirty="0" sz="1800" lang="en-US">
                <a:effectLst/>
                <a:latin typeface="Times New Roman" panose="02020603050405020304" pitchFamily="18" charset="0"/>
                <a:ea typeface="Calibri" panose="020F0502020204030204" pitchFamily="34" charset="0"/>
              </a:rPr>
              <a:t> HARDWARE SPECFICATION</a:t>
            </a:r>
            <a:endParaRPr dirty="0" lang="en-US"/>
          </a:p>
        </p:txBody>
      </p:sp>
      <p:sp>
        <p:nvSpPr>
          <p:cNvPr id="1048614" name="Content Placeholder 2"/>
          <p:cNvSpPr>
            <a:spLocks noGrp="1"/>
          </p:cNvSpPr>
          <p:nvPr>
            <p:ph idx="1"/>
          </p:nvPr>
        </p:nvSpPr>
        <p:spPr/>
        <p:txBody>
          <a:bodyPr/>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RAM						:  4 GB RAM</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Title 1"/>
          <p:cNvSpPr>
            <a:spLocks noGrp="1"/>
          </p:cNvSpPr>
          <p:nvPr>
            <p:ph type="title"/>
          </p:nvPr>
        </p:nvSpPr>
        <p:spPr/>
        <p:txBody>
          <a:bodyPr/>
          <a:p>
            <a:r>
              <a:rPr b="1" dirty="0" sz="1800" lang="en-US">
                <a:solidFill>
                  <a:srgbClr val="000000"/>
                </a:solidFill>
                <a:effectLst/>
                <a:latin typeface="Times New Roman" panose="02020603050405020304" pitchFamily="18" charset="0"/>
                <a:ea typeface="Times New Roman" panose="02020603050405020304" pitchFamily="18" charset="0"/>
              </a:rPr>
              <a:t> SOFTWARE SPECIFICATION</a:t>
            </a:r>
            <a:br>
              <a:rPr dirty="0" sz="1800" lang="en-US">
                <a:effectLst/>
                <a:latin typeface="Times New Roman" panose="02020603050405020304" pitchFamily="18" charset="0"/>
                <a:ea typeface="Times New Roman" panose="02020603050405020304" pitchFamily="18" charset="0"/>
              </a:rPr>
            </a:br>
            <a:endParaRPr dirty="0" lang="en-US"/>
          </a:p>
        </p:txBody>
      </p:sp>
      <p:sp>
        <p:nvSpPr>
          <p:cNvPr id="1048616" name="Content Placeholder 2"/>
          <p:cNvSpPr>
            <a:spLocks noGrp="1"/>
          </p:cNvSpPr>
          <p:nvPr>
            <p:ph idx="1"/>
          </p:nvPr>
        </p:nvSpPr>
        <p:spPr/>
        <p:txBody>
          <a:bodyPr/>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Back End					:  SQL</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b="1" dirty="0" sz="1800" lang="en-US">
                <a:effectLst/>
                <a:latin typeface="Times New Roman" panose="02020603050405020304" pitchFamily="18" charset="0"/>
                <a:ea typeface="Calibri" panose="020F0502020204030204" pitchFamily="34" charset="0"/>
              </a:rPr>
            </a:b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7" name="Title 1"/>
          <p:cNvSpPr>
            <a:spLocks noGrp="1"/>
          </p:cNvSpPr>
          <p:nvPr>
            <p:ph type="title"/>
          </p:nvPr>
        </p:nvSpPr>
        <p:spPr/>
        <p:txBody>
          <a:bodyPr/>
          <a:p>
            <a:r>
              <a:rPr dirty="0" lang="en-US"/>
              <a:t>EXISTING SYSTEM</a:t>
            </a:r>
            <a:endParaRPr dirty="0" lang="en-US"/>
          </a:p>
        </p:txBody>
      </p:sp>
      <p:sp>
        <p:nvSpPr>
          <p:cNvPr id="1048618" name="Content Placeholder 2"/>
          <p:cNvSpPr>
            <a:spLocks noGrp="1"/>
          </p:cNvSpPr>
          <p:nvPr>
            <p:ph idx="1"/>
          </p:nvPr>
        </p:nvSpPr>
        <p:spPr>
          <a:xfrm>
            <a:off x="1484310" y="1898073"/>
            <a:ext cx="10018713" cy="3893127"/>
          </a:xfrm>
        </p:spPr>
        <p:txBody>
          <a:bodyPr>
            <a:normAutofit fontScale="92857" lnSpcReduction="20000"/>
          </a:bodyPr>
          <a:p>
            <a:pPr indent="457200">
              <a:lnSpc>
                <a:spcPct val="150000"/>
              </a:lnSpc>
              <a:spcAft>
                <a:spcPts val="0"/>
              </a:spcAft>
            </a:pPr>
            <a:r>
              <a:rPr dirty="0" sz="1800" lang="en-US">
                <a:effectLst/>
                <a:latin typeface="Times New Roman" panose="02020603050405020304" pitchFamily="18" charset="0"/>
                <a:ea typeface="Times New Roman" panose="02020603050405020304" pitchFamily="18" charset="0"/>
              </a:rPr>
              <a:t>In colleges the records were stored in excel sheets hence sorting the data is always a problem. The excel sheets are also less advanced. Hence sorting and searching problems arises. Updating Records is another tedious task. Due to the above problems the updating was very difficult and ambiguous. Data redundancy also occurs due to the duplication of files and records. The files were not stored in a hierarchical format, hence searching the eligible students was the greatest problem [1]. The placement officer has to find out the eligible students by looking at the excel sheet. He/she has to see the marks of every student and their eligibility</a:t>
            </a:r>
            <a:endParaRPr dirty="0" sz="1800" lang="en-IN">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800"/>
              </a:spcAft>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DISADVANTAGES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dirty="0" sz="1400" lang="en-US"/>
              <a:t>students face is that they are not made aware of the Training and Placement activity held in their institutions, hence there might have been a loss of opportunities</a:t>
            </a:r>
            <a:endParaRPr dirty="0" sz="1400" lang="en-US"/>
          </a:p>
          <a:p>
            <a:pPr indent="-342900" lvl="0" marL="342900" marR="0">
              <a:lnSpc>
                <a:spcPct val="150000"/>
              </a:lnSpc>
              <a:spcBef>
                <a:spcPts val="0"/>
              </a:spcBef>
              <a:spcAft>
                <a:spcPts val="0"/>
              </a:spcAft>
              <a:buFont typeface="Symbol" panose="05050102010706020507" pitchFamily="18" charset="2"/>
              <a:buChar char=""/>
            </a:pPr>
            <a:r>
              <a:rPr dirty="0" sz="1400" lang="en-US"/>
              <a:t>Hence lots of confusion at the last moment also arises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9" name="Title 1"/>
          <p:cNvSpPr>
            <a:spLocks noGrp="1"/>
          </p:cNvSpPr>
          <p:nvPr>
            <p:ph type="title"/>
          </p:nvPr>
        </p:nvSpPr>
        <p:spPr/>
        <p:txBody>
          <a:bodyPr/>
          <a:p>
            <a:r>
              <a:rPr dirty="0" lang="en-US"/>
              <a:t>PROPOSED SYSTEM</a:t>
            </a:r>
            <a:endParaRPr dirty="0" lang="en-US"/>
          </a:p>
        </p:txBody>
      </p:sp>
      <p:sp>
        <p:nvSpPr>
          <p:cNvPr id="1048620" name="Content Placeholder 2"/>
          <p:cNvSpPr>
            <a:spLocks noGrp="1"/>
          </p:cNvSpPr>
          <p:nvPr>
            <p:ph idx="1"/>
          </p:nvPr>
        </p:nvSpPr>
        <p:spPr>
          <a:xfrm>
            <a:off x="1484310" y="1939635"/>
            <a:ext cx="10018713" cy="3851565"/>
          </a:xfrm>
        </p:spPr>
        <p:txBody>
          <a:bodyPr>
            <a:normAutofit fontScale="83333" lnSpcReduction="10000"/>
          </a:bodyPr>
          <a:p>
            <a:pPr indent="457200">
              <a:lnSpc>
                <a:spcPct val="150000"/>
              </a:lnSpc>
              <a:spcAft>
                <a:spcPts val="0"/>
              </a:spcAft>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a:t>
            </a:r>
            <a:r>
              <a:rPr dirty="0" sz="1800" lang="en-US">
                <a:effectLst/>
                <a:latin typeface="Times New Roman" panose="02020603050405020304" pitchFamily="18" charset="0"/>
                <a:ea typeface="Times New Roman" panose="02020603050405020304" pitchFamily="18" charset="0"/>
              </a:rPr>
              <a:t>To design and implement a web-based placement management system. High-quality placements bring good benefits and positive impacts on students as well as for the colleges. During this process college finds it difficult and time-consuming to collect data from each student. In most cases they collect data manually. Working in a manual system in the colleges requires a lot of manpower and time. The placement management system is an online application that can be accessed throughout the college and outside with proper login details. This system can be used as an application for the placement officer, Hod, faculty coordinator of the college to manage the student information with regards to placement. The student is able to upload their information</a:t>
            </a:r>
            <a:endParaRPr dirty="0" sz="1800" lang="en-IN">
              <a:effectLst/>
              <a:latin typeface="Times New Roman" panose="02020603050405020304" pitchFamily="18" charset="0"/>
              <a:ea typeface="Times New Roman" panose="02020603050405020304" pitchFamily="18" charset="0"/>
            </a:endParaRPr>
          </a:p>
          <a:p>
            <a:pPr indent="0" marL="0">
              <a:buNone/>
            </a:pP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50000"/>
              </a:lnSpc>
              <a:spcBef>
                <a:spcPts val="0"/>
              </a:spcBef>
              <a:spcAft>
                <a:spcPts val="800"/>
              </a:spcAft>
              <a:buNone/>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ADVANTAGES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Can track the </a:t>
            </a:r>
            <a:r>
              <a:rPr dirty="0" sz="1800" kern="100" lang="en-US">
                <a:latin typeface="Times New Roman" panose="02020603050405020304" pitchFamily="18" charset="0"/>
                <a:ea typeface="Calibri" panose="020F0502020204030204" pitchFamily="34" charset="0"/>
                <a:cs typeface="Times New Roman" panose="02020603050405020304" pitchFamily="18" charset="0"/>
              </a:rPr>
              <a:t>student</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details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80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Easy to apply the job systematically</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r>
              <a:rPr dirty="0" lang="en-US"/>
              <a:t>Modules</a:t>
            </a:r>
            <a:endParaRPr dirty="0" lang="en-US"/>
          </a:p>
        </p:txBody>
      </p:sp>
      <p:sp>
        <p:nvSpPr>
          <p:cNvPr id="1048622" name="Content Placeholder 2"/>
          <p:cNvSpPr>
            <a:spLocks noGrp="1"/>
          </p:cNvSpPr>
          <p:nvPr>
            <p:ph idx="1"/>
          </p:nvPr>
        </p:nvSpPr>
        <p:spPr>
          <a:xfrm>
            <a:off x="1484310" y="1842655"/>
            <a:ext cx="10018713" cy="3948545"/>
          </a:xfrm>
        </p:spPr>
        <p:txBody>
          <a:bodyPr>
            <a:noAutofit/>
          </a:bodyPr>
          <a:p>
            <a:pPr indent="-342900" lvl="0" marL="342900">
              <a:lnSpc>
                <a:spcPct val="150000"/>
              </a:lnSpc>
              <a:spcAft>
                <a:spcPts val="0"/>
              </a:spcAft>
              <a:buFont typeface="+mj-lt"/>
              <a:buAutoNum type="arabicPeriod"/>
            </a:pPr>
            <a:r>
              <a:rPr b="1" dirty="0" sz="1600" lang="en-US">
                <a:effectLst/>
                <a:latin typeface="Calibri" panose="020F0502020204030204" pitchFamily="34" charset="0"/>
                <a:ea typeface="Times New Roman" panose="02020603050405020304" pitchFamily="18" charset="0"/>
                <a:cs typeface="Calibri" panose="020F0502020204030204" pitchFamily="34" charset="0"/>
              </a:rPr>
              <a:t>Admin Module </a:t>
            </a:r>
            <a:endParaRPr dirty="0" sz="1600" lang="en-IN">
              <a:effectLst/>
              <a:latin typeface="Calibri" panose="020F0502020204030204" pitchFamily="34" charset="0"/>
              <a:ea typeface="Times New Roman" panose="02020603050405020304" pitchFamily="18" charset="0"/>
              <a:cs typeface="Calibri" panose="020F0502020204030204" pitchFamily="34" charset="0"/>
            </a:endParaRPr>
          </a:p>
          <a:p>
            <a:pPr indent="457200" marL="457200">
              <a:lnSpc>
                <a:spcPct val="150000"/>
              </a:lnSpc>
              <a:spcAft>
                <a:spcPts val="0"/>
              </a:spcAft>
            </a:pPr>
            <a:r>
              <a:rPr dirty="0" sz="1600" lang="en-US">
                <a:effectLst/>
                <a:latin typeface="Calibri" panose="020F0502020204030204" pitchFamily="34" charset="0"/>
                <a:ea typeface="Times New Roman" panose="02020603050405020304" pitchFamily="18" charset="0"/>
                <a:cs typeface="Calibri" panose="020F0502020204030204" pitchFamily="34" charset="0"/>
              </a:rPr>
              <a:t>The Placement officer is the administrator of the system. Admin plays a very crucial role in the system. Admin can log in through a username and password. He/she can maintain the placement activities via the system. Admin can add departments, create new batches, add /delete drives. Students can directly join in the placement drive if interested. Admin can manage the training programs conducted in the college. Admin is also able to analyze the placement activities of each student.</a:t>
            </a:r>
            <a:endParaRPr dirty="0" sz="1600" lang="en-IN">
              <a:effectLst/>
              <a:latin typeface="Calibri" panose="020F0502020204030204" pitchFamily="34" charset="0"/>
              <a:ea typeface="Times New Roman" panose="02020603050405020304" pitchFamily="18" charset="0"/>
              <a:cs typeface="Calibri" panose="020F0502020204030204" pitchFamily="34" charset="0"/>
            </a:endParaRPr>
          </a:p>
          <a:p>
            <a:pPr indent="0" lvl="0" marL="0">
              <a:lnSpc>
                <a:spcPct val="150000"/>
              </a:lnSpc>
              <a:spcAft>
                <a:spcPts val="1000"/>
              </a:spcAft>
              <a:buNone/>
            </a:pPr>
            <a:r>
              <a:rPr b="1" dirty="0" sz="1600" lang="en-US">
                <a:effectLst/>
                <a:latin typeface="Calibri" panose="020F0502020204030204" pitchFamily="34" charset="0"/>
                <a:cs typeface="Calibri" panose="020F0502020204030204" pitchFamily="34" charset="0"/>
              </a:rPr>
              <a:t>2. Student Module</a:t>
            </a:r>
            <a:endParaRPr b="1" dirty="0" sz="1600" lang="en-IN">
              <a:effectLst/>
              <a:latin typeface="Calibri" panose="020F0502020204030204" pitchFamily="34" charset="0"/>
              <a:cs typeface="Calibri" panose="020F0502020204030204" pitchFamily="34" charset="0"/>
            </a:endParaRPr>
          </a:p>
          <a:p>
            <a:pPr indent="457200" marL="457200">
              <a:lnSpc>
                <a:spcPct val="150000"/>
              </a:lnSpc>
              <a:spcAft>
                <a:spcPts val="1000"/>
              </a:spcAft>
            </a:pPr>
            <a:r>
              <a:rPr dirty="0" sz="1600" lang="en-US">
                <a:effectLst/>
                <a:latin typeface="Calibri" panose="020F0502020204030204" pitchFamily="34" charset="0"/>
                <a:cs typeface="Calibri" panose="020F0502020204030204" pitchFamily="34" charset="0"/>
              </a:rPr>
              <a:t> Every student is given a default username and password, using this he/she can enter the system. Students can fill the necessary details like 10 </a:t>
            </a:r>
            <a:r>
              <a:rPr dirty="0" sz="1600" lang="en-US" err="1">
                <a:effectLst/>
                <a:latin typeface="Calibri" panose="020F0502020204030204" pitchFamily="34" charset="0"/>
                <a:cs typeface="Calibri" panose="020F0502020204030204" pitchFamily="34" charset="0"/>
              </a:rPr>
              <a:t>th</a:t>
            </a:r>
            <a:r>
              <a:rPr dirty="0" sz="1600" lang="en-US">
                <a:effectLst/>
                <a:latin typeface="Calibri" panose="020F0502020204030204" pitchFamily="34" charset="0"/>
                <a:cs typeface="Calibri" panose="020F0502020204030204" pitchFamily="34" charset="0"/>
              </a:rPr>
              <a:t> grade etc. if interested, students can register for the upcoming drives. The student is also able to attend the online aptitude test being conducted in the system. Based on this aptitude test and other criteria the placement probabilities of a particular student are been predicted</a:t>
            </a:r>
            <a:endParaRPr dirty="0" sz="1600" lang="en-IN">
              <a:effectLst/>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3" name="Content Placeholder 2"/>
          <p:cNvSpPr>
            <a:spLocks noGrp="1"/>
          </p:cNvSpPr>
          <p:nvPr>
            <p:ph idx="1"/>
          </p:nvPr>
        </p:nvSpPr>
        <p:spPr>
          <a:xfrm>
            <a:off x="1433006" y="644237"/>
            <a:ext cx="10018713" cy="5105400"/>
          </a:xfrm>
        </p:spPr>
        <p:txBody>
          <a:bodyPr>
            <a:normAutofit/>
          </a:bodyPr>
          <a:p>
            <a:pPr indent="0" lvl="0" marL="0">
              <a:lnSpc>
                <a:spcPct val="150000"/>
              </a:lnSpc>
              <a:spcAft>
                <a:spcPts val="1000"/>
              </a:spcAft>
              <a:buNone/>
            </a:pPr>
            <a:r>
              <a:rPr b="1" dirty="0" sz="1600" lang="en-US">
                <a:effectLst/>
                <a:latin typeface="Times New Roman" panose="02020603050405020304" pitchFamily="18" charset="0"/>
                <a:ea typeface="Times New Roman" panose="02020603050405020304" pitchFamily="18" charset="0"/>
              </a:rPr>
              <a:t>3. Placement Company Details</a:t>
            </a:r>
            <a:endParaRPr dirty="0" sz="1600" lang="en-IN">
              <a:effectLst/>
              <a:latin typeface="Times New Roman" panose="02020603050405020304" pitchFamily="18" charset="0"/>
              <a:ea typeface="Times New Roman" panose="02020603050405020304" pitchFamily="18" charset="0"/>
            </a:endParaRPr>
          </a:p>
          <a:p>
            <a:pPr indent="457200" marL="457200">
              <a:lnSpc>
                <a:spcPct val="150000"/>
              </a:lnSpc>
              <a:spcAft>
                <a:spcPts val="1000"/>
              </a:spcAft>
            </a:pPr>
            <a:r>
              <a:rPr dirty="0" sz="1600" lang="en-US">
                <a:effectLst/>
                <a:latin typeface="Times New Roman" panose="02020603050405020304" pitchFamily="18" charset="0"/>
                <a:ea typeface="Times New Roman" panose="02020603050405020304" pitchFamily="18" charset="0"/>
              </a:rPr>
              <a:t>Admin logged in to the portal and register the company details. Before registering the details, they should login and enter these details because of the security reason.  What ever the placement company details are entering which will be shown in the student screen then only they can applied the company.</a:t>
            </a:r>
            <a:endParaRPr dirty="0" sz="1600" lang="en-IN">
              <a:effectLst/>
              <a:latin typeface="Times New Roman" panose="02020603050405020304" pitchFamily="18" charset="0"/>
              <a:ea typeface="Times New Roman" panose="02020603050405020304" pitchFamily="18" charset="0"/>
            </a:endParaRPr>
          </a:p>
          <a:p>
            <a:pPr indent="0" lvl="0" marL="0">
              <a:lnSpc>
                <a:spcPct val="150000"/>
              </a:lnSpc>
              <a:spcAft>
                <a:spcPts val="1000"/>
              </a:spcAft>
              <a:buNone/>
            </a:pPr>
            <a:r>
              <a:rPr b="1" dirty="0" sz="1600" lang="en-US">
                <a:effectLst/>
                <a:latin typeface="Times New Roman" panose="02020603050405020304" pitchFamily="18" charset="0"/>
                <a:ea typeface="Times New Roman" panose="02020603050405020304" pitchFamily="18" charset="0"/>
              </a:rPr>
              <a:t>4. Apply Company</a:t>
            </a:r>
            <a:endParaRPr dirty="0" sz="1600" lang="en-IN">
              <a:effectLst/>
              <a:latin typeface="Times New Roman" panose="02020603050405020304" pitchFamily="18" charset="0"/>
              <a:ea typeface="Times New Roman" panose="02020603050405020304" pitchFamily="18" charset="0"/>
            </a:endParaRPr>
          </a:p>
          <a:p>
            <a:pPr indent="457200" marL="457200">
              <a:lnSpc>
                <a:spcPct val="150000"/>
              </a:lnSpc>
              <a:spcAft>
                <a:spcPts val="1000"/>
              </a:spcAft>
            </a:pPr>
            <a:r>
              <a:rPr dirty="0" sz="1600" lang="en-US">
                <a:effectLst/>
                <a:latin typeface="Times New Roman" panose="02020603050405020304" pitchFamily="18" charset="0"/>
                <a:ea typeface="Times New Roman" panose="02020603050405020304" pitchFamily="18" charset="0"/>
              </a:rPr>
              <a:t>Once the company details are entered then student can apply the job opportunity. In this module has displayed some details about the interview and the interview process, interview date and etc. it will be notify by the admin once its apply</a:t>
            </a:r>
            <a:endParaRPr dirty="0" sz="1600" lang="en-US">
              <a:effectLst/>
              <a:latin typeface="Times New Roman" panose="02020603050405020304" pitchFamily="18" charset="0"/>
              <a:ea typeface="Times New Roman" panose="02020603050405020304" pitchFamily="18" charset="0"/>
            </a:endParaRPr>
          </a:p>
          <a:p>
            <a:pPr indent="0" marL="457200">
              <a:lnSpc>
                <a:spcPct val="150000"/>
              </a:lnSpc>
              <a:spcAft>
                <a:spcPts val="1000"/>
              </a:spcAft>
              <a:buNone/>
            </a:pPr>
            <a:r>
              <a:rPr b="1" dirty="0" sz="1600" lang="en-US">
                <a:effectLst/>
                <a:latin typeface="Times New Roman" panose="02020603050405020304" pitchFamily="18" charset="0"/>
                <a:ea typeface="Times New Roman" panose="02020603050405020304" pitchFamily="18" charset="0"/>
              </a:rPr>
              <a:t>5.Student Applies Details</a:t>
            </a:r>
            <a:endParaRPr b="1" dirty="0" sz="1600" lang="en-IN">
              <a:effectLst/>
              <a:latin typeface="Times New Roman" panose="02020603050405020304" pitchFamily="18" charset="0"/>
              <a:ea typeface="Times New Roman" panose="02020603050405020304" pitchFamily="18" charset="0"/>
            </a:endParaRPr>
          </a:p>
          <a:p>
            <a:pPr indent="457200" marL="457200">
              <a:lnSpc>
                <a:spcPct val="150000"/>
              </a:lnSpc>
              <a:spcAft>
                <a:spcPts val="1000"/>
              </a:spcAft>
            </a:pPr>
            <a:r>
              <a:rPr dirty="0" sz="1600" lang="en-US">
                <a:effectLst/>
              </a:rPr>
              <a:t>When the students are applied the job portal the notification will be sent to the admin/teacher. Then the teacher can be verifying the student details and share their resume to the company.</a:t>
            </a:r>
            <a:endParaRPr dirty="0" sz="1600" lang="en-IN">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COLLEGE VOTING SYSTEM</dc:title>
  <dc:creator>Gokul Balasubramaniyam</dc:creator>
  <cp:lastModifiedBy>gokul</cp:lastModifiedBy>
  <dcterms:created xsi:type="dcterms:W3CDTF">2021-01-25T05:06:00Z</dcterms:created>
  <dcterms:modified xsi:type="dcterms:W3CDTF">2023-03-07T09:39:00Z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aacc552bcd4145129ff663ab76fad892</vt:lpwstr>
  </property>
  <property fmtid="{D5CDD505-2E9C-101B-9397-08002B2CF9AE}" pid="3" name="KSOProductBuildVer">
    <vt:lpwstr>1033-11.2.0.11417</vt:lpwstr>
  </property>
</Properties>
</file>