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5" r:id="rId4"/>
    <p:sldId id="258" r:id="rId5"/>
    <p:sldId id="259" r:id="rId6"/>
    <p:sldId id="260" r:id="rId7"/>
    <p:sldId id="261" r:id="rId8"/>
    <p:sldId id="280" r:id="rId9"/>
    <p:sldId id="262" r:id="rId10"/>
    <p:sldId id="263" r:id="rId11"/>
    <p:sldId id="264" r:id="rId12"/>
    <p:sldId id="265" r:id="rId13"/>
    <p:sldId id="267" r:id="rId14"/>
    <p:sldId id="268" r:id="rId15"/>
    <p:sldId id="269" r:id="rId16"/>
    <p:sldId id="276" r:id="rId17"/>
    <p:sldId id="270" r:id="rId18"/>
    <p:sldId id="279" r:id="rId19"/>
    <p:sldId id="271" r:id="rId20"/>
    <p:sldId id="277" r:id="rId21"/>
    <p:sldId id="273" r:id="rId22"/>
    <p:sldId id="278" r:id="rId23"/>
    <p:sldId id="274"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2" d="100"/>
          <a:sy n="72"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1BBC3DF-4D3E-4D62-AC24-223E50BCC8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US" dirty="0"/>
              <a:t>POLICE STATION MANAGEMENT SYSTEM</a:t>
            </a:r>
          </a:p>
        </p:txBody>
      </p:sp>
      <p:sp>
        <p:nvSpPr>
          <p:cNvPr id="3" name="Subtitle 2"/>
          <p:cNvSpPr>
            <a:spLocks noGrp="1"/>
          </p:cNvSpPr>
          <p:nvPr>
            <p:ph type="subTitle" idx="1"/>
          </p:nvPr>
        </p:nvSpPr>
        <p:spPr>
          <a:xfrm>
            <a:off x="6986103" y="4055162"/>
            <a:ext cx="4490280" cy="2226368"/>
          </a:xfrm>
        </p:spPr>
        <p:txBody>
          <a:bodyPr>
            <a:normAutofit fontScale="92500" lnSpcReduction="10000"/>
          </a:bodyPr>
          <a:lstStyle/>
          <a:p>
            <a:r>
              <a:rPr lang="en-IN" dirty="0"/>
              <a:t>PRESENTED BY</a:t>
            </a:r>
          </a:p>
          <a:p>
            <a:r>
              <a:rPr lang="en-IN" dirty="0"/>
              <a:t>AKILANDESWARI S</a:t>
            </a:r>
          </a:p>
          <a:p>
            <a:r>
              <a:rPr lang="en-IN" dirty="0"/>
              <a:t>III-BSc. Computer Science</a:t>
            </a:r>
          </a:p>
          <a:p>
            <a:r>
              <a:rPr lang="en-IN" dirty="0"/>
              <a:t>GUIDED BY</a:t>
            </a:r>
          </a:p>
          <a:p>
            <a:r>
              <a:rPr lang="en-IN" dirty="0"/>
              <a:t>DR P.KOKILA</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976" y="673307"/>
            <a:ext cx="8595360" cy="5782572"/>
          </a:xfrm>
        </p:spPr>
        <p:txBody>
          <a:bodyPr>
            <a:normAutofit/>
          </a:bodyPr>
          <a:lstStyle/>
          <a:p>
            <a:pPr marL="0" marR="0" lvl="0" indent="0">
              <a:lnSpc>
                <a:spcPct val="150000"/>
              </a:lnSpc>
              <a:spcBef>
                <a:spcPts val="0"/>
              </a:spcBef>
              <a:spcAft>
                <a:spcPts val="100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Complaint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Citizens are manually raising the complaint to the respective police station. Once they will raise the request a police station admin can get the notification. They can take an action to the respective complaint.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Complaints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admin can able to view the pending cases in this module. it has been managing by the system admin he/she can allocate the case to the respective police then they can follow the 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Complaints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citizens are checking their cases history in this module, whether which is closed or not. Based on these they can view the complaint history. Police also monitoring this module can helps to find the pending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57146" y="2728208"/>
            <a:ext cx="6514576" cy="1923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955166" y="496887"/>
            <a:ext cx="5745425" cy="568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2428645"/>
              </p:ext>
            </p:extLst>
          </p:nvPr>
        </p:nvGraphicFramePr>
        <p:xfrm>
          <a:off x="2895600" y="1638633"/>
          <a:ext cx="6553200" cy="1219200"/>
        </p:xfrm>
        <a:graphic>
          <a:graphicData uri="http://schemas.openxmlformats.org/drawingml/2006/table">
            <a:tbl>
              <a:tblPr/>
              <a:tblGrid>
                <a:gridCol w="1637665">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935">
                  <a:extLst>
                    <a:ext uri="{9D8B030D-6E8A-4147-A177-3AD203B41FA5}">
                      <a16:colId xmlns:a16="http://schemas.microsoft.com/office/drawing/2014/main" val="20003"/>
                    </a:ext>
                  </a:extLst>
                </a:gridCol>
              </a:tblGrid>
              <a:tr h="304800">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DATA TYPE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Adminid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dirty="0">
                          <a:latin typeface="Calibri" panose="020F0502020204030204"/>
                          <a:ea typeface="Calibri" panose="020F0502020204030204"/>
                          <a:cs typeface="Times New Roman" panose="02020603050405020304"/>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Username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password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dirty="0">
                          <a:latin typeface="Calibri" panose="020F0502020204030204"/>
                          <a:ea typeface="Calibri" panose="020F0502020204030204"/>
                          <a:cs typeface="Times New Roman" panose="02020603050405020304"/>
                        </a:rPr>
                        <a:t>Varchar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9634" name="Rectangle 2"/>
          <p:cNvSpPr>
            <a:spLocks noChangeArrowheads="1"/>
          </p:cNvSpPr>
          <p:nvPr/>
        </p:nvSpPr>
        <p:spPr bwMode="auto">
          <a:xfrm>
            <a:off x="1383774" y="-146471"/>
            <a:ext cx="4442242" cy="1785104"/>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a:t>
            </a:r>
            <a:r>
              <a:rPr kumimoji="0" lang="en-US" sz="20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TABLE STRUCTURE</a:t>
            </a: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ADMIN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2895600" y="3352800"/>
          <a:ext cx="6629400" cy="3275965"/>
        </p:xfrm>
        <a:graphic>
          <a:graphicData uri="http://schemas.openxmlformats.org/drawingml/2006/table">
            <a:tbl>
              <a:tblPr/>
              <a:tblGrid>
                <a:gridCol w="1656715">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7985">
                  <a:extLst>
                    <a:ext uri="{9D8B030D-6E8A-4147-A177-3AD203B41FA5}">
                      <a16:colId xmlns:a16="http://schemas.microsoft.com/office/drawing/2014/main" val="20003"/>
                    </a:ext>
                  </a:extLst>
                </a:gridCol>
              </a:tblGrid>
              <a:tr h="357505">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5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5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Varchar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1</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6870">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Address 2</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656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State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Pincode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Landline number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9635" name="Rectangle 3"/>
          <p:cNvSpPr>
            <a:spLocks noChangeArrowheads="1"/>
          </p:cNvSpPr>
          <p:nvPr/>
        </p:nvSpPr>
        <p:spPr bwMode="auto">
          <a:xfrm>
            <a:off x="1981200" y="2362865"/>
            <a:ext cx="3247390" cy="138366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NAME: POLICE STATION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625587"/>
              </p:ext>
            </p:extLst>
          </p:nvPr>
        </p:nvGraphicFramePr>
        <p:xfrm>
          <a:off x="2514600" y="1219200"/>
          <a:ext cx="7010400" cy="4114803"/>
        </p:xfrm>
        <a:graphic>
          <a:graphicData uri="http://schemas.openxmlformats.org/drawingml/2006/table">
            <a:tbl>
              <a:tblPr/>
              <a:tblGrid>
                <a:gridCol w="1751965">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3235">
                  <a:extLst>
                    <a:ext uri="{9D8B030D-6E8A-4147-A177-3AD203B41FA5}">
                      <a16:colId xmlns:a16="http://schemas.microsoft.com/office/drawing/2014/main" val="20003"/>
                    </a:ext>
                  </a:extLst>
                </a:gridCol>
              </a:tblGrid>
              <a:tr h="374073">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citizen id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Firstname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Lastname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Mobile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1</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2</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Areaname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State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Pincode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1681" name="Rectangle 1"/>
          <p:cNvSpPr>
            <a:spLocks noChangeArrowheads="1"/>
          </p:cNvSpPr>
          <p:nvPr/>
        </p:nvSpPr>
        <p:spPr bwMode="auto">
          <a:xfrm>
            <a:off x="2286000" y="790258"/>
            <a:ext cx="1922780" cy="55308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CITIZEN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0" y="1371600"/>
          <a:ext cx="6934200" cy="3124835"/>
        </p:xfrm>
        <a:graphic>
          <a:graphicData uri="http://schemas.openxmlformats.org/drawingml/2006/table">
            <a:tbl>
              <a:tblPr/>
              <a:tblGrid>
                <a:gridCol w="1732915">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4185">
                  <a:extLst>
                    <a:ext uri="{9D8B030D-6E8A-4147-A177-3AD203B41FA5}">
                      <a16:colId xmlns:a16="http://schemas.microsoft.com/office/drawing/2014/main" val="20003"/>
                    </a:ext>
                  </a:extLst>
                </a:gridCol>
              </a:tblGrid>
              <a:tr h="446405">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Complaint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Citizen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Complaint person</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Varchar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64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Complaint issue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64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Current address</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2705" name="Rectangle 1"/>
          <p:cNvSpPr>
            <a:spLocks noChangeArrowheads="1"/>
          </p:cNvSpPr>
          <p:nvPr/>
        </p:nvSpPr>
        <p:spPr bwMode="auto">
          <a:xfrm>
            <a:off x="2133600" y="989013"/>
            <a:ext cx="2266315" cy="4603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9925" algn="l"/>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COMPLAINT</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69925" algn="l"/>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9A7A2A6-5B4F-04E0-E2E7-CE7EC43E4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109" y="1383280"/>
            <a:ext cx="5982436" cy="5414105"/>
          </a:xfrm>
          <a:prstGeom prst="rect">
            <a:avLst/>
          </a:prstGeom>
        </p:spPr>
      </p:pic>
      <p:sp>
        <p:nvSpPr>
          <p:cNvPr id="3" name="TextBox 2">
            <a:extLst>
              <a:ext uri="{FF2B5EF4-FFF2-40B4-BE49-F238E27FC236}">
                <a16:creationId xmlns:a16="http://schemas.microsoft.com/office/drawing/2014/main" id="{D2DC7BC4-E442-4B7E-ABEE-3350C7604978}"/>
              </a:ext>
            </a:extLst>
          </p:cNvPr>
          <p:cNvSpPr txBox="1"/>
          <p:nvPr/>
        </p:nvSpPr>
        <p:spPr>
          <a:xfrm>
            <a:off x="967408" y="483705"/>
            <a:ext cx="2928731" cy="461665"/>
          </a:xfrm>
          <a:prstGeom prst="rect">
            <a:avLst/>
          </a:prstGeom>
          <a:noFill/>
        </p:spPr>
        <p:txBody>
          <a:bodyPr wrap="square" rtlCol="0">
            <a:spAutoFit/>
          </a:bodyPr>
          <a:lstStyle/>
          <a:p>
            <a:r>
              <a:rPr lang="en-IN" sz="2400" dirty="0"/>
              <a:t>FORM DESIGN</a:t>
            </a:r>
            <a:endParaRPr lang="en-US" sz="2400" dirty="0"/>
          </a:p>
        </p:txBody>
      </p:sp>
    </p:spTree>
    <p:extLst>
      <p:ext uri="{BB962C8B-B14F-4D97-AF65-F5344CB8AC3E}">
        <p14:creationId xmlns:p14="http://schemas.microsoft.com/office/powerpoint/2010/main" val="207966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C7F3152-C62E-F4D9-A116-0FB8D66C4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20" y="1144115"/>
            <a:ext cx="8831780" cy="5253273"/>
          </a:xfrm>
          <a:prstGeom prst="rect">
            <a:avLst/>
          </a:prstGeom>
        </p:spPr>
      </p:pic>
    </p:spTree>
    <p:extLst>
      <p:ext uri="{BB962C8B-B14F-4D97-AF65-F5344CB8AC3E}">
        <p14:creationId xmlns:p14="http://schemas.microsoft.com/office/powerpoint/2010/main" val="202955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police management application can help in storing the records related to the  cases, complaint record, complaint  history and so on. This can allow a person to enter or delete the records if necessary. All these records can be maintained in a single database. Security is maintained so as to ensure that only the authorized users will have access to the system. This application will be one of the useful projects that the police can rely on.  It can also help in minimizing most of the work of the police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575E8D-0026-9808-E4FD-B2A937C7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59" y="719666"/>
            <a:ext cx="6568081" cy="5418667"/>
          </a:xfrm>
          <a:prstGeom prst="rect">
            <a:avLst/>
          </a:prstGeom>
        </p:spPr>
      </p:pic>
    </p:spTree>
    <p:extLst>
      <p:ext uri="{BB962C8B-B14F-4D97-AF65-F5344CB8AC3E}">
        <p14:creationId xmlns:p14="http://schemas.microsoft.com/office/powerpoint/2010/main" val="188389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12D2EA-8905-7613-326C-0FC4F219B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11" y="1144115"/>
            <a:ext cx="9123289" cy="5129346"/>
          </a:xfrm>
          <a:prstGeom prst="rect">
            <a:avLst/>
          </a:prstGeom>
        </p:spPr>
      </p:pic>
    </p:spTree>
    <p:extLst>
      <p:ext uri="{BB962C8B-B14F-4D97-AF65-F5344CB8AC3E}">
        <p14:creationId xmlns:p14="http://schemas.microsoft.com/office/powerpoint/2010/main" val="150937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384" y="2278884"/>
            <a:ext cx="9692640" cy="1325562"/>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51E1-C418-3A93-D6D1-619B64FE0DA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D50C587-3EFC-34FA-349E-7C903702E6B7}"/>
              </a:ext>
            </a:extLst>
          </p:cNvPr>
          <p:cNvSpPr>
            <a:spLocks noGrp="1"/>
          </p:cNvSpPr>
          <p:nvPr>
            <p:ph idx="1"/>
          </p:nvPr>
        </p:nvSpPr>
        <p:spPr>
          <a:xfrm>
            <a:off x="1584115" y="2266503"/>
            <a:ext cx="8273116" cy="3913634"/>
          </a:xfrm>
        </p:spPr>
        <p:txBody>
          <a:bodyPr>
            <a:normAutofit/>
          </a:bodyPr>
          <a:lstStyle/>
          <a:p>
            <a:pPr marL="0" indent="0">
              <a:buNone/>
            </a:pPr>
            <a:r>
              <a:rPr lang="en-US" sz="2400" dirty="0"/>
              <a:t>Our software facilitates the User registration and submission of crime reports and complaints against particular individuals. Additionally, users can also check the status of their cases through the software.</a:t>
            </a:r>
          </a:p>
        </p:txBody>
      </p:sp>
    </p:spTree>
    <p:extLst>
      <p:ext uri="{BB962C8B-B14F-4D97-AF65-F5344CB8AC3E}">
        <p14:creationId xmlns:p14="http://schemas.microsoft.com/office/powerpoint/2010/main" val="105487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000" b="1" dirty="0">
                <a:effectLst/>
                <a:latin typeface="Times New Roman" panose="02020603050405020304" pitchFamily="18" charset="0"/>
                <a:ea typeface="Calibri" panose="020F0502020204030204" pitchFamily="34" charset="0"/>
              </a:rPr>
              <a:t>HARDWARE SPECFICATION</a:t>
            </a:r>
            <a:endParaRPr lang="en-US" sz="2000" dirty="0"/>
          </a:p>
        </p:txBody>
      </p:sp>
      <p:sp>
        <p:nvSpPr>
          <p:cNvPr id="3" name="Content Placeholder 2"/>
          <p:cNvSpPr>
            <a:spLocks noGrp="1"/>
          </p:cNvSpPr>
          <p:nvPr>
            <p:ph idx="1"/>
          </p:nvPr>
        </p:nvSpPr>
        <p:spPr>
          <a:xfrm>
            <a:off x="1261872" y="2377147"/>
            <a:ext cx="8595360" cy="4351337"/>
          </a:xfrm>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678" y="853180"/>
            <a:ext cx="9692640" cy="1325562"/>
          </a:xfrm>
        </p:spPr>
        <p:txBody>
          <a:bodyPr/>
          <a:lstStyle/>
          <a:p>
            <a:r>
              <a:rPr lang="en-US" sz="20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a:xfrm>
            <a:off x="1383727" y="1950655"/>
            <a:ext cx="8595360" cy="4351337"/>
          </a:xfrm>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PYTHON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a:xfrm>
            <a:off x="1590442" y="1786959"/>
            <a:ext cx="8595360" cy="4837043"/>
          </a:xfrm>
        </p:spPr>
        <p:txBody>
          <a:bodyPr>
            <a:noAutofit/>
          </a:bodyPr>
          <a:lstStyle/>
          <a:p>
            <a:pPr marL="0" marR="0" indent="228600">
              <a:lnSpc>
                <a:spcPct val="150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existing police station management system, most of the operations are done manually like send complaints, taking actions against crimes, view status etc. This system needs more man power to track the records of crimes. In the current system all work is done on papers so it is very difficult to secure crime reports data. Error detection in the previous entries made and data cross verification is another important function. These are done manually, and it would take time.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doesn’t have system security.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is time consuming and not very user friendly.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has more workload for the authorized person, the existing system has more workload for the authorized person.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fontScale="92500" lnSpcReduction="10000"/>
          </a:bodyPr>
          <a:lstStyle/>
          <a:p>
            <a:pPr marL="0" marR="0" indent="228600">
              <a:lnSpc>
                <a:spcPct val="150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crime records management system can overcome all the limitations of the existing system. The system provides proper security and reduces the manual work. The existing system has several disadvantages and many more difficulties to work well. These are done manually, and it would take time, the existing system has more workload for the authorized person, but in the case proposed System, the user can register in our site and send the crime report and complaint about a particular city or person,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helps the user to work user friendly and he can easily do his jobs without time lagging.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tries to eliminate or reduce these difficulties up to some extent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Easy to manage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693B-CAE9-4F48-5C83-99D8E5A0434F}"/>
              </a:ext>
            </a:extLst>
          </p:cNvPr>
          <p:cNvSpPr>
            <a:spLocks noGrp="1"/>
          </p:cNvSpPr>
          <p:nvPr>
            <p:ph type="title"/>
          </p:nvPr>
        </p:nvSpPr>
        <p:spPr/>
        <p:txBody>
          <a:bodyPr/>
          <a:lstStyle/>
          <a:p>
            <a:r>
              <a:rPr lang="en-US" dirty="0"/>
              <a:t>MODULES: </a:t>
            </a:r>
          </a:p>
        </p:txBody>
      </p:sp>
      <p:sp>
        <p:nvSpPr>
          <p:cNvPr id="3" name="Content Placeholder 2">
            <a:extLst>
              <a:ext uri="{FF2B5EF4-FFF2-40B4-BE49-F238E27FC236}">
                <a16:creationId xmlns:a16="http://schemas.microsoft.com/office/drawing/2014/main" id="{5792015B-26BD-7736-8F54-F93B9BA9E1B3}"/>
              </a:ext>
            </a:extLst>
          </p:cNvPr>
          <p:cNvSpPr>
            <a:spLocks noGrp="1"/>
          </p:cNvSpPr>
          <p:nvPr>
            <p:ph idx="1"/>
          </p:nvPr>
        </p:nvSpPr>
        <p:spPr>
          <a:xfrm>
            <a:off x="1261872" y="2256779"/>
            <a:ext cx="8595360" cy="4351337"/>
          </a:xfrm>
        </p:spPr>
        <p:txBody>
          <a:bodyPr>
            <a:normAutofit/>
          </a:bodyPr>
          <a:lstStyle/>
          <a:p>
            <a:r>
              <a:rPr lang="en-US" sz="2400" dirty="0"/>
              <a:t>POLICE STATION REGISTRATION MODULE </a:t>
            </a:r>
          </a:p>
          <a:p>
            <a:r>
              <a:rPr lang="en-US" sz="2400" dirty="0"/>
              <a:t>CITIZEN REGISTRATION MODULE</a:t>
            </a:r>
          </a:p>
          <a:p>
            <a:r>
              <a:rPr lang="en-US" sz="2400" dirty="0"/>
              <a:t>COMPLAINT REGISTRATION</a:t>
            </a:r>
          </a:p>
          <a:p>
            <a:r>
              <a:rPr lang="en-US" sz="2400" dirty="0"/>
              <a:t>VIEW COMPLAINT</a:t>
            </a:r>
          </a:p>
          <a:p>
            <a:r>
              <a:rPr lang="en-US" sz="2400" dirty="0"/>
              <a:t>COMPLAINT HISTORY </a:t>
            </a:r>
          </a:p>
        </p:txBody>
      </p:sp>
    </p:spTree>
    <p:extLst>
      <p:ext uri="{BB962C8B-B14F-4D97-AF65-F5344CB8AC3E}">
        <p14:creationId xmlns:p14="http://schemas.microsoft.com/office/powerpoint/2010/main" val="311676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Police stations registration module: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maintains the information about all the police stations that are registered as per the jurisdiction of the system.   Once the prospective station registers with the software they can avail the existing records.</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Citizen Registration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50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first should contain the collect the information by manually, they citizen themselves gave username and password using this to entered in to the login application. Once they entered into the application, they will raise the complaint.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TotalTime>
  <Words>862</Words>
  <Application>Microsoft Office PowerPoint</Application>
  <PresentationFormat>Widescreen</PresentationFormat>
  <Paragraphs>184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View</vt:lpstr>
      <vt:lpstr>POLICE STATION MANAGEMENT SYSTEM</vt:lpstr>
      <vt:lpstr>ABSTRACT</vt:lpstr>
      <vt:lpstr>OBJECTIVE</vt:lpstr>
      <vt:lpstr> HARDWARE SPECFICATION</vt:lpstr>
      <vt:lpstr> SOFTWARE SPECIFICATION </vt:lpstr>
      <vt:lpstr>EXISTING SYSTEM</vt:lpstr>
      <vt:lpstr>PROPOSED SYSTEM</vt:lpstr>
      <vt:lpstr>MODULES: </vt:lpstr>
      <vt:lpstr>Modules</vt:lpstr>
      <vt:lpstr>PowerPoint Presentation</vt:lpstr>
      <vt:lpstr>Data Flow Diagram</vt:lpstr>
      <vt:lpstr>Level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akilasrinivasan43@gmail.com</cp:lastModifiedBy>
  <cp:revision>18</cp:revision>
  <dcterms:created xsi:type="dcterms:W3CDTF">2021-01-26T14:06:00Z</dcterms:created>
  <dcterms:modified xsi:type="dcterms:W3CDTF">2023-03-12T07:28:07Z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A124ED13F2A443528D84B6248864F5ED</vt:lpwstr>
  </property>
  <property fmtid="{D5CDD505-2E9C-101B-9397-08002B2CF9AE}" pid="3" name="KSOProductBuildVer">
    <vt:lpwstr>1033-11.2.0.11417</vt:lpwstr>
  </property>
</Properties>
</file>