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33" r:id="rId1"/>
  </p:sldMasterIdLst>
  <p:notesMasterIdLst>
    <p:notesMasterId r:id="rId2"/>
  </p:notesMasterIdLst>
  <p:sldIdLst>
    <p:sldId id="363" r:id="rId3"/>
    <p:sldId id="364" r:id="rId4"/>
    <p:sldId id="365" r:id="rId5"/>
    <p:sldId id="367" r:id="rId6"/>
    <p:sldId id="368" r:id="rId7"/>
    <p:sldId id="366"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ELCOT" initials="E"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074" autoAdjust="0"/>
    <p:restoredTop sz="94291" autoAdjust="0"/>
  </p:normalViewPr>
  <p:slideViewPr>
    <p:cSldViewPr snapToGrid="0">
      <p:cViewPr varScale="1">
        <p:scale>
          <a:sx n="68" d="100"/>
          <a:sy n="68" d="100"/>
        </p:scale>
        <p:origin x="816" y="72"/>
      </p:cViewPr>
    </p:cSldViewPr>
  </p:slideViewPr>
  <p:outlineViewPr>
    <p:cViewPr>
      <p:scale>
        <a:sx n="33" d="100"/>
        <a:sy n="33" d="100"/>
      </p:scale>
      <p:origin x="0" y="-64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commentAuthors" Target="commentAuthor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1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grpSp>
        <p:nvGrpSpPr>
          <p:cNvPr id="5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11"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4"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5"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6"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7"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8"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2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21"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6" name=""/>
        <p:cNvGrpSpPr/>
        <p:nvPr/>
      </p:nvGrpSpPr>
      <p:grpSpPr>
        <a:xfrm>
          <a:off x="0" y="0"/>
          <a:ext cx="0" cy="0"/>
          <a:chOff x="0" y="0"/>
          <a:chExt cx="0" cy="0"/>
        </a:xfrm>
      </p:grpSpPr>
      <p:sp>
        <p:nvSpPr>
          <p:cNvPr id="104868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0" name=""/>
        <p:cNvGrpSpPr/>
        <p:nvPr/>
      </p:nvGrpSpPr>
      <p:grpSpPr>
        <a:xfrm>
          <a:off x="0" y="0"/>
          <a:ext cx="0" cy="0"/>
          <a:chOff x="0" y="0"/>
          <a:chExt cx="0" cy="0"/>
        </a:xfrm>
      </p:grpSpPr>
      <p:sp>
        <p:nvSpPr>
          <p:cNvPr id="104865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655" name="Footer Placeholder 4"/>
          <p:cNvSpPr>
            <a:spLocks noGrp="1"/>
          </p:cNvSpPr>
          <p:nvPr>
            <p:ph type="ftr" sz="quarter" idx="11"/>
          </p:nvPr>
        </p:nvSpPr>
        <p:spPr/>
        <p:txBody>
          <a:bodyPr/>
          <a:p>
            <a:endParaRPr lang="en-US"/>
          </a:p>
        </p:txBody>
      </p:sp>
      <p:sp>
        <p:nvSpPr>
          <p:cNvPr id="1048656" name="Slide Number Placeholder 5"/>
          <p:cNvSpPr>
            <a:spLocks noGrp="1"/>
          </p:cNvSpPr>
          <p:nvPr>
            <p:ph type="sldNum" sz="quarter" idx="12"/>
          </p:nvPr>
        </p:nvSpPr>
        <p:spPr/>
        <p:txBody>
          <a:bodyPr/>
          <a:p>
            <a:fld id="{F1BBC3DF-4D3E-4D62-AC24-223E50BCC8DF}" type="slidenum">
              <a:rPr lang="en-US" smtClean="0"/>
              <a:t>‹#›</a:t>
            </a:fld>
            <a:endParaRPr lang="en-US"/>
          </a:p>
        </p:txBody>
      </p:sp>
      <p:sp>
        <p:nvSpPr>
          <p:cNvPr id="104865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p>
        </p:txBody>
      </p:sp>
      <p:sp>
        <p:nvSpPr>
          <p:cNvPr id="104865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panose="020B0604020202020204"/>
              </a:rPr>
              <a:t>”</a:t>
            </a:r>
            <a:endParaRPr dirty="0" lang="en-US">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5" name=""/>
        <p:cNvGrpSpPr/>
        <p:nvPr/>
      </p:nvGrpSpPr>
      <p:grpSpPr>
        <a:xfrm>
          <a:off x="0" y="0"/>
          <a:ext cx="0" cy="0"/>
          <a:chOff x="0" y="0"/>
          <a:chExt cx="0" cy="0"/>
        </a:xfrm>
      </p:grpSpPr>
      <p:sp>
        <p:nvSpPr>
          <p:cNvPr id="104868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686" name="Footer Placeholder 4"/>
          <p:cNvSpPr>
            <a:spLocks noGrp="1"/>
          </p:cNvSpPr>
          <p:nvPr>
            <p:ph type="ftr" sz="quarter" idx="11"/>
          </p:nvPr>
        </p:nvSpPr>
        <p:spPr/>
        <p:txBody>
          <a:bodyPr/>
          <a:p>
            <a:endParaRPr lang="en-US"/>
          </a:p>
        </p:txBody>
      </p:sp>
      <p:sp>
        <p:nvSpPr>
          <p:cNvPr id="1048687"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F1BBC3DF-4D3E-4D62-AC24-223E50BCC8DF}" type="slidenum">
              <a:rPr lang="en-US" smtClean="0"/>
              <a:t>‹#›</a:t>
            </a:fld>
            <a:endParaRPr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8" name=""/>
        <p:cNvGrpSpPr/>
        <p:nvPr/>
      </p:nvGrpSpPr>
      <p:grpSpPr>
        <a:xfrm>
          <a:off x="0" y="0"/>
          <a:ext cx="0" cy="0"/>
          <a:chOff x="0" y="0"/>
          <a:chExt cx="0" cy="0"/>
        </a:xfrm>
      </p:grpSpPr>
      <p:sp>
        <p:nvSpPr>
          <p:cNvPr id="104869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0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703" name="Footer Placeholder 4"/>
          <p:cNvSpPr>
            <a:spLocks noGrp="1"/>
          </p:cNvSpPr>
          <p:nvPr>
            <p:ph type="ftr" sz="quarter" idx="11"/>
          </p:nvPr>
        </p:nvSpPr>
        <p:spPr/>
        <p:txBody>
          <a:bodyPr/>
          <a:p>
            <a:endParaRPr lang="en-US"/>
          </a:p>
        </p:txBody>
      </p:sp>
      <p:sp>
        <p:nvSpPr>
          <p:cNvPr id="1048704"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71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1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714" name="Footer Placeholder 4"/>
          <p:cNvSpPr>
            <a:spLocks noGrp="1"/>
          </p:cNvSpPr>
          <p:nvPr>
            <p:ph type="ftr" sz="quarter" idx="11"/>
          </p:nvPr>
        </p:nvSpPr>
        <p:spPr/>
        <p:txBody>
          <a:bodyPr/>
          <a:p>
            <a:endParaRPr lang="en-US"/>
          </a:p>
        </p:txBody>
      </p:sp>
      <p:sp>
        <p:nvSpPr>
          <p:cNvPr id="1048715"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3" name=""/>
        <p:cNvGrpSpPr/>
        <p:nvPr/>
      </p:nvGrpSpPr>
      <p:grpSpPr>
        <a:xfrm>
          <a:off x="0" y="0"/>
          <a:ext cx="0" cy="0"/>
          <a:chOff x="0" y="0"/>
          <a:chExt cx="0" cy="0"/>
        </a:xfrm>
      </p:grpSpPr>
      <p:sp>
        <p:nvSpPr>
          <p:cNvPr id="104867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3"/>
          <p:cNvSpPr>
            <a:spLocks noGrp="1"/>
          </p:cNvSpPr>
          <p:nvPr>
            <p:ph type="dt" sz="half" idx="10"/>
          </p:nvPr>
        </p:nvSpPr>
        <p:spPr/>
        <p:txBody>
          <a:bodyPr/>
          <a:p>
            <a:fld id="{1C6E12D2-DA3A-480B-BCDF-BFB6C7EBE402}" type="datetimeFigureOut">
              <a:rPr lang="en-US" smtClean="0"/>
              <a:t>3/7/2023</a:t>
            </a:fld>
            <a:endParaRPr lang="en-US"/>
          </a:p>
        </p:txBody>
      </p:sp>
      <p:sp>
        <p:nvSpPr>
          <p:cNvPr id="1048673" name="Footer Placeholder 4"/>
          <p:cNvSpPr>
            <a:spLocks noGrp="1"/>
          </p:cNvSpPr>
          <p:nvPr>
            <p:ph type="ftr" sz="quarter" idx="11"/>
          </p:nvPr>
        </p:nvSpPr>
        <p:spPr/>
        <p:txBody>
          <a:bodyPr/>
          <a:p>
            <a:endParaRPr lang="en-US"/>
          </a:p>
        </p:txBody>
      </p:sp>
      <p:sp>
        <p:nvSpPr>
          <p:cNvPr id="1048674" name="Slide Number Placeholder 5"/>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endParaRPr dirty="0" lang="en-US"/>
          </a:p>
        </p:txBody>
      </p:sp>
      <p:sp>
        <p:nvSpPr>
          <p:cNvPr id="104869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4"/>
          <p:cNvSpPr>
            <a:spLocks noGrp="1"/>
          </p:cNvSpPr>
          <p:nvPr>
            <p:ph type="dt" sz="half" idx="10"/>
          </p:nvPr>
        </p:nvSpPr>
        <p:spPr/>
        <p:txBody>
          <a:bodyPr/>
          <a:p>
            <a:fld id="{1C6E12D2-DA3A-480B-BCDF-BFB6C7EBE402}" type="datetimeFigureOut">
              <a:rPr lang="en-US" smtClean="0"/>
              <a:t>3/7/2023</a:t>
            </a:fld>
            <a:endParaRPr lang="en-US"/>
          </a:p>
        </p:txBody>
      </p:sp>
      <p:sp>
        <p:nvSpPr>
          <p:cNvPr id="1048697" name="Footer Placeholder 5"/>
          <p:cNvSpPr>
            <a:spLocks noGrp="1"/>
          </p:cNvSpPr>
          <p:nvPr>
            <p:ph type="ftr" sz="quarter" idx="11"/>
          </p:nvPr>
        </p:nvSpPr>
        <p:spPr/>
        <p:txBody>
          <a:bodyPr/>
          <a:p>
            <a:endParaRPr lang="en-US"/>
          </a:p>
        </p:txBody>
      </p:sp>
      <p:sp>
        <p:nvSpPr>
          <p:cNvPr id="1048698" name="Slide Number Placeholder 6"/>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6"/>
          <p:cNvSpPr>
            <a:spLocks noGrp="1"/>
          </p:cNvSpPr>
          <p:nvPr>
            <p:ph type="dt" sz="half" idx="10"/>
          </p:nvPr>
        </p:nvSpPr>
        <p:spPr/>
        <p:txBody>
          <a:bodyPr/>
          <a:p>
            <a:fld id="{1C6E12D2-DA3A-480B-BCDF-BFB6C7EBE402}" type="datetimeFigureOut">
              <a:rPr lang="en-US" smtClean="0"/>
              <a:t>3/7/2023</a:t>
            </a:fld>
            <a:endParaRPr lang="en-US"/>
          </a:p>
        </p:txBody>
      </p:sp>
      <p:sp>
        <p:nvSpPr>
          <p:cNvPr id="1048681" name="Footer Placeholder 7"/>
          <p:cNvSpPr>
            <a:spLocks noGrp="1"/>
          </p:cNvSpPr>
          <p:nvPr>
            <p:ph type="ftr" sz="quarter" idx="11"/>
          </p:nvPr>
        </p:nvSpPr>
        <p:spPr/>
        <p:txBody>
          <a:bodyPr/>
          <a:p>
            <a:endParaRPr lang="en-US"/>
          </a:p>
        </p:txBody>
      </p:sp>
      <p:sp>
        <p:nvSpPr>
          <p:cNvPr id="1048682" name="Slide Number Placeholder 8"/>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639"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0" name="Date Placeholder 2"/>
          <p:cNvSpPr>
            <a:spLocks noGrp="1"/>
          </p:cNvSpPr>
          <p:nvPr>
            <p:ph type="dt" sz="half" idx="10"/>
          </p:nvPr>
        </p:nvSpPr>
        <p:spPr/>
        <p:txBody>
          <a:bodyPr/>
          <a:p>
            <a:fld id="{1C6E12D2-DA3A-480B-BCDF-BFB6C7EBE402}" type="datetimeFigureOut">
              <a:rPr lang="en-US" smtClean="0"/>
              <a:t>3/7/2023</a:t>
            </a:fld>
            <a:endParaRPr lang="en-US"/>
          </a:p>
        </p:txBody>
      </p:sp>
      <p:sp>
        <p:nvSpPr>
          <p:cNvPr id="1048641" name="Footer Placeholder 3"/>
          <p:cNvSpPr>
            <a:spLocks noGrp="1"/>
          </p:cNvSpPr>
          <p:nvPr>
            <p:ph type="ftr" sz="quarter" idx="11"/>
          </p:nvPr>
        </p:nvSpPr>
        <p:spPr/>
        <p:txBody>
          <a:bodyPr/>
          <a:p>
            <a:endParaRPr lang="en-US"/>
          </a:p>
        </p:txBody>
      </p:sp>
      <p:sp>
        <p:nvSpPr>
          <p:cNvPr id="1048642" name="Slide Number Placeholder 4"/>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598" name="Date Placeholder 1"/>
          <p:cNvSpPr>
            <a:spLocks noGrp="1"/>
          </p:cNvSpPr>
          <p:nvPr>
            <p:ph type="dt" sz="half" idx="10"/>
          </p:nvPr>
        </p:nvSpPr>
        <p:spPr/>
        <p:txBody>
          <a:bodyPr/>
          <a:p>
            <a:fld id="{1C6E12D2-DA3A-480B-BCDF-BFB6C7EBE402}" type="datetimeFigureOut">
              <a:rPr lang="en-US" smtClean="0"/>
              <a:t>3/7/2023</a:t>
            </a:fld>
            <a:endParaRPr lang="en-US"/>
          </a:p>
        </p:txBody>
      </p:sp>
      <p:sp>
        <p:nvSpPr>
          <p:cNvPr id="1048599" name="Footer Placeholder 2"/>
          <p:cNvSpPr>
            <a:spLocks noGrp="1"/>
          </p:cNvSpPr>
          <p:nvPr>
            <p:ph type="ftr" sz="quarter" idx="11"/>
          </p:nvPr>
        </p:nvSpPr>
        <p:spPr/>
        <p:txBody>
          <a:bodyPr/>
          <a:p>
            <a:endParaRPr lang="en-US"/>
          </a:p>
        </p:txBody>
      </p:sp>
      <p:sp>
        <p:nvSpPr>
          <p:cNvPr id="1048600" name="Slide Number Placeholder 3"/>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200">
              <a:buNone/>
              <a:defRPr sz="1400"/>
            </a:lvl2pPr>
            <a:lvl3pPr indent="0" marL="914400">
              <a:buNone/>
              <a:defRPr sz="1200"/>
            </a:lvl3pPr>
            <a:lvl4pPr indent="0" marL="1370965">
              <a:buNone/>
              <a:defRPr sz="1000"/>
            </a:lvl4pPr>
            <a:lvl5pPr indent="0" marL="1828165">
              <a:buNone/>
              <a:defRPr sz="1000"/>
            </a:lvl5pPr>
            <a:lvl6pPr indent="0" marL="2285365">
              <a:buNone/>
              <a:defRPr sz="1000"/>
            </a:lvl6pPr>
            <a:lvl7pPr indent="0" marL="2742565">
              <a:buNone/>
              <a:defRPr sz="1000"/>
            </a:lvl7pPr>
            <a:lvl8pPr indent="0" marL="3199130">
              <a:buNone/>
              <a:defRPr sz="1000"/>
            </a:lvl8pPr>
            <a:lvl9pPr indent="0" marL="3656330">
              <a:buNone/>
              <a:defRPr sz="1000"/>
            </a:lvl9pPr>
          </a:lstStyle>
          <a:p>
            <a:pPr lvl="0"/>
            <a:r>
              <a:rPr lang="en-US"/>
              <a:t>Click to edit Master text styles</a:t>
            </a:r>
          </a:p>
        </p:txBody>
      </p:sp>
      <p:sp>
        <p:nvSpPr>
          <p:cNvPr id="1048708" name="Date Placeholder 4"/>
          <p:cNvSpPr>
            <a:spLocks noGrp="1"/>
          </p:cNvSpPr>
          <p:nvPr>
            <p:ph type="dt" sz="half" idx="10"/>
          </p:nvPr>
        </p:nvSpPr>
        <p:spPr/>
        <p:txBody>
          <a:bodyPr/>
          <a:p>
            <a:fld id="{1C6E12D2-DA3A-480B-BCDF-BFB6C7EBE402}" type="datetimeFigureOut">
              <a:rPr lang="en-US" smtClean="0"/>
              <a:t>3/7/2023</a:t>
            </a:fld>
            <a:endParaRPr lang="en-US"/>
          </a:p>
        </p:txBody>
      </p:sp>
      <p:sp>
        <p:nvSpPr>
          <p:cNvPr id="1048709" name="Footer Placeholder 5"/>
          <p:cNvSpPr>
            <a:spLocks noGrp="1"/>
          </p:cNvSpPr>
          <p:nvPr>
            <p:ph type="ftr" sz="quarter" idx="11"/>
          </p:nvPr>
        </p:nvSpPr>
        <p:spPr/>
        <p:txBody>
          <a:bodyPr/>
          <a:p>
            <a:endParaRPr lang="en-US"/>
          </a:p>
        </p:txBody>
      </p:sp>
      <p:sp>
        <p:nvSpPr>
          <p:cNvPr id="1048710" name="Slide Number Placeholder 6"/>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1" name=""/>
        <p:cNvGrpSpPr/>
        <p:nvPr/>
      </p:nvGrpSpPr>
      <p:grpSpPr>
        <a:xfrm>
          <a:off x="0" y="0"/>
          <a:ext cx="0" cy="0"/>
          <a:chOff x="0" y="0"/>
          <a:chExt cx="0" cy="0"/>
        </a:xfrm>
      </p:grpSpPr>
      <p:sp>
        <p:nvSpPr>
          <p:cNvPr id="104865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Date Placeholder 4"/>
          <p:cNvSpPr>
            <a:spLocks noGrp="1"/>
          </p:cNvSpPr>
          <p:nvPr>
            <p:ph type="dt" sz="half" idx="10"/>
          </p:nvPr>
        </p:nvSpPr>
        <p:spPr/>
        <p:txBody>
          <a:bodyPr/>
          <a:p>
            <a:fld id="{1C6E12D2-DA3A-480B-BCDF-BFB6C7EBE402}" type="datetimeFigureOut">
              <a:rPr lang="en-US" smtClean="0"/>
              <a:t>3/7/2023</a:t>
            </a:fld>
            <a:endParaRPr lang="en-US"/>
          </a:p>
        </p:txBody>
      </p:sp>
      <p:sp>
        <p:nvSpPr>
          <p:cNvPr id="1048663" name="Footer Placeholder 5"/>
          <p:cNvSpPr>
            <a:spLocks noGrp="1"/>
          </p:cNvSpPr>
          <p:nvPr>
            <p:ph type="ftr" sz="quarter" idx="11"/>
          </p:nvPr>
        </p:nvSpPr>
        <p:spPr/>
        <p:txBody>
          <a:bodyPr/>
          <a:p>
            <a:endParaRPr dirty="0" lang="en-US"/>
          </a:p>
        </p:txBody>
      </p:sp>
      <p:sp>
        <p:nvSpPr>
          <p:cNvPr id="1048664" name="Slide Number Placeholder 6"/>
          <p:cNvSpPr>
            <a:spLocks noGrp="1"/>
          </p:cNvSpPr>
          <p:nvPr>
            <p:ph type="sldNum" sz="quarter" idx="12"/>
          </p:nvPr>
        </p:nvSpPr>
        <p:spPr/>
        <p:txBody>
          <a:bodyPr/>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C6E12D2-DA3A-480B-BCDF-BFB6C7EBE402}" type="datetimeFigureOut">
              <a:rPr lang="en-US" smtClean="0"/>
              <a:t>3/7/2023</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F1BBC3DF-4D3E-4D62-AC24-223E50BCC8D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52" name="Picture 2097153"/>
          <p:cNvPicPr>
            <a:picLocks/>
          </p:cNvPicPr>
          <p:nvPr/>
        </p:nvPicPr>
        <p:blipFill>
          <a:blip xmlns:r="http://schemas.openxmlformats.org/officeDocument/2006/relationships" r:embed="rId1"/>
          <a:stretch>
            <a:fillRect/>
          </a:stretch>
        </p:blipFill>
        <p:spPr>
          <a:xfrm>
            <a:off x="108305" y="0"/>
            <a:ext cx="11975390" cy="685800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7" name="Title 1"/>
          <p:cNvSpPr>
            <a:spLocks noGrp="1"/>
          </p:cNvSpPr>
          <p:nvPr>
            <p:ph type="title"/>
          </p:nvPr>
        </p:nvSpPr>
        <p:spPr/>
        <p:txBody>
          <a:bodyPr/>
          <a:p>
            <a:r>
              <a:rPr dirty="0" lang="en-US"/>
              <a:t>PROPOSED SYSTEM</a:t>
            </a:r>
          </a:p>
        </p:txBody>
      </p:sp>
      <p:sp>
        <p:nvSpPr>
          <p:cNvPr id="1048608" name="Content Placeholder 2"/>
          <p:cNvSpPr>
            <a:spLocks noGrp="1"/>
          </p:cNvSpPr>
          <p:nvPr>
            <p:ph idx="1"/>
          </p:nvPr>
        </p:nvSpPr>
        <p:spPr/>
        <p:txBody>
          <a:bodyPr>
            <a:normAutofit/>
          </a:bodyPr>
          <a:p>
            <a:pPr indent="0" marL="0" marR="0">
              <a:lnSpc>
                <a:spcPct val="150000"/>
              </a:lnSpc>
              <a:spcBef>
                <a:spcPts val="0"/>
              </a:spcBef>
              <a:spcAft>
                <a:spcPts val="800"/>
              </a:spcAft>
              <a:buNone/>
            </a:pPr>
            <a:r>
              <a:rPr dirty="0" sz="1800" lang="en-US">
                <a:effectLst/>
                <a:latin typeface="Calibri" panose="020F0502020204030204" pitchFamily="34" charset="0"/>
                <a:ea typeface="Calibri" panose="020F0502020204030204" pitchFamily="34" charset="0"/>
                <a:cs typeface="Times New Roman" panose="02020603050405020304" pitchFamily="18" charset="0"/>
              </a:rPr>
              <a:t>Our system to be modify the hall ticket generation as an digitalized. </a:t>
            </a:r>
            <a:r>
              <a:rPr dirty="0" lang="en-US">
                <a:latin typeface="Calibri" panose="020F0502020204030204" pitchFamily="34" charset="0"/>
                <a:ea typeface="Calibri" panose="020F0502020204030204" pitchFamily="34" charset="0"/>
                <a:cs typeface="Times New Roman" panose="02020603050405020304" pitchFamily="18" charset="0"/>
              </a:rPr>
              <a:t>The teacher can scan using some third party application to scan the QR code. The QR code will be showing the details of the student and then teacher can verify the details.</a:t>
            </a:r>
            <a:r>
              <a:rPr dirty="0" sz="1800" lang="en-US">
                <a:effectLst/>
                <a:latin typeface="Calibri" panose="020F0502020204030204" pitchFamily="34" charset="0"/>
                <a:ea typeface="Calibri" panose="020F0502020204030204" pitchFamily="34" charset="0"/>
                <a:cs typeface="Times New Roman" panose="02020603050405020304" pitchFamily="18" charset="0"/>
              </a:rPr>
              <a:t> </a:t>
            </a:r>
          </a:p>
          <a:p>
            <a:pPr indent="0" marL="0" marR="0">
              <a:lnSpc>
                <a:spcPct val="150000"/>
              </a:lnSpc>
              <a:spcBef>
                <a:spcPts val="0"/>
              </a:spcBef>
              <a:spcAft>
                <a:spcPts val="80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ADVANTAGES</a:t>
            </a:r>
          </a:p>
          <a:p>
            <a:pPr marL="0" marR="0">
              <a:lnSpc>
                <a:spcPct val="150000"/>
              </a:lnSpc>
              <a:spcBef>
                <a:spcPts val="0"/>
              </a:spcBef>
              <a:spcAft>
                <a:spcPts val="800"/>
              </a:spcAft>
            </a:pPr>
            <a:r>
              <a:rPr dirty="0" kern="100" lang="en-US">
                <a:latin typeface="Times New Roman" panose="02020603050405020304" pitchFamily="18" charset="0"/>
                <a:ea typeface="Calibri" panose="020F0502020204030204" pitchFamily="34" charset="0"/>
                <a:cs typeface="Times New Roman" panose="02020603050405020304" pitchFamily="18" charset="0"/>
              </a:rPr>
              <a:t>No need to carry the ticket in hand</a:t>
            </a:r>
          </a:p>
          <a:p>
            <a:pPr marL="0" marR="0">
              <a:lnSpc>
                <a:spcPct val="150000"/>
              </a:lnSpc>
              <a:spcBef>
                <a:spcPts val="0"/>
              </a:spcBef>
              <a:spcAft>
                <a:spcPts val="80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No need to handle safely because of its digitalized</a:t>
            </a:r>
          </a:p>
          <a:p>
            <a:pPr marL="0" marR="0">
              <a:lnSpc>
                <a:spcPct val="150000"/>
              </a:lnSpc>
              <a:spcBef>
                <a:spcPts val="0"/>
              </a:spcBef>
              <a:spcAft>
                <a:spcPts val="800"/>
              </a:spcAft>
            </a:pPr>
            <a:r>
              <a:rPr dirty="0" lang="en-US">
                <a:latin typeface="Calibri" panose="020F0502020204030204" pitchFamily="34" charset="0"/>
                <a:ea typeface="Calibri" panose="020F0502020204030204" pitchFamily="34" charset="0"/>
                <a:cs typeface="Times New Roman" panose="02020603050405020304" pitchFamily="18" charset="0"/>
              </a:rPr>
              <a:t>Avoid the cost of the hall ticket</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8" name="Title 1"/>
          <p:cNvSpPr>
            <a:spLocks noGrp="1"/>
          </p:cNvSpPr>
          <p:nvPr>
            <p:ph type="title"/>
          </p:nvPr>
        </p:nvSpPr>
        <p:spPr/>
        <p:txBody>
          <a:bodyPr/>
          <a:p>
            <a:r>
              <a:rPr dirty="0" lang="en-US"/>
              <a:t>Modules</a:t>
            </a:r>
          </a:p>
        </p:txBody>
      </p:sp>
      <p:sp>
        <p:nvSpPr>
          <p:cNvPr id="1048629" name="Content Placeholder 2"/>
          <p:cNvSpPr>
            <a:spLocks noGrp="1"/>
          </p:cNvSpPr>
          <p:nvPr>
            <p:ph idx="1"/>
          </p:nvPr>
        </p:nvSpPr>
        <p:spPr>
          <a:xfrm>
            <a:off x="477078" y="1270000"/>
            <a:ext cx="8357433" cy="5384018"/>
          </a:xfrm>
        </p:spPr>
        <p:txBody>
          <a:bodyPr>
            <a:normAutofit fontScale="92857" lnSpcReduction="10000"/>
          </a:bodyPr>
          <a:p>
            <a:pPr indent="0" marL="457200">
              <a:lnSpc>
                <a:spcPct val="150000"/>
              </a:lnSpc>
              <a:spcBef>
                <a:spcPts val="5"/>
              </a:spcBef>
              <a:spcAft>
                <a:spcPts val="0"/>
              </a:spcAft>
              <a:buNone/>
            </a:pPr>
            <a:endParaRPr dirty="0" sz="1400" lang="en-US">
              <a:effectLst/>
              <a:latin typeface="Times New Roman" panose="02020603050405020304" pitchFamily="18" charset="0"/>
              <a:ea typeface="Times New Roman" panose="02020603050405020304" pitchFamily="18" charset="0"/>
            </a:endParaRPr>
          </a:p>
          <a:p>
            <a:pPr indent="0" marL="457200">
              <a:lnSpc>
                <a:spcPct val="150000"/>
              </a:lnSpc>
              <a:spcBef>
                <a:spcPts val="5"/>
              </a:spcBef>
              <a:spcAft>
                <a:spcPts val="0"/>
              </a:spcAft>
              <a:buNone/>
            </a:pPr>
            <a:r>
              <a:rPr b="1" dirty="0" sz="1900" lang="en-IN" spc="-10">
                <a:effectLst/>
                <a:latin typeface="Times New Roman" panose="02020603050405020304" pitchFamily="18" charset="0"/>
                <a:ea typeface="Times New Roman" panose="02020603050405020304" pitchFamily="18" charset="0"/>
              </a:rPr>
              <a:t>Teacher / Admin Login</a:t>
            </a:r>
            <a:endParaRPr b="1" dirty="0" sz="1900" lang="en-IN">
              <a:effectLst/>
              <a:latin typeface="Times New Roman" panose="02020603050405020304" pitchFamily="18" charset="0"/>
              <a:ea typeface="Times New Roman" panose="02020603050405020304" pitchFamily="18" charset="0"/>
            </a:endParaRPr>
          </a:p>
          <a:p>
            <a:pPr indent="0" marL="457200">
              <a:lnSpc>
                <a:spcPct val="150000"/>
              </a:lnSpc>
              <a:spcBef>
                <a:spcPts val="5"/>
              </a:spcBef>
              <a:spcAft>
                <a:spcPts val="0"/>
              </a:spcAft>
              <a:buNone/>
            </a:pPr>
            <a:r>
              <a:rPr dirty="0" sz="1500" lang="en-US">
                <a:effectLst/>
                <a:latin typeface="Times New Roman" panose="02020603050405020304" pitchFamily="18" charset="0"/>
                <a:ea typeface="Times New Roman" panose="02020603050405020304" pitchFamily="18" charset="0"/>
              </a:rPr>
              <a:t>		Teacher or Admin has the login credential and they have to be login in to this application. </a:t>
            </a:r>
            <a:r>
              <a:rPr dirty="0" sz="1500" lang="en-US">
                <a:latin typeface="Times New Roman" panose="02020603050405020304" pitchFamily="18" charset="0"/>
                <a:ea typeface="Times New Roman" panose="02020603050405020304" pitchFamily="18" charset="0"/>
              </a:rPr>
              <a:t>For the security reason they should login and access this application. The login details are stored in a database when the admin or teacher trying to login it can refer from the login table.</a:t>
            </a:r>
            <a:r>
              <a:rPr dirty="0" sz="1500" lang="en-US">
                <a:effectLst/>
                <a:latin typeface="Times New Roman" panose="02020603050405020304" pitchFamily="18" charset="0"/>
                <a:ea typeface="Times New Roman" panose="02020603050405020304" pitchFamily="18" charset="0"/>
              </a:rPr>
              <a:t> </a:t>
            </a:r>
            <a:endParaRPr dirty="0" sz="1400" lang="en-US">
              <a:effectLst/>
              <a:latin typeface="Times New Roman" panose="02020603050405020304" pitchFamily="18" charset="0"/>
              <a:ea typeface="Times New Roman" panose="02020603050405020304" pitchFamily="18" charset="0"/>
            </a:endParaRPr>
          </a:p>
          <a:p>
            <a:pPr indent="0" marL="457200">
              <a:lnSpc>
                <a:spcPct val="150000"/>
              </a:lnSpc>
              <a:spcBef>
                <a:spcPts val="5"/>
              </a:spcBef>
              <a:spcAft>
                <a:spcPts val="0"/>
              </a:spcAft>
              <a:buNone/>
            </a:pPr>
            <a:endParaRPr b="1" dirty="0" sz="1900" lang="en-US" spc="-10">
              <a:effectLst/>
              <a:latin typeface="Times New Roman" panose="02020603050405020304" pitchFamily="18" charset="0"/>
              <a:ea typeface="Times New Roman" panose="02020603050405020304" pitchFamily="18" charset="0"/>
            </a:endParaRPr>
          </a:p>
          <a:p>
            <a:pPr indent="0" marL="457200">
              <a:lnSpc>
                <a:spcPct val="150000"/>
              </a:lnSpc>
              <a:spcBef>
                <a:spcPts val="5"/>
              </a:spcBef>
              <a:spcAft>
                <a:spcPts val="0"/>
              </a:spcAft>
              <a:buNone/>
            </a:pPr>
            <a:r>
              <a:rPr b="1" dirty="0" sz="1900" lang="en-US" spc="-10">
                <a:effectLst/>
                <a:latin typeface="Times New Roman" panose="02020603050405020304" pitchFamily="18" charset="0"/>
                <a:ea typeface="Times New Roman" panose="02020603050405020304" pitchFamily="18" charset="0"/>
              </a:rPr>
              <a:t>Student Registration</a:t>
            </a:r>
            <a:r>
              <a:rPr b="1" dirty="0" sz="1900" lang="en-US">
                <a:effectLst/>
                <a:latin typeface="Times New Roman" panose="02020603050405020304" pitchFamily="18" charset="0"/>
                <a:ea typeface="Times New Roman" panose="02020603050405020304" pitchFamily="18" charset="0"/>
              </a:rPr>
              <a:t>	</a:t>
            </a:r>
            <a:endParaRPr b="1" dirty="0" sz="1900" lang="en-IN">
              <a:effectLst/>
              <a:latin typeface="Times New Roman" panose="02020603050405020304" pitchFamily="18" charset="0"/>
              <a:ea typeface="Times New Roman" panose="02020603050405020304" pitchFamily="18" charset="0"/>
            </a:endParaRPr>
          </a:p>
          <a:p>
            <a:pPr indent="0" marL="93345">
              <a:lnSpc>
                <a:spcPct val="150000"/>
              </a:lnSpc>
              <a:spcBef>
                <a:spcPts val="5"/>
              </a:spcBef>
              <a:spcAft>
                <a:spcPts val="0"/>
              </a:spcAft>
              <a:buNone/>
              <a:tabLst>
                <a:tab algn="l" pos="894080"/>
                <a:tab algn="l" pos="894715"/>
              </a:tabLst>
            </a:pPr>
            <a:r>
              <a:rPr b="0" dirty="0" sz="1400" lang="en-US">
                <a:effectLst/>
                <a:latin typeface="Times New Roman" panose="02020603050405020304" pitchFamily="18" charset="0"/>
                <a:ea typeface="Times New Roman" panose="02020603050405020304" pitchFamily="18" charset="0"/>
              </a:rPr>
              <a:t>				The college staff only able to register the student details, before that they should collect all the information from the student and they can register. This details are stored in a student table. Once the details are stored then student have own access to login into this application.</a:t>
            </a:r>
          </a:p>
          <a:p>
            <a:pPr indent="0" marL="93345">
              <a:lnSpc>
                <a:spcPct val="150000"/>
              </a:lnSpc>
              <a:spcBef>
                <a:spcPts val="5"/>
              </a:spcBef>
              <a:spcAft>
                <a:spcPts val="0"/>
              </a:spcAft>
              <a:buNone/>
              <a:tabLst>
                <a:tab algn="l" pos="894080"/>
                <a:tab algn="l" pos="894715"/>
              </a:tabLst>
            </a:pPr>
            <a:endParaRPr b="1" dirty="0" sz="1400" lang="en-IN">
              <a:effectLst/>
              <a:latin typeface="Times New Roman" panose="02020603050405020304" pitchFamily="18" charset="0"/>
              <a:ea typeface="Times New Roman" panose="02020603050405020304" pitchFamily="18" charset="0"/>
            </a:endParaRPr>
          </a:p>
          <a:p>
            <a:pPr indent="0" lvl="1" marL="493395">
              <a:spcBef>
                <a:spcPts val="5"/>
              </a:spcBef>
              <a:buNone/>
              <a:tabLst>
                <a:tab algn="l" pos="894080"/>
                <a:tab algn="l" pos="894715"/>
              </a:tabLst>
            </a:pPr>
            <a:r>
              <a:rPr b="1" dirty="0" sz="1400" lang="en-US">
                <a:effectLst/>
                <a:latin typeface="Times New Roman" panose="02020603050405020304" pitchFamily="18" charset="0"/>
                <a:ea typeface="Times New Roman" panose="02020603050405020304" pitchFamily="18" charset="0"/>
              </a:rPr>
              <a:t> </a:t>
            </a:r>
            <a:r>
              <a:rPr b="1" dirty="0" sz="1900" lang="en-US" spc="-10">
                <a:effectLst/>
                <a:latin typeface="Times New Roman" panose="02020603050405020304" pitchFamily="18" charset="0"/>
                <a:ea typeface="Times New Roman" panose="02020603050405020304" pitchFamily="18" charset="0"/>
              </a:rPr>
              <a:t>Hall Ticket Registration</a:t>
            </a:r>
            <a:endParaRPr b="1" dirty="0" sz="1900" lang="en-IN" spc="-10">
              <a:effectLst/>
              <a:latin typeface="Times New Roman" panose="02020603050405020304" pitchFamily="18" charset="0"/>
              <a:ea typeface="Times New Roman" panose="02020603050405020304" pitchFamily="18" charset="0"/>
            </a:endParaRPr>
          </a:p>
          <a:p>
            <a:pPr indent="0" marL="93345">
              <a:spcBef>
                <a:spcPts val="5"/>
              </a:spcBef>
              <a:spcAft>
                <a:spcPts val="0"/>
              </a:spcAft>
              <a:buNone/>
              <a:tabLst>
                <a:tab algn="l" pos="894080"/>
                <a:tab algn="l" pos="894715"/>
              </a:tabLst>
            </a:pPr>
            <a:r>
              <a:rPr b="0" dirty="0" sz="1900" lang="en-US">
                <a:effectLst/>
                <a:latin typeface="Times New Roman" panose="02020603050405020304" pitchFamily="18" charset="0"/>
                <a:ea typeface="Times New Roman" panose="02020603050405020304" pitchFamily="18" charset="0"/>
              </a:rPr>
              <a:t> </a:t>
            </a:r>
            <a:endParaRPr b="1" dirty="0" sz="1900" lang="en-IN">
              <a:effectLst/>
              <a:latin typeface="Times New Roman" panose="02020603050405020304" pitchFamily="18" charset="0"/>
              <a:ea typeface="Times New Roman" panose="02020603050405020304" pitchFamily="18" charset="0"/>
            </a:endParaRPr>
          </a:p>
          <a:p>
            <a:pPr indent="0" marL="93345">
              <a:lnSpc>
                <a:spcPct val="160000"/>
              </a:lnSpc>
              <a:spcBef>
                <a:spcPts val="5"/>
              </a:spcBef>
              <a:spcAft>
                <a:spcPts val="0"/>
              </a:spcAft>
              <a:buNone/>
              <a:tabLst>
                <a:tab algn="l" pos="894080"/>
                <a:tab algn="l" pos="894715"/>
              </a:tabLst>
            </a:pPr>
            <a:r>
              <a:rPr b="0" dirty="0" sz="1400" lang="en-US">
                <a:effectLst/>
                <a:latin typeface="Times New Roman" panose="02020603050405020304" pitchFamily="18" charset="0"/>
                <a:ea typeface="Times New Roman" panose="02020603050405020304" pitchFamily="18" charset="0"/>
              </a:rPr>
              <a:t>				</a:t>
            </a:r>
            <a:r>
              <a:rPr b="0" dirty="0" sz="1500" lang="en-US">
                <a:effectLst/>
                <a:latin typeface="Times New Roman" panose="02020603050405020304" pitchFamily="18" charset="0"/>
                <a:ea typeface="Times New Roman" panose="02020603050405020304" pitchFamily="18" charset="0"/>
              </a:rPr>
              <a:t>After the student registration have been completed, the admin registered the hall ticket details. This record will be stored in to the hall ticket table. Once the ticket has been registered then the QR code has been generated.</a:t>
            </a:r>
            <a:endParaRPr b="1" dirty="0" sz="1500" lang="en-IN">
              <a:effectLst/>
              <a:latin typeface="Times New Roman" panose="02020603050405020304" pitchFamily="18" charset="0"/>
              <a:ea typeface="Times New Roman" panose="02020603050405020304" pitchFamily="18" charset="0"/>
            </a:endParaRPr>
          </a:p>
          <a:p>
            <a:pPr indent="0" marL="0">
              <a:spcBef>
                <a:spcPts val="45"/>
              </a:spcBef>
              <a:spcAft>
                <a:spcPts val="0"/>
              </a:spcAft>
              <a:buNone/>
            </a:pPr>
            <a:r>
              <a:rPr dirty="0" sz="1400" lang="en-US">
                <a:effectLst/>
                <a:latin typeface="Times New Roman" panose="02020603050405020304" pitchFamily="18" charset="0"/>
                <a:ea typeface="Times New Roman" panose="02020603050405020304" pitchFamily="18" charset="0"/>
              </a:rPr>
              <a:t> </a:t>
            </a:r>
            <a:endParaRPr dirty="0" sz="1400" lang="en-IN">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0" name="Content Placeholder 2"/>
          <p:cNvSpPr>
            <a:spLocks noGrp="1"/>
          </p:cNvSpPr>
          <p:nvPr>
            <p:ph idx="1"/>
          </p:nvPr>
        </p:nvSpPr>
        <p:spPr>
          <a:xfrm>
            <a:off x="677334" y="2160589"/>
            <a:ext cx="8596668" cy="4521565"/>
          </a:xfrm>
        </p:spPr>
        <p:txBody>
          <a:bodyPr>
            <a:normAutofit fontScale="80000" lnSpcReduction="20000"/>
          </a:bodyPr>
          <a:p>
            <a:pPr indent="0" lvl="1" marL="514350">
              <a:lnSpc>
                <a:spcPct val="160000"/>
              </a:lnSpc>
              <a:buSzPts val="1200"/>
              <a:buNone/>
              <a:tabLst>
                <a:tab algn="l" pos="894080"/>
                <a:tab algn="l" pos="894715"/>
              </a:tabLst>
            </a:pPr>
            <a:r>
              <a:rPr b="1" dirty="0" sz="1900" lang="en-US" spc="-10">
                <a:effectLst/>
                <a:latin typeface="Times New Roman" panose="02020603050405020304" pitchFamily="18" charset="0"/>
                <a:ea typeface="Times New Roman" panose="02020603050405020304" pitchFamily="18" charset="0"/>
              </a:rPr>
              <a:t>QR Code Generation</a:t>
            </a:r>
          </a:p>
          <a:p>
            <a:pPr indent="0" lvl="1" marL="514350">
              <a:lnSpc>
                <a:spcPct val="160000"/>
              </a:lnSpc>
              <a:buSzPts val="1200"/>
              <a:buNone/>
              <a:tabLst>
                <a:tab algn="l" pos="894080"/>
                <a:tab algn="l" pos="894715"/>
              </a:tabLst>
            </a:pPr>
            <a:endParaRPr dirty="0" sz="1000" lang="en-IN">
              <a:effectLst/>
              <a:latin typeface="Times New Roman" panose="02020603050405020304" pitchFamily="18" charset="0"/>
              <a:ea typeface="Times New Roman" panose="02020603050405020304" pitchFamily="18" charset="0"/>
            </a:endParaRPr>
          </a:p>
          <a:p>
            <a:pPr indent="0" marL="0">
              <a:lnSpc>
                <a:spcPct val="160000"/>
              </a:lnSpc>
              <a:spcBef>
                <a:spcPts val="40"/>
              </a:spcBef>
              <a:spcAft>
                <a:spcPts val="0"/>
              </a:spcAft>
              <a:buNone/>
            </a:pPr>
            <a:r>
              <a:rPr b="1" dirty="0" sz="1100" lang="en-US">
                <a:effectLst/>
                <a:latin typeface="Times New Roman" panose="02020603050405020304" pitchFamily="18" charset="0"/>
                <a:ea typeface="Times New Roman" panose="02020603050405020304" pitchFamily="18" charset="0"/>
              </a:rPr>
              <a:t> 		</a:t>
            </a:r>
            <a:r>
              <a:rPr dirty="0" lang="en-US">
                <a:effectLst/>
                <a:latin typeface="Times New Roman" panose="02020603050405020304" pitchFamily="18" charset="0"/>
                <a:ea typeface="Times New Roman" panose="02020603050405020304" pitchFamily="18" charset="0"/>
              </a:rPr>
              <a:t>QR Code will be generated and viewed into the server, when student login into the application it will can show into the hall ticket details screen.</a:t>
            </a:r>
          </a:p>
          <a:p>
            <a:pPr indent="0" marL="0">
              <a:lnSpc>
                <a:spcPct val="160000"/>
              </a:lnSpc>
              <a:spcBef>
                <a:spcPts val="40"/>
              </a:spcBef>
              <a:spcAft>
                <a:spcPts val="0"/>
              </a:spcAft>
              <a:buNone/>
            </a:pPr>
            <a:endParaRPr b="1" dirty="0" sz="1600" lang="en-US" spc="-10">
              <a:latin typeface="Times New Roman" panose="02020603050405020304" pitchFamily="18" charset="0"/>
              <a:ea typeface="Times New Roman" panose="02020603050405020304" pitchFamily="18" charset="0"/>
            </a:endParaRPr>
          </a:p>
          <a:p>
            <a:pPr indent="0" lvl="1" marL="400050">
              <a:lnSpc>
                <a:spcPct val="160000"/>
              </a:lnSpc>
              <a:spcBef>
                <a:spcPts val="40"/>
              </a:spcBef>
              <a:buNone/>
            </a:pPr>
            <a:r>
              <a:rPr b="1" dirty="0" sz="1900" lang="en-US" spc="-10">
                <a:effectLst/>
                <a:latin typeface="Times New Roman" panose="02020603050405020304" pitchFamily="18" charset="0"/>
                <a:ea typeface="Times New Roman" panose="02020603050405020304" pitchFamily="18" charset="0"/>
              </a:rPr>
              <a:t>Student Login</a:t>
            </a:r>
            <a:endParaRPr b="1" dirty="0" sz="1900" lang="en-IN" spc="-10">
              <a:effectLst/>
              <a:latin typeface="Times New Roman" panose="02020603050405020304" pitchFamily="18" charset="0"/>
              <a:ea typeface="Times New Roman" panose="02020603050405020304" pitchFamily="18" charset="0"/>
            </a:endParaRPr>
          </a:p>
          <a:p>
            <a:pPr indent="0" marL="0">
              <a:lnSpc>
                <a:spcPct val="160000"/>
              </a:lnSpc>
              <a:spcAft>
                <a:spcPts val="0"/>
              </a:spcAft>
              <a:buNone/>
            </a:pPr>
            <a:r>
              <a:rPr b="1" dirty="0" sz="1400" lang="en-US">
                <a:effectLst/>
                <a:latin typeface="Times New Roman" panose="02020603050405020304" pitchFamily="18" charset="0"/>
                <a:ea typeface="Times New Roman" panose="02020603050405020304" pitchFamily="18" charset="0"/>
              </a:rPr>
              <a:t> </a:t>
            </a:r>
            <a:r>
              <a:rPr b="1" dirty="0" lang="en-IN">
                <a:latin typeface="Times New Roman" panose="02020603050405020304" pitchFamily="18" charset="0"/>
                <a:ea typeface="Times New Roman" panose="02020603050405020304" pitchFamily="18" charset="0"/>
              </a:rPr>
              <a:t>		</a:t>
            </a:r>
            <a:r>
              <a:rPr dirty="0" lang="en-US">
                <a:effectLst/>
                <a:latin typeface="Times New Roman" panose="02020603050405020304" pitchFamily="18" charset="0"/>
                <a:ea typeface="Times New Roman" panose="02020603050405020304" pitchFamily="18" charset="0"/>
              </a:rPr>
              <a:t>Once the student registration has been completed, then they have unique username and password. Which fields are collect the information from the student table. If the username or password is incorrect, we won’t allow to enter into the application.</a:t>
            </a:r>
            <a:endParaRPr dirty="0" lang="en-IN">
              <a:effectLst/>
              <a:latin typeface="Times New Roman" panose="02020603050405020304" pitchFamily="18" charset="0"/>
              <a:ea typeface="Times New Roman" panose="02020603050405020304" pitchFamily="18" charset="0"/>
            </a:endParaRPr>
          </a:p>
          <a:p>
            <a:pPr indent="0" marL="0">
              <a:lnSpc>
                <a:spcPct val="160000"/>
              </a:lnSpc>
              <a:spcBef>
                <a:spcPts val="25"/>
              </a:spcBef>
              <a:spcAft>
                <a:spcPts val="0"/>
              </a:spcAft>
              <a:buNone/>
            </a:pPr>
            <a:endParaRPr b="1" dirty="0" sz="1900" lang="en-US" spc="-10">
              <a:effectLst/>
              <a:latin typeface="Times New Roman" panose="02020603050405020304" pitchFamily="18" charset="0"/>
              <a:ea typeface="Times New Roman" panose="02020603050405020304" pitchFamily="18" charset="0"/>
            </a:endParaRPr>
          </a:p>
          <a:p>
            <a:pPr indent="0" lvl="1" marL="400050">
              <a:lnSpc>
                <a:spcPct val="160000"/>
              </a:lnSpc>
              <a:spcBef>
                <a:spcPts val="25"/>
              </a:spcBef>
              <a:buNone/>
            </a:pPr>
            <a:r>
              <a:rPr b="1" dirty="0" sz="1900" lang="en-US" spc="-10">
                <a:effectLst/>
                <a:latin typeface="Times New Roman" panose="02020603050405020304" pitchFamily="18" charset="0"/>
                <a:ea typeface="Times New Roman" panose="02020603050405020304" pitchFamily="18" charset="0"/>
              </a:rPr>
              <a:t>View Hall Ticket</a:t>
            </a:r>
            <a:endParaRPr b="1" dirty="0" sz="1900" lang="en-IN" spc="-10">
              <a:effectLst/>
              <a:latin typeface="Times New Roman" panose="02020603050405020304" pitchFamily="18" charset="0"/>
              <a:ea typeface="Times New Roman" panose="02020603050405020304" pitchFamily="18" charset="0"/>
            </a:endParaRPr>
          </a:p>
          <a:p>
            <a:pPr indent="0" marL="0">
              <a:lnSpc>
                <a:spcPct val="160000"/>
              </a:lnSpc>
              <a:spcAft>
                <a:spcPts val="0"/>
              </a:spcAft>
              <a:buNone/>
            </a:pPr>
            <a:r>
              <a:rPr b="1" dirty="0" sz="1300" lang="en-US">
                <a:effectLst/>
                <a:latin typeface="Times New Roman" panose="02020603050405020304" pitchFamily="18" charset="0"/>
                <a:ea typeface="Times New Roman" panose="02020603050405020304" pitchFamily="18" charset="0"/>
              </a:rPr>
              <a:t> </a:t>
            </a:r>
            <a:r>
              <a:rPr b="1" dirty="0" sz="1400" lang="en-IN">
                <a:latin typeface="Times New Roman" panose="02020603050405020304" pitchFamily="18" charset="0"/>
                <a:ea typeface="Times New Roman" panose="02020603050405020304" pitchFamily="18" charset="0"/>
              </a:rPr>
              <a:t>		</a:t>
            </a:r>
            <a:r>
              <a:rPr dirty="0" sz="2000" lang="en-US">
                <a:effectLst/>
                <a:latin typeface="Times New Roman" panose="02020603050405020304" pitchFamily="18" charset="0"/>
                <a:ea typeface="Times New Roman" panose="02020603050405020304" pitchFamily="18" charset="0"/>
              </a:rPr>
              <a:t>Student can able to view the hall ticket as a QR code. When student reached the exam hall the teachers scanning the QR code view the student details accordingly.</a:t>
            </a:r>
            <a:endParaRPr dirty="0" sz="2000" lang="en-IN">
              <a:effectLst/>
              <a:latin typeface="Times New Roman" panose="02020603050405020304" pitchFamily="18" charset="0"/>
              <a:ea typeface="Times New Roman" panose="02020603050405020304" pitchFamily="18" charset="0"/>
            </a:endParaRPr>
          </a:p>
          <a:p>
            <a:pPr algn="just" indent="0" marL="436880" marR="243840">
              <a:lnSpc>
                <a:spcPct val="160000"/>
              </a:lnSpc>
              <a:spcAft>
                <a:spcPts val="0"/>
              </a:spcAft>
              <a:buNone/>
            </a:pPr>
            <a:endParaRPr dirty="0" sz="1200" lang="en-IN">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1" name="Title 1"/>
          <p:cNvSpPr>
            <a:spLocks noGrp="1"/>
          </p:cNvSpPr>
          <p:nvPr>
            <p:ph type="title"/>
          </p:nvPr>
        </p:nvSpPr>
        <p:spPr/>
        <p:txBody>
          <a:bodyPr/>
          <a:p>
            <a:r>
              <a:rPr dirty="0" lang="en-US"/>
              <a:t>Data Flow Diagram</a:t>
            </a:r>
          </a:p>
        </p:txBody>
      </p:sp>
      <p:sp>
        <p:nvSpPr>
          <p:cNvPr id="1048632" name="Content Placeholder 2"/>
          <p:cNvSpPr>
            <a:spLocks noGrp="1"/>
          </p:cNvSpPr>
          <p:nvPr>
            <p:ph idx="1"/>
          </p:nvPr>
        </p:nvSpPr>
        <p:spPr/>
        <p:txBody>
          <a:bodyPr/>
          <a:p>
            <a:r>
              <a:rPr dirty="0" lang="en-US"/>
              <a:t>Level 0 :</a:t>
            </a:r>
          </a:p>
          <a:p>
            <a:pPr indent="0" marL="0">
              <a:buNone/>
            </a:pPr>
            <a:endParaRPr dirty="0" lang="en-US"/>
          </a:p>
          <a:p>
            <a:pPr indent="0" marL="0">
              <a:buNone/>
            </a:pPr>
            <a:endParaRPr dirty="0" lang="en-US"/>
          </a:p>
        </p:txBody>
      </p:sp>
      <p:pic>
        <p:nvPicPr>
          <p:cNvPr id="2097153" name="Picture 4"/>
          <p:cNvPicPr>
            <a:picLocks/>
          </p:cNvPicPr>
          <p:nvPr/>
        </p:nvPicPr>
        <p:blipFill>
          <a:blip xmlns:r="http://schemas.openxmlformats.org/officeDocument/2006/relationships" r:embed="rId1"/>
          <a:srcRect/>
          <a:stretch>
            <a:fillRect/>
          </a:stretch>
        </p:blipFill>
        <p:spPr bwMode="auto">
          <a:xfrm>
            <a:off x="1350498" y="3072764"/>
            <a:ext cx="6808299" cy="1879063"/>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3" name="Title 1"/>
          <p:cNvSpPr>
            <a:spLocks noGrp="1"/>
          </p:cNvSpPr>
          <p:nvPr>
            <p:ph type="title"/>
          </p:nvPr>
        </p:nvSpPr>
        <p:spPr/>
        <p:txBody>
          <a:bodyPr/>
          <a:p>
            <a:pPr algn="l"/>
            <a:r>
              <a:rPr dirty="0" lang="en-US"/>
              <a:t>Level 1:</a:t>
            </a:r>
          </a:p>
        </p:txBody>
      </p:sp>
      <p:pic>
        <p:nvPicPr>
          <p:cNvPr id="2097154" name="Picture 5"/>
          <p:cNvPicPr>
            <a:picLocks/>
          </p:cNvPicPr>
          <p:nvPr/>
        </p:nvPicPr>
        <p:blipFill>
          <a:blip xmlns:r="http://schemas.openxmlformats.org/officeDocument/2006/relationships" r:embed="rId1"/>
          <a:srcRect/>
          <a:stretch>
            <a:fillRect/>
          </a:stretch>
        </p:blipFill>
        <p:spPr bwMode="auto">
          <a:xfrm>
            <a:off x="2781813" y="545437"/>
            <a:ext cx="5349313" cy="5813160"/>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4" name="Title 3"/>
          <p:cNvSpPr>
            <a:spLocks noGrp="1"/>
          </p:cNvSpPr>
          <p:nvPr>
            <p:ph type="title"/>
          </p:nvPr>
        </p:nvSpPr>
        <p:spPr>
          <a:xfrm>
            <a:off x="1007165" y="516835"/>
            <a:ext cx="9318246" cy="1722782"/>
          </a:xfrm>
        </p:spPr>
        <p:txBody>
          <a:bodyPr/>
          <a:p>
            <a:r>
              <a:rPr dirty="0" lang="en-IN"/>
              <a:t>TABLE DESIGN</a:t>
            </a:r>
            <a:br>
              <a:rPr dirty="0" lang="en-IN"/>
            </a:br>
            <a:r>
              <a:rPr dirty="0" lang="en-IN"/>
              <a:t>TABLE NAME:Teacher</a:t>
            </a:r>
            <a:endParaRPr dirty="0" lang="en-US"/>
          </a:p>
        </p:txBody>
      </p:sp>
      <p:graphicFrame>
        <p:nvGraphicFramePr>
          <p:cNvPr id="4194304" name="Table 5"/>
          <p:cNvGraphicFramePr>
            <a:graphicFrameLocks noGrp="1"/>
          </p:cNvGraphicFramePr>
          <p:nvPr/>
        </p:nvGraphicFramePr>
        <p:xfrm>
          <a:off x="2059146" y="2302703"/>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p>
                      <a:pPr>
                        <a:lnSpc>
                          <a:spcPct val="150000"/>
                        </a:lnSpc>
                        <a:spcAft>
                          <a:spcPts val="1000"/>
                        </a:spcAft>
                      </a:pPr>
                      <a:r>
                        <a:rPr sz="1200" lang="en-US">
                          <a:effectLst/>
                        </a:rPr>
                        <a:t>FIELD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DATA TYPE</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SIZE</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CONSTRAINT</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pPr>
                      <a:r>
                        <a:rPr sz="1200" lang="en-US">
                          <a:effectLst/>
                        </a:rPr>
                        <a:t>Admin id</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Int</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10</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Primary key</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pPr>
                      <a:r>
                        <a:rPr sz="1200" lang="en-US">
                          <a:effectLst/>
                        </a:rPr>
                        <a:t>Username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Varchar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30</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Not null</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pPr>
                      <a:r>
                        <a:rPr dirty="0" sz="1200" lang="en-US">
                          <a:effectLst/>
                        </a:rPr>
                        <a:t>password</a:t>
                      </a:r>
                      <a:endParaRPr dirty="0"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Varchar </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sz="1200" lang="en-US">
                          <a:effectLst/>
                        </a:rPr>
                        <a:t>30</a:t>
                      </a:r>
                      <a:endParaRPr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pPr>
                      <a:r>
                        <a:rPr dirty="0" sz="1200" lang="en-US">
                          <a:effectLst/>
                        </a:rPr>
                        <a:t>Not null</a:t>
                      </a:r>
                      <a:endParaRPr dirty="0" sz="1100" lang="en-US">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5" name="Title 1"/>
          <p:cNvSpPr>
            <a:spLocks noGrp="1"/>
          </p:cNvSpPr>
          <p:nvPr>
            <p:ph type="title"/>
          </p:nvPr>
        </p:nvSpPr>
        <p:spPr/>
        <p:txBody>
          <a:bodyPr/>
          <a:p>
            <a:r>
              <a:rPr dirty="0" lang="en-IN"/>
              <a:t>TABLE NAME:Hall Ticket	</a:t>
            </a:r>
            <a:endParaRPr dirty="0" lang="en-US"/>
          </a:p>
        </p:txBody>
      </p:sp>
      <p:graphicFrame>
        <p:nvGraphicFramePr>
          <p:cNvPr id="4194305" name="Table 3"/>
          <p:cNvGraphicFramePr>
            <a:graphicFrameLocks noGrp="1"/>
          </p:cNvGraphicFramePr>
          <p:nvPr/>
        </p:nvGraphicFramePr>
        <p:xfrm>
          <a:off x="1139666" y="15305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p>
                      <a:pPr indent="0">
                        <a:buNone/>
                      </a:pPr>
                      <a:r>
                        <a:rPr b="1" sz="1200" lang="en-US">
                          <a:latin typeface="Times New Roman" panose="02020603050405020304" pitchFamily="18" charset="0"/>
                          <a:cs typeface="Times New Roman" panose="02020603050405020304" pitchFamily="18" charset="0"/>
                        </a:rPr>
                        <a:t>FIELD </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1" sz="1200" lang="en-US">
                          <a:latin typeface="Times New Roman" panose="02020603050405020304" pitchFamily="18" charset="0"/>
                          <a:cs typeface="Times New Roman" panose="02020603050405020304" pitchFamily="18" charset="0"/>
                        </a:rPr>
                        <a:t>DATA TYPE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1" sz="1200" lang="en-US">
                          <a:latin typeface="Times New Roman" panose="02020603050405020304" pitchFamily="18" charset="0"/>
                          <a:cs typeface="Times New Roman" panose="02020603050405020304" pitchFamily="18" charset="0"/>
                        </a:rPr>
                        <a:t>SIZE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1" sz="1200" lang="en-US">
                          <a:latin typeface="Times New Roman" panose="02020603050405020304" pitchFamily="18" charset="0"/>
                          <a:cs typeface="Times New Roman" panose="02020603050405020304" pitchFamily="18" charset="0"/>
                        </a:rPr>
                        <a:t>CONSTRAINT</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p>
                      <a:pPr indent="0">
                        <a:buNone/>
                      </a:pPr>
                      <a:r>
                        <a:rPr altLang="en-US" b="0" sz="1200" lang="en-IN">
                          <a:latin typeface="Times New Roman" panose="02020603050405020304" pitchFamily="18" charset="0"/>
                          <a:cs typeface="Times New Roman" panose="02020603050405020304" pitchFamily="18" charset="0"/>
                        </a:rPr>
                        <a:t>Hall Ticket </a:t>
                      </a:r>
                      <a:r>
                        <a:rPr b="0" sz="1200" lang="en-US">
                          <a:latin typeface="Times New Roman" panose="02020603050405020304" pitchFamily="18" charset="0"/>
                          <a:cs typeface="Times New Roman" panose="02020603050405020304" pitchFamily="18" charset="0"/>
                        </a:rPr>
                        <a:t>id</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10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Primary key</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1000">
                <a:tc>
                  <a:txBody>
                    <a:bodyPr/>
                    <a:p>
                      <a:pPr indent="0">
                        <a:buNone/>
                      </a:pPr>
                      <a:r>
                        <a:rPr altLang="en-US" b="0" sz="1200" lang="en-IN">
                          <a:latin typeface="Times New Roman" panose="02020603050405020304" pitchFamily="18" charset="0"/>
                          <a:cs typeface="Times New Roman" panose="02020603050405020304" pitchFamily="18" charset="0"/>
                        </a:rPr>
                        <a:t>Student Id</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en-US" b="0" sz="1200" lang="en-IN">
                          <a:latin typeface="Times New Roman" panose="02020603050405020304" pitchFamily="18" charset="0"/>
                          <a:cs typeface="Times New Roman" panose="02020603050405020304" pitchFamily="18" charset="0"/>
                        </a:rPr>
                        <a:t>Int</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en-US" b="0" sz="1200" lang="en-IN">
                          <a:latin typeface="Times New Roman" panose="02020603050405020304" pitchFamily="18" charset="0"/>
                          <a:cs typeface="Times New Roman" panose="02020603050405020304" pitchFamily="18" charset="0"/>
                        </a:rPr>
                        <a:t>10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en-US" b="0" sz="1200" lang="en-IN">
                          <a:latin typeface="Times New Roman" panose="02020603050405020304" pitchFamily="18" charset="0"/>
                          <a:cs typeface="Times New Roman" panose="02020603050405020304" pitchFamily="18" charset="0"/>
                        </a:rPr>
                        <a:t>Foreign Key</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p>
                      <a:pPr indent="0">
                        <a:buNone/>
                      </a:pPr>
                      <a:r>
                        <a:rPr altLang="en-US" b="0" sz="1200" lang="en-IN">
                          <a:latin typeface="Times New Roman" panose="02020603050405020304" pitchFamily="18" charset="0"/>
                          <a:cs typeface="Times New Roman" panose="02020603050405020304" pitchFamily="18" charset="0"/>
                        </a:rPr>
                        <a:t>Hall No</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Varchar </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en-US" b="0" sz="1200" lang="en-IN">
                          <a:latin typeface="Times New Roman" panose="02020603050405020304" pitchFamily="18" charset="0"/>
                          <a:cs typeface="Times New Roman" panose="02020603050405020304" pitchFamily="18" charset="0"/>
                        </a:rPr>
                        <a:t>10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E</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x</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a</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m</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 </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D</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a</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t</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en-US" b="0" sz="1200" lang="en-IN">
                          <a:latin typeface="Times New Roman" panose="02020603050405020304" pitchFamily="18" charset="0"/>
                          <a:cs typeface="Times New Roman" panose="02020603050405020304" pitchFamily="18" charset="0"/>
                        </a:rPr>
                        <a:t>Date</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en-US" b="0" sz="1200" lang="en-IN">
                          <a:latin typeface="Times New Roman" panose="02020603050405020304" pitchFamily="18" charset="0"/>
                          <a:cs typeface="Times New Roman" panose="02020603050405020304" pitchFamily="18" charset="0"/>
                        </a:rPr>
                        <a:t>10</a:t>
                      </a:r>
                      <a:endParaRPr altLang="en-US" b="0" sz="1200" lang="en-IN">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6" name="Title 1"/>
          <p:cNvSpPr>
            <a:spLocks noGrp="1"/>
          </p:cNvSpPr>
          <p:nvPr>
            <p:ph type="title"/>
          </p:nvPr>
        </p:nvSpPr>
        <p:spPr/>
        <p:txBody>
          <a:bodyPr/>
          <a:p>
            <a:r>
              <a:rPr dirty="0" lang="en-IN"/>
              <a:t>TABLE NAME:</a:t>
            </a:r>
            <a:r>
              <a:rPr altLang="zh-CN" dirty="0" lang="en-US"/>
              <a:t>Student</a:t>
            </a:r>
            <a:endParaRPr dirty="0" lang="en-US"/>
          </a:p>
        </p:txBody>
      </p:sp>
      <p:graphicFrame>
        <p:nvGraphicFramePr>
          <p:cNvPr id="4194306" name="Table 3"/>
          <p:cNvGraphicFramePr>
            <a:graphicFrameLocks noGrp="1"/>
          </p:cNvGraphicFramePr>
          <p:nvPr/>
        </p:nvGraphicFramePr>
        <p:xfrm>
          <a:off x="930898" y="2196731"/>
          <a:ext cx="5867400" cy="4934791"/>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52301">
                <a:tc>
                  <a:txBody>
                    <a:bodyPr/>
                    <a:p>
                      <a:pPr indent="0">
                        <a:buNone/>
                      </a:pPr>
                      <a:r>
                        <a:rPr b="1" sz="1200" lang="en-US">
                          <a:latin typeface="Times New Roman" panose="02020603050405020304" pitchFamily="18" charset="0"/>
                          <a:cs typeface="Times New Roman" panose="02020603050405020304" pitchFamily="18" charset="0"/>
                        </a:rPr>
                        <a:t>FIELD </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1" sz="1200" lang="en-US">
                          <a:latin typeface="Times New Roman" panose="02020603050405020304" pitchFamily="18" charset="0"/>
                          <a:cs typeface="Times New Roman" panose="02020603050405020304" pitchFamily="18" charset="0"/>
                        </a:rPr>
                        <a:t>DATA TYPE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1" sz="1200" lang="en-US">
                          <a:latin typeface="Times New Roman" panose="02020603050405020304" pitchFamily="18" charset="0"/>
                          <a:cs typeface="Times New Roman" panose="02020603050405020304" pitchFamily="18" charset="0"/>
                        </a:rPr>
                        <a:t>SIZE</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1" sz="1200" lang="en-US">
                          <a:latin typeface="Times New Roman" panose="02020603050405020304" pitchFamily="18" charset="0"/>
                          <a:cs typeface="Times New Roman" panose="02020603050405020304" pitchFamily="18" charset="0"/>
                        </a:rPr>
                        <a:t>CONSTRAINT</a:t>
                      </a:r>
                      <a:endParaRPr b="1"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Student  id</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10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Primary key</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b="0" sz="1200" lang="en-US">
                          <a:latin typeface="Times New Roman" panose="02020603050405020304" pitchFamily="18" charset="0"/>
                          <a:cs typeface="Times New Roman" panose="02020603050405020304" pitchFamily="18" charset="0"/>
                        </a:rPr>
                        <a:t>Firstname</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Varchar</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b="0" sz="1200" lang="en-US">
                          <a:latin typeface="Times New Roman" panose="02020603050405020304" pitchFamily="18" charset="0"/>
                          <a:cs typeface="Times New Roman" panose="02020603050405020304" pitchFamily="18" charset="0"/>
                        </a:rPr>
                        <a:t>Lastname</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Varchar </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5</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Roll No</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10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Department </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Class name</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Varchar </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20</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Username</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Int</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1</a:t>
                      </a: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5</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52499">
                <a:tc>
                  <a:txBody>
                    <a:bodyPr/>
                    <a:p>
                      <a:pPr indent="0">
                        <a:buNone/>
                      </a:pPr>
                      <a:r>
                        <a:rPr altLang="zh-CN" b="0" sz="1200" lang="en-US">
                          <a:latin typeface="Times New Roman" panose="02020603050405020304" pitchFamily="18" charset="0"/>
                          <a:ea typeface="Times New Roman" panose="02020603050405020304" pitchFamily="18" charset="0"/>
                          <a:cs typeface="Times New Roman" panose="02020603050405020304" pitchFamily="18" charset="0"/>
                        </a:rPr>
                        <a:t>Password </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Varchar</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7</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p>
                      <a:pPr indent="0">
                        <a:buNone/>
                      </a:pPr>
                      <a:r>
                        <a:rPr b="0" sz="1200" lang="en-US">
                          <a:latin typeface="Times New Roman" panose="02020603050405020304" pitchFamily="18" charset="0"/>
                          <a:cs typeface="Times New Roman" panose="02020603050405020304" pitchFamily="18" charset="0"/>
                        </a:rPr>
                        <a:t>Not null</a:t>
                      </a:r>
                      <a:endParaRPr b="0" sz="1200" lang="en-US">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5" name="Picture 2"/>
          <p:cNvPicPr>
            <a:picLocks noChangeAspect="1"/>
          </p:cNvPicPr>
          <p:nvPr/>
        </p:nvPicPr>
        <p:blipFill>
          <a:blip xmlns:r="http://schemas.openxmlformats.org/officeDocument/2006/relationships" r:embed="rId1"/>
          <a:stretch>
            <a:fillRect/>
          </a:stretch>
        </p:blipFill>
        <p:spPr>
          <a:xfrm>
            <a:off x="1" y="0"/>
            <a:ext cx="12192000" cy="6858000"/>
          </a:xfrm>
          <a:prstGeom prst="rect"/>
        </p:spPr>
      </p:pic>
      <p:sp>
        <p:nvSpPr>
          <p:cNvPr id="1048637" name=""/>
          <p:cNvSpPr txBox="1"/>
          <p:nvPr/>
        </p:nvSpPr>
        <p:spPr>
          <a:xfrm>
            <a:off x="593424" y="434334"/>
            <a:ext cx="4776402" cy="688339"/>
          </a:xfrm>
          <a:prstGeom prst="rect"/>
        </p:spPr>
        <p:txBody>
          <a:bodyPr rtlCol="0" wrap="square">
            <a:spAutoFit/>
          </a:bodyPr>
          <a:p>
            <a:r>
              <a:rPr altLang="zh-CN" sz="4000" lang="en-US">
                <a:solidFill>
                  <a:srgbClr val="98CC00"/>
                </a:solidFill>
              </a:rPr>
              <a:t>F</a:t>
            </a:r>
            <a:r>
              <a:rPr altLang="zh-CN" sz="4000" lang="en-US">
                <a:solidFill>
                  <a:srgbClr val="98CC00"/>
                </a:solidFill>
              </a:rPr>
              <a:t>O</a:t>
            </a:r>
            <a:r>
              <a:rPr altLang="zh-CN" sz="4000" lang="en-US">
                <a:solidFill>
                  <a:srgbClr val="98CC00"/>
                </a:solidFill>
              </a:rPr>
              <a:t>R</a:t>
            </a:r>
            <a:r>
              <a:rPr altLang="zh-CN" sz="4000" lang="en-US">
                <a:solidFill>
                  <a:srgbClr val="98CC00"/>
                </a:solidFill>
              </a:rPr>
              <a:t>M</a:t>
            </a:r>
            <a:r>
              <a:rPr altLang="zh-CN" sz="4000" lang="en-US">
                <a:solidFill>
                  <a:srgbClr val="98CC00"/>
                </a:solidFill>
              </a:rPr>
              <a:t> </a:t>
            </a:r>
            <a:r>
              <a:rPr altLang="zh-CN" sz="4000" lang="en-US">
                <a:solidFill>
                  <a:srgbClr val="98CC00"/>
                </a:solidFill>
              </a:rPr>
              <a:t>DE</a:t>
            </a:r>
            <a:r>
              <a:rPr altLang="zh-CN" sz="4000" lang="en-US">
                <a:solidFill>
                  <a:srgbClr val="98CC00"/>
                </a:solidFill>
              </a:rPr>
              <a:t>S</a:t>
            </a:r>
            <a:r>
              <a:rPr altLang="zh-CN" sz="4000" lang="en-US">
                <a:solidFill>
                  <a:srgbClr val="98CC00"/>
                </a:solidFill>
              </a:rPr>
              <a:t>I</a:t>
            </a:r>
            <a:r>
              <a:rPr altLang="zh-CN" sz="4000" lang="en-US">
                <a:solidFill>
                  <a:srgbClr val="98CC00"/>
                </a:solidFill>
              </a:rPr>
              <a:t>G</a:t>
            </a:r>
            <a:r>
              <a:rPr altLang="zh-CN" sz="4000" lang="en-US">
                <a:solidFill>
                  <a:srgbClr val="98CC00"/>
                </a:solidFill>
              </a:rPr>
              <a:t>N</a:t>
            </a:r>
            <a:endParaRPr sz="4000" lang="en-US">
              <a:solidFill>
                <a:srgbClr val="98CC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4" name="Title 1"/>
          <p:cNvSpPr>
            <a:spLocks noGrp="1"/>
          </p:cNvSpPr>
          <p:nvPr>
            <p:ph type="ctrTitle"/>
          </p:nvPr>
        </p:nvSpPr>
        <p:spPr>
          <a:xfrm>
            <a:off x="2204070" y="1255658"/>
            <a:ext cx="6815669" cy="1515533"/>
          </a:xfrm>
        </p:spPr>
        <p:txBody>
          <a:bodyPr>
            <a:normAutofit fontScale="90000"/>
          </a:bodyPr>
          <a:p>
            <a:r>
              <a:rPr dirty="0" lang="en-US"/>
              <a:t>QR CODE BASED HALL TICKET</a:t>
            </a:r>
          </a:p>
        </p:txBody>
      </p:sp>
      <p:sp>
        <p:nvSpPr>
          <p:cNvPr id="1048625" name="TextBox 1048618"/>
          <p:cNvSpPr txBox="1"/>
          <p:nvPr/>
        </p:nvSpPr>
        <p:spPr>
          <a:xfrm rot="21600000">
            <a:off x="3828428" y="3428999"/>
            <a:ext cx="8363571" cy="2136142"/>
          </a:xfrm>
          <a:prstGeom prst="rect"/>
        </p:spPr>
        <p:txBody>
          <a:bodyPr rtlCol="0" wrap="square">
            <a:spAutoFit/>
          </a:bodyPr>
          <a:p>
            <a:r>
              <a:rPr sz="1900" lang="en-US">
                <a:solidFill>
                  <a:srgbClr val="000000"/>
                </a:solidFill>
              </a:rPr>
              <a:t>LRG GOVERNMENT  ARTS COLLEGE FOR WOMEN</a:t>
            </a:r>
            <a:endParaRPr sz="1900" lang="en-US">
              <a:solidFill>
                <a:srgbClr val="000000"/>
              </a:solidFill>
            </a:endParaRPr>
          </a:p>
          <a:p>
            <a:r>
              <a:rPr sz="1900" lang="en-US">
                <a:solidFill>
                  <a:srgbClr val="000000"/>
                </a:solidFill>
              </a:rPr>
              <a:t>
PRESENTED BY:S</a:t>
            </a:r>
            <a:r>
              <a:rPr altLang="zh-CN" sz="1900" lang="en-US">
                <a:solidFill>
                  <a:srgbClr val="000000"/>
                </a:solidFill>
              </a:rPr>
              <a:t>.</a:t>
            </a:r>
            <a:r>
              <a:rPr sz="1900" lang="en-US">
                <a:solidFill>
                  <a:srgbClr val="000000"/>
                </a:solidFill>
              </a:rPr>
              <a:t>DIVYA
</a:t>
            </a:r>
            <a:endParaRPr sz="1900" lang="en-US">
              <a:solidFill>
                <a:srgbClr val="000000"/>
              </a:solidFill>
            </a:endParaRPr>
          </a:p>
          <a:p>
            <a:r>
              <a:rPr sz="1900" lang="en-US">
                <a:solidFill>
                  <a:srgbClr val="000000"/>
                </a:solidFill>
              </a:rPr>
              <a:t>IIIBSC COMPUTER SCIENCE 
</a:t>
            </a:r>
            <a:endParaRPr sz="1900" lang="en-US">
              <a:solidFill>
                <a:srgbClr val="000000"/>
              </a:solidFill>
            </a:endParaRPr>
          </a:p>
          <a:p>
            <a:r>
              <a:rPr sz="1900" lang="en-US">
                <a:solidFill>
                  <a:srgbClr val="000000"/>
                </a:solidFill>
              </a:rPr>
              <a:t>GUIDED BY  DR. SUGANT</a:t>
            </a:r>
            <a:r>
              <a:rPr altLang="zh-CN" sz="1900" lang="en-US">
                <a:solidFill>
                  <a:srgbClr val="000000"/>
                </a:solidFill>
              </a:rPr>
              <a:t>HI</a:t>
            </a:r>
            <a:endParaRPr sz="1900"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7" name="Picture 2"/>
          <p:cNvPicPr>
            <a:picLocks noChangeAspect="1"/>
          </p:cNvPicPr>
          <p:nvPr/>
        </p:nvPicPr>
        <p:blipFill>
          <a:blip xmlns:r="http://schemas.openxmlformats.org/officeDocument/2006/relationships" r:embed="rId1"/>
          <a:stretch>
            <a:fillRect/>
          </a:stretch>
        </p:blipFill>
        <p:spPr>
          <a:xfrm>
            <a:off x="0" y="0"/>
            <a:ext cx="12192000" cy="6857999"/>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58" name="Picture 2"/>
          <p:cNvPicPr>
            <a:picLocks noChangeAspect="1"/>
          </p:cNvPicPr>
          <p:nvPr/>
        </p:nvPicPr>
        <p:blipFill>
          <a:blip xmlns:r="http://schemas.openxmlformats.org/officeDocument/2006/relationships" r:embed="rId1"/>
          <a:stretch>
            <a:fillRect/>
          </a:stretch>
        </p:blipFill>
        <p:spPr>
          <a:xfrm>
            <a:off x="0" y="1"/>
            <a:ext cx="12192000" cy="685800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8" name="Title 1"/>
          <p:cNvSpPr>
            <a:spLocks noGrp="1"/>
          </p:cNvSpPr>
          <p:nvPr>
            <p:ph type="title"/>
          </p:nvPr>
        </p:nvSpPr>
        <p:spPr>
          <a:xfrm>
            <a:off x="2295684" y="2383814"/>
            <a:ext cx="8596668" cy="1320800"/>
          </a:xfrm>
        </p:spPr>
        <p:txBody>
          <a:bodyPr/>
          <a:p>
            <a:r>
              <a:rPr dirty="0"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6" name="TextBox 1048619"/>
          <p:cNvSpPr txBox="1"/>
          <p:nvPr/>
        </p:nvSpPr>
        <p:spPr>
          <a:xfrm>
            <a:off x="2959423" y="1037302"/>
            <a:ext cx="4000000" cy="701040"/>
          </a:xfrm>
          <a:prstGeom prst="rect"/>
        </p:spPr>
        <p:txBody>
          <a:bodyPr rtlCol="0" wrap="square">
            <a:spAutoFit/>
          </a:bodyPr>
          <a:p>
            <a:r>
              <a:rPr altLang="zh-CN" sz="4100" lang="en-US">
                <a:solidFill>
                  <a:srgbClr val="993300"/>
                </a:solidFill>
              </a:rPr>
              <a:t>OUTLINE</a:t>
            </a:r>
            <a:endParaRPr sz="2800" lang="en-US">
              <a:solidFill>
                <a:srgbClr val="000000"/>
              </a:solidFill>
            </a:endParaRPr>
          </a:p>
        </p:txBody>
      </p:sp>
      <p:sp>
        <p:nvSpPr>
          <p:cNvPr id="1048627" name="TextBox 1048620"/>
          <p:cNvSpPr txBox="1"/>
          <p:nvPr/>
        </p:nvSpPr>
        <p:spPr>
          <a:xfrm>
            <a:off x="2096000" y="2330144"/>
            <a:ext cx="6654935" cy="4384040"/>
          </a:xfrm>
          <a:prstGeom prst="rect"/>
        </p:spPr>
        <p:txBody>
          <a:bodyPr rtlCol="0" wrap="square">
            <a:spAutoFit/>
          </a:bodyPr>
          <a:p>
            <a:pPr indent="-457200" marL="457200">
              <a:buFont typeface="Arial"/>
              <a:buChar char="•"/>
            </a:pPr>
            <a:r>
              <a:rPr altLang="zh-CN" sz="2900" lang="en-US">
                <a:solidFill>
                  <a:srgbClr val="98CC00"/>
                </a:solidFill>
              </a:rPr>
              <a:t>ABSTRACT</a:t>
            </a:r>
            <a:endParaRPr sz="2800" lang="en-US">
              <a:solidFill>
                <a:srgbClr val="000000"/>
              </a:solidFill>
            </a:endParaRPr>
          </a:p>
          <a:p>
            <a:pPr indent="-457200" marL="457200">
              <a:buFont typeface="Arial"/>
              <a:buChar char="•"/>
            </a:pPr>
            <a:r>
              <a:rPr altLang="zh-CN" sz="2900" lang="en-US">
                <a:solidFill>
                  <a:srgbClr val="98CC00"/>
                </a:solidFill>
              </a:rPr>
              <a:t>O</a:t>
            </a:r>
            <a:r>
              <a:rPr altLang="zh-CN" sz="2900" lang="en-US">
                <a:solidFill>
                  <a:srgbClr val="98CC00"/>
                </a:solidFill>
              </a:rPr>
              <a:t>BJECTIVE</a:t>
            </a:r>
            <a:endParaRPr sz="2800" lang="en-US">
              <a:solidFill>
                <a:srgbClr val="000000"/>
              </a:solidFill>
            </a:endParaRPr>
          </a:p>
          <a:p>
            <a:pPr indent="-457200" marL="457200">
              <a:buFont typeface="Arial"/>
              <a:buChar char="•"/>
            </a:pPr>
            <a:r>
              <a:rPr altLang="zh-CN" sz="2900" lang="en-US">
                <a:solidFill>
                  <a:srgbClr val="98CC00"/>
                </a:solidFill>
              </a:rPr>
              <a:t>HARDWARE SPECIFICATION</a:t>
            </a:r>
            <a:endParaRPr sz="2800" lang="en-US">
              <a:solidFill>
                <a:srgbClr val="000000"/>
              </a:solidFill>
            </a:endParaRPr>
          </a:p>
          <a:p>
            <a:pPr indent="-457200" marL="457200">
              <a:buFont typeface="Arial"/>
              <a:buChar char="•"/>
            </a:pPr>
            <a:r>
              <a:rPr altLang="zh-CN" sz="2900" lang="en-US">
                <a:solidFill>
                  <a:srgbClr val="98CC00"/>
                </a:solidFill>
              </a:rPr>
              <a:t>SOFTWARE SPECIFICATION</a:t>
            </a:r>
            <a:endParaRPr sz="2800" lang="en-US">
              <a:solidFill>
                <a:srgbClr val="000000"/>
              </a:solidFill>
            </a:endParaRPr>
          </a:p>
          <a:p>
            <a:pPr indent="-457200" marL="457200">
              <a:buFont typeface="Arial"/>
              <a:buChar char="•"/>
            </a:pPr>
            <a:r>
              <a:rPr altLang="zh-CN" sz="2900" lang="en-US">
                <a:solidFill>
                  <a:srgbClr val="98CC00"/>
                </a:solidFill>
              </a:rPr>
              <a:t>EXISTING SYSTEM</a:t>
            </a:r>
            <a:endParaRPr sz="2800" lang="en-US">
              <a:solidFill>
                <a:srgbClr val="000000"/>
              </a:solidFill>
            </a:endParaRPr>
          </a:p>
          <a:p>
            <a:pPr indent="-457200" marL="457200">
              <a:buFont typeface="Arial"/>
              <a:buChar char="•"/>
            </a:pPr>
            <a:r>
              <a:rPr altLang="zh-CN" sz="2900" lang="en-US">
                <a:solidFill>
                  <a:srgbClr val="98CC00"/>
                </a:solidFill>
              </a:rPr>
              <a:t>PROPOSING SYSTEM</a:t>
            </a:r>
            <a:endParaRPr sz="2800" lang="en-US">
              <a:solidFill>
                <a:srgbClr val="000000"/>
              </a:solidFill>
            </a:endParaRPr>
          </a:p>
          <a:p>
            <a:pPr indent="-457200" marL="457200">
              <a:buFont typeface="Arial"/>
              <a:buChar char="•"/>
            </a:pPr>
            <a:r>
              <a:rPr altLang="zh-CN" sz="2900" lang="en-US">
                <a:solidFill>
                  <a:srgbClr val="98CC00"/>
                </a:solidFill>
              </a:rPr>
              <a:t>MODULES</a:t>
            </a:r>
            <a:endParaRPr sz="2800" lang="en-US">
              <a:solidFill>
                <a:srgbClr val="000000"/>
              </a:solidFill>
            </a:endParaRPr>
          </a:p>
          <a:p>
            <a:pPr indent="-457200" marL="457200">
              <a:buFont typeface="Arial"/>
              <a:buChar char="•"/>
            </a:pPr>
            <a:r>
              <a:rPr altLang="zh-CN" sz="2900" lang="en-US">
                <a:solidFill>
                  <a:srgbClr val="98CC00"/>
                </a:solidFill>
              </a:rPr>
              <a:t>DATA FLOW DIAGRAM</a:t>
            </a:r>
            <a:endParaRPr sz="2800" lang="en-US">
              <a:solidFill>
                <a:srgbClr val="000000"/>
              </a:solidFill>
            </a:endParaRPr>
          </a:p>
          <a:p>
            <a:endParaRPr sz="2800" lang="en-US">
              <a:solidFill>
                <a:srgbClr val="000000"/>
              </a:solidFill>
            </a:endParaRPr>
          </a:p>
          <a:p>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5" name="Title 1"/>
          <p:cNvSpPr>
            <a:spLocks noGrp="1"/>
          </p:cNvSpPr>
          <p:nvPr>
            <p:ph type="title"/>
          </p:nvPr>
        </p:nvSpPr>
        <p:spPr/>
        <p:txBody>
          <a:bodyPr/>
          <a:p>
            <a:r>
              <a:rPr dirty="0" lang="en-US"/>
              <a:t>ABSTRACT</a:t>
            </a:r>
          </a:p>
        </p:txBody>
      </p:sp>
      <p:sp>
        <p:nvSpPr>
          <p:cNvPr id="1048606" name="Content Placeholder 2"/>
          <p:cNvSpPr>
            <a:spLocks noGrp="1"/>
          </p:cNvSpPr>
          <p:nvPr>
            <p:ph idx="1"/>
          </p:nvPr>
        </p:nvSpPr>
        <p:spPr>
          <a:xfrm>
            <a:off x="478303" y="1125415"/>
            <a:ext cx="9010254" cy="5908431"/>
          </a:xfrm>
        </p:spPr>
        <p:txBody>
          <a:bodyPr>
            <a:normAutofit/>
          </a:bodyPr>
          <a:p>
            <a:pPr algn="just" indent="457200">
              <a:lnSpc>
                <a:spcPct val="150000"/>
              </a:lnSpc>
              <a:spcAft>
                <a:spcPts val="0"/>
              </a:spcAft>
            </a:pPr>
            <a:r>
              <a:rPr dirty="0" sz="1800" lang="en-US">
                <a:effectLst/>
                <a:latin typeface="Calibri" panose="020F0502020204030204" pitchFamily="34" charset="0"/>
                <a:ea typeface="Calibri" panose="020F0502020204030204" pitchFamily="34" charset="0"/>
                <a:cs typeface="Times New Roman" panose="02020603050405020304" pitchFamily="18" charset="0"/>
              </a:rPr>
              <a:t>	</a:t>
            </a:r>
            <a:r>
              <a:rPr dirty="0" sz="1800" lang="en-US">
                <a:effectLst/>
                <a:latin typeface="Times New Roman" panose="02020603050405020304" pitchFamily="18" charset="0"/>
                <a:ea typeface="Times New Roman" panose="02020603050405020304" pitchFamily="18" charset="0"/>
              </a:rPr>
              <a:t>The project entitled as </a:t>
            </a:r>
            <a:r>
              <a:rPr b="1" dirty="0" sz="1800" lang="en-US">
                <a:effectLst/>
                <a:latin typeface="Times New Roman" panose="02020603050405020304" pitchFamily="18" charset="0"/>
                <a:ea typeface="Times New Roman" panose="02020603050405020304" pitchFamily="18" charset="0"/>
              </a:rPr>
              <a:t>“QR Code Based Hall ticket System”</a:t>
            </a:r>
            <a:r>
              <a:rPr dirty="0" sz="1800" lang="en-US">
                <a:effectLst/>
                <a:latin typeface="Times New Roman" panose="02020603050405020304" pitchFamily="18" charset="0"/>
                <a:ea typeface="Times New Roman" panose="02020603050405020304" pitchFamily="18" charset="0"/>
              </a:rPr>
              <a:t> has developed using JAVA as front end and My SQL server as back end. </a:t>
            </a:r>
            <a:endParaRPr dirty="0" sz="1800" lang="en-IN">
              <a:effectLst/>
              <a:latin typeface="Times New Roman" panose="02020603050405020304" pitchFamily="18" charset="0"/>
              <a:ea typeface="Times New Roman" panose="02020603050405020304" pitchFamily="18" charset="0"/>
            </a:endParaRPr>
          </a:p>
          <a:p>
            <a:pPr algn="just" indent="457200">
              <a:lnSpc>
                <a:spcPct val="150000"/>
              </a:lnSpc>
              <a:spcAft>
                <a:spcPts val="0"/>
              </a:spcAft>
            </a:pPr>
            <a:r>
              <a:rPr dirty="0" sz="1800" lang="en-US">
                <a:effectLst/>
                <a:latin typeface="Times New Roman" panose="02020603050405020304" pitchFamily="18" charset="0"/>
                <a:ea typeface="Times New Roman" panose="02020603050405020304" pitchFamily="18" charset="0"/>
              </a:rPr>
              <a:t>This project is being created to decrease the effort of human and forgery in hall tickets in the educational institutes. The hall ticket is fully based on the Quick Response (QR) code, which is a new embedding technique. </a:t>
            </a:r>
            <a:endParaRPr dirty="0" sz="1800" lang="en-IN">
              <a:effectLst/>
              <a:latin typeface="Times New Roman" panose="02020603050405020304" pitchFamily="18" charset="0"/>
              <a:ea typeface="Times New Roman" panose="02020603050405020304" pitchFamily="18" charset="0"/>
            </a:endParaRPr>
          </a:p>
          <a:p>
            <a:pPr algn="just" indent="457200">
              <a:lnSpc>
                <a:spcPct val="150000"/>
              </a:lnSpc>
              <a:spcAft>
                <a:spcPts val="0"/>
              </a:spcAft>
            </a:pPr>
            <a:r>
              <a:rPr dirty="0" sz="1800" lang="en-US">
                <a:effectLst/>
                <a:latin typeface="Times New Roman" panose="02020603050405020304" pitchFamily="18" charset="0"/>
                <a:ea typeface="Times New Roman" panose="02020603050405020304" pitchFamily="18" charset="0"/>
              </a:rPr>
              <a:t>This project is the pure automated solution and it will help to generate student hall ticket easily. It is a special type of software which will be used to make a secure hall ticket with QR code instead of the bar code</a:t>
            </a:r>
            <a:endParaRPr dirty="0" sz="1800" lang="en-IN">
              <a:effectLst/>
              <a:latin typeface="Times New Roman" panose="02020603050405020304" pitchFamily="18" charset="0"/>
              <a:ea typeface="Times New Roman" panose="02020603050405020304" pitchFamily="18" charset="0"/>
            </a:endParaRPr>
          </a:p>
          <a:p>
            <a:pPr algn="just" indent="457200">
              <a:lnSpc>
                <a:spcPct val="150000"/>
              </a:lnSpc>
              <a:spcAft>
                <a:spcPts val="0"/>
              </a:spcAft>
            </a:pPr>
            <a:r>
              <a:rPr dirty="0" sz="1800" lang="en-US">
                <a:effectLst/>
                <a:latin typeface="Times New Roman" panose="02020603050405020304" pitchFamily="18" charset="0"/>
                <a:ea typeface="Times New Roman" panose="02020603050405020304" pitchFamily="18" charset="0"/>
              </a:rPr>
              <a:t>In current scenario, educational institutes have different types of examinations. For all these they need to distribute hall ticket. In the existing system, there are printed hall tickets are used. So any one can forge and make malpractice over the printed copies. </a:t>
            </a:r>
            <a:endParaRPr dirty="0" sz="1800" lang="en-IN">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1" name=""/>
          <p:cNvSpPr txBox="1"/>
          <p:nvPr/>
        </p:nvSpPr>
        <p:spPr>
          <a:xfrm>
            <a:off x="986398" y="1357449"/>
            <a:ext cx="9030297" cy="1005840"/>
          </a:xfrm>
          <a:prstGeom prst="rect"/>
        </p:spPr>
        <p:txBody>
          <a:bodyPr rtlCol="0" wrap="square">
            <a:spAutoFit/>
          </a:bodyPr>
          <a:p>
            <a:pPr algn="ctr" indent="0" marL="0">
              <a:lnSpc>
                <a:spcPct val="150000"/>
              </a:lnSpc>
              <a:spcAft>
                <a:spcPts val="0"/>
              </a:spcAft>
              <a:buNone/>
            </a:pPr>
            <a:r>
              <a:rPr dirty="0" sz="1400" lang="en-US">
                <a:effectLst/>
                <a:latin typeface="Times New Roman" panose="02020603050405020304" pitchFamily="18" charset="0"/>
                <a:ea typeface="Times New Roman" panose="02020603050405020304" pitchFamily="18" charset="0"/>
              </a:rPr>
              <a:t>The main aim of this project to generate unique QR code for students’ hall tickets. This helps to keep the data secret. Using the QR reader/scanner the hall ticket information’s can be extracted. Using this application, t</a:t>
            </a:r>
            <a:r>
              <a:rPr altLang="zh-CN" dirty="0" sz="1400" lang="en-US">
                <a:effectLst/>
                <a:latin typeface="Times New Roman" panose="02020603050405020304" pitchFamily="18" charset="0"/>
                <a:ea typeface="Times New Roman" panose="02020603050405020304" pitchFamily="18" charset="0"/>
              </a:rPr>
              <a:t>h</a:t>
            </a:r>
            <a:r>
              <a:rPr altLang="zh-CN" dirty="0" sz="1400" lang="en-US">
                <a:effectLst/>
                <a:latin typeface="Times New Roman" panose="02020603050405020304" pitchFamily="18" charset="0"/>
                <a:ea typeface="Times New Roman" panose="02020603050405020304" pitchFamily="18" charset="0"/>
              </a:rPr>
              <a:t>e</a:t>
            </a:r>
            <a:r>
              <a:rPr altLang="zh-CN" dirty="0" sz="1400" lang="en-US">
                <a:effectLst/>
                <a:latin typeface="Times New Roman" panose="02020603050405020304" pitchFamily="18" charset="0"/>
                <a:ea typeface="Times New Roman" panose="02020603050405020304" pitchFamily="18" charset="0"/>
              </a:rPr>
              <a:t> </a:t>
            </a:r>
            <a:r>
              <a:rPr dirty="0" sz="1400" lang="en-US">
                <a:effectLst/>
                <a:latin typeface="Times New Roman" panose="02020603050405020304" pitchFamily="18" charset="0"/>
                <a:ea typeface="Times New Roman" panose="02020603050405020304" pitchFamily="18" charset="0"/>
              </a:rPr>
              <a:t>admin can generate hall ticket for individual students; this will be transferred via email. </a:t>
            </a:r>
            <a:endParaRPr dirty="0" sz="1400" lang="en-IN">
              <a:effectLst/>
              <a:latin typeface="Times New Roman" panose="02020603050405020304" pitchFamily="18" charset="0"/>
              <a:ea typeface="Times New Roman" panose="02020603050405020304" pitchFamily="18" charset="0"/>
            </a:endParaRPr>
          </a:p>
        </p:txBody>
      </p:sp>
      <p:sp>
        <p:nvSpPr>
          <p:cNvPr id="1048602" name=""/>
          <p:cNvSpPr txBox="1"/>
          <p:nvPr/>
        </p:nvSpPr>
        <p:spPr>
          <a:xfrm>
            <a:off x="1241845" y="2983230"/>
            <a:ext cx="8774851" cy="891540"/>
          </a:xfrm>
          <a:prstGeom prst="rect"/>
        </p:spPr>
        <p:txBody>
          <a:bodyPr rtlCol="0" wrap="square">
            <a:spAutoFit/>
          </a:bodyPr>
          <a:p>
            <a:r>
              <a:rPr dirty="0" sz="1800" lang="en-US">
                <a:effectLst/>
                <a:latin typeface="Times New Roman" panose="02020603050405020304" pitchFamily="18" charset="0"/>
                <a:ea typeface="Times New Roman" panose="02020603050405020304" pitchFamily="18" charset="0"/>
              </a:rPr>
              <a:t>The students can take printout of these QR codes at the time of examination. In this automated system the hall ticket and results data generation process is completely done by the computer with the help of the software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9" name="TextBox 1048621"/>
          <p:cNvSpPr txBox="1"/>
          <p:nvPr/>
        </p:nvSpPr>
        <p:spPr>
          <a:xfrm>
            <a:off x="654274" y="1669961"/>
            <a:ext cx="7327617" cy="1348741"/>
          </a:xfrm>
          <a:prstGeom prst="rect"/>
        </p:spPr>
        <p:txBody>
          <a:bodyPr rtlCol="0" wrap="square">
            <a:spAutoFit/>
          </a:bodyPr>
          <a:p>
            <a:r>
              <a:rPr sz="2800" lang="en-US">
                <a:solidFill>
                  <a:srgbClr val="000000"/>
                </a:solidFill>
              </a:rPr>
              <a:t>The main aim of this application is"To provide security Without exposing personal details </a:t>
            </a:r>
            <a:r>
              <a:rPr altLang="zh-CN" sz="2800" lang="en-US">
                <a:solidFill>
                  <a:srgbClr val="000000"/>
                </a:solidFill>
              </a:rPr>
              <a:t>"</a:t>
            </a:r>
            <a:r>
              <a:rPr altLang="zh-CN" sz="2800" lang="en-US">
                <a:solidFill>
                  <a:srgbClr val="000000"/>
                </a:solidFill>
              </a:rPr>
              <a:t>.</a:t>
            </a:r>
            <a:endParaRPr altLang="en-US" lang="zh-CN"/>
          </a:p>
        </p:txBody>
      </p:sp>
      <p:sp>
        <p:nvSpPr>
          <p:cNvPr id="1048610" name="TextBox 1048622"/>
          <p:cNvSpPr txBox="1"/>
          <p:nvPr/>
        </p:nvSpPr>
        <p:spPr>
          <a:xfrm>
            <a:off x="654274" y="685324"/>
            <a:ext cx="4000000" cy="510540"/>
          </a:xfrm>
          <a:prstGeom prst="rect"/>
        </p:spPr>
        <p:txBody>
          <a:bodyPr rtlCol="0" wrap="square">
            <a:spAutoFit/>
          </a:bodyPr>
          <a:p>
            <a:r>
              <a:rPr altLang="zh-CN" sz="2800" lang="en-US">
                <a:solidFill>
                  <a:srgbClr val="98CC00"/>
                </a:solidFill>
              </a:rPr>
              <a:t>OBJECTIVE</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p:txBody>
          <a:bodyPr/>
          <a:p>
            <a:r>
              <a:rPr b="1" dirty="0" sz="1800" lang="en-US">
                <a:effectLst/>
                <a:latin typeface="Times New Roman" panose="02020603050405020304" pitchFamily="18" charset="0"/>
                <a:ea typeface="Calibri" panose="020F0502020204030204" pitchFamily="34" charset="0"/>
              </a:rPr>
              <a:t> HARDWARE SPECFICATION</a:t>
            </a:r>
            <a:endParaRPr dirty="0" lang="en-US"/>
          </a:p>
        </p:txBody>
      </p:sp>
      <p:sp>
        <p:nvSpPr>
          <p:cNvPr id="1048595" name="Content Placeholder 2"/>
          <p:cNvSpPr>
            <a:spLocks noGrp="1"/>
          </p:cNvSpPr>
          <p:nvPr>
            <p:ph idx="1"/>
          </p:nvPr>
        </p:nvSpPr>
        <p:spPr/>
        <p:txBody>
          <a:bodyPr/>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RAM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  4 GB RAM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6" name="Title 1"/>
          <p:cNvSpPr>
            <a:spLocks noGrp="1"/>
          </p:cNvSpPr>
          <p:nvPr>
            <p:ph type="title"/>
          </p:nvPr>
        </p:nvSpPr>
        <p:spPr/>
        <p:txBody>
          <a:bodyPr/>
          <a:p>
            <a:r>
              <a:rPr b="1" dirty="0" sz="1800" lang="en-US">
                <a:solidFill>
                  <a:srgbClr val="000000"/>
                </a:solidFill>
                <a:effectLst/>
                <a:latin typeface="Times New Roman" panose="02020603050405020304" pitchFamily="18" charset="0"/>
                <a:ea typeface="Times New Roman" panose="02020603050405020304" pitchFamily="18" charset="0"/>
              </a:rPr>
              <a:t> </a:t>
            </a:r>
            <a:r>
              <a:rPr b="1" dirty="0" sz="2100" lang="en-US">
                <a:solidFill>
                  <a:srgbClr val="98CC00"/>
                </a:solidFill>
                <a:effectLst/>
                <a:latin typeface="Times New Roman" panose="02020603050405020304" pitchFamily="18" charset="0"/>
                <a:ea typeface="Times New Roman" panose="02020603050405020304" pitchFamily="18" charset="0"/>
              </a:rPr>
              <a:t>SOFTWARE SPECIFICATION</a:t>
            </a:r>
            <a:br>
              <a:rPr dirty="0" sz="2100" lang="en-US">
                <a:solidFill>
                  <a:srgbClr val="98CC00"/>
                </a:solidFill>
                <a:effectLst/>
                <a:latin typeface="Times New Roman" panose="02020603050405020304" pitchFamily="18" charset="0"/>
                <a:ea typeface="Times New Roman" panose="02020603050405020304" pitchFamily="18" charset="0"/>
              </a:rPr>
            </a:br>
            <a:endParaRPr dirty="0" sz="2100" lang="en-US">
              <a:solidFill>
                <a:srgbClr val="98CC00"/>
              </a:solidFill>
            </a:endParaRPr>
          </a:p>
        </p:txBody>
      </p:sp>
      <p:sp>
        <p:nvSpPr>
          <p:cNvPr id="1048597" name="Content Placeholder 2"/>
          <p:cNvSpPr>
            <a:spLocks noGrp="1"/>
          </p:cNvSpPr>
          <p:nvPr>
            <p:ph idx="1"/>
          </p:nvPr>
        </p:nvSpPr>
        <p:spPr/>
        <p:txBody>
          <a:bodyPr/>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Operating System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  Windows 7/8/10</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Front End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  JAVA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Back End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altLang="zh-CN" dirty="0" sz="18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  MYSQL</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3000"/>
              </a:lnSpc>
              <a:spcAft>
                <a:spcPts val="1000"/>
              </a:spcAft>
              <a:buNone/>
            </a:pPr>
            <a:br>
              <a:rPr b="1" dirty="0" sz="1800" lang="en-US">
                <a:effectLst/>
                <a:latin typeface="Times New Roman" panose="02020603050405020304" pitchFamily="18" charset="0"/>
                <a:ea typeface="Calibri" panose="020F0502020204030204" pitchFamily="34" charset="0"/>
              </a:rPr>
            </a:b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3" name="Title 1"/>
          <p:cNvSpPr>
            <a:spLocks noGrp="1"/>
          </p:cNvSpPr>
          <p:nvPr>
            <p:ph type="title"/>
          </p:nvPr>
        </p:nvSpPr>
        <p:spPr/>
        <p:txBody>
          <a:bodyPr/>
          <a:p>
            <a:r>
              <a:rPr dirty="0" lang="en-US"/>
              <a:t>EXISTING SYSTEM</a:t>
            </a:r>
          </a:p>
        </p:txBody>
      </p:sp>
      <p:sp>
        <p:nvSpPr>
          <p:cNvPr id="1048604" name="Content Placeholder 2"/>
          <p:cNvSpPr>
            <a:spLocks noGrp="1"/>
          </p:cNvSpPr>
          <p:nvPr>
            <p:ph idx="1"/>
          </p:nvPr>
        </p:nvSpPr>
        <p:spPr/>
        <p:txBody>
          <a:bodyPr>
            <a:normAutofit/>
          </a:bodyPr>
          <a:p>
            <a:pPr indent="0" marL="0" marR="0">
              <a:lnSpc>
                <a:spcPct val="150000"/>
              </a:lnSpc>
              <a:spcBef>
                <a:spcPts val="0"/>
              </a:spcBef>
              <a:spcAft>
                <a:spcPts val="800"/>
              </a:spcAft>
              <a:buNone/>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The existing system of hall ticket the student should taken the hall ticket before reaching the exam hall. If student might be forget to took the hall ticket before the exam hall or before leaving from home it may cause unnecessary problem. We can avoid this issue using our digitalized hall ticket.</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50000"/>
              </a:lnSpc>
              <a:spcBef>
                <a:spcPts val="0"/>
              </a:spcBef>
              <a:spcAft>
                <a:spcPts val="80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DISADVANTAGES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Virtual hall ticket chance for lost or broke the ticket</a:t>
            </a:r>
            <a:r>
              <a:rPr dirty="0" kern="100" lang="en-US">
                <a:latin typeface="Calibri" panose="020F0502020204030204" pitchFamily="34" charset="0"/>
                <a:ea typeface="Calibri" panose="020F0502020204030204" pitchFamily="34" charset="0"/>
                <a:cs typeface="Times New Roman" panose="02020603050405020304" pitchFamily="18" charset="0"/>
              </a:rPr>
              <a:t>.</a:t>
            </a:r>
          </a:p>
          <a:p>
            <a:pPr>
              <a:lnSpc>
                <a:spcPct val="150000"/>
              </a:lnSpc>
              <a:spcBef>
                <a:spcPts val="0"/>
              </a:spcBef>
            </a:pPr>
            <a:r>
              <a:rPr dirty="0" kern="100" lang="en-US">
                <a:latin typeface="Calibri" panose="020F0502020204030204" pitchFamily="34" charset="0"/>
                <a:ea typeface="Calibri" panose="020F0502020204030204" pitchFamily="34" charset="0"/>
                <a:cs typeface="Times New Roman" panose="02020603050405020304" pitchFamily="18" charset="0"/>
              </a:rPr>
              <a:t>Its not comfortable on pressure situation.</a:t>
            </a:r>
          </a:p>
          <a:p>
            <a:pPr>
              <a:lnSpc>
                <a:spcPct val="150000"/>
              </a:lnSpc>
              <a:spcBef>
                <a:spcPts val="0"/>
              </a:spcBef>
            </a:pPr>
            <a:r>
              <a:rPr dirty="0" kern="100" lang="en-US">
                <a:latin typeface="Calibri" panose="020F0502020204030204" pitchFamily="34" charset="0"/>
                <a:ea typeface="Calibri" panose="020F0502020204030204" pitchFamily="34" charset="0"/>
                <a:cs typeface="Times New Roman" panose="02020603050405020304" pitchFamily="18" charset="0"/>
              </a:rPr>
              <a:t>Need to spend money to print the hall ticket.</a:t>
            </a:r>
          </a:p>
          <a:p>
            <a:pPr>
              <a:lnSpc>
                <a:spcPct val="150000"/>
              </a:lnSpc>
              <a:spcBef>
                <a:spcPts val="0"/>
              </a:spcBef>
            </a:pPr>
            <a:endParaRPr dirty="0" kern="100" lang="en-US">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pPr>
            <a:endParaRPr dirty="0" kern="100" lang="en-US">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endParaRPr dirty="0" sz="1800" kern="100"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sivadharshinirlrg@gmail.com</cp:lastModifiedBy>
  <dcterms:created xsi:type="dcterms:W3CDTF">2021-01-22T00:06:00Z</dcterms:created>
  <dcterms:modified xsi:type="dcterms:W3CDTF">2023-03-07T15:46:19Z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2C9F86B8CB5943E98B718E4B18B192DC</vt:lpwstr>
  </property>
  <property fmtid="{D5CDD505-2E9C-101B-9397-08002B2CF9AE}" pid="3" name="KSOProductBuildVer">
    <vt:lpwstr>1033-11.2.0.11417</vt:lpwstr>
  </property>
</Properties>
</file>