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43" autoAdjust="0"/>
    <p:restoredTop sz="94660"/>
  </p:normalViewPr>
  <p:slideViewPr>
    <p:cSldViewPr snapToGrid="0">
      <p:cViewPr varScale="1">
        <p:scale>
          <a:sx n="69" d="100"/>
          <a:sy n="69" d="100"/>
        </p:scale>
        <p:origin x="774"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9" name=""/>
        <p:cNvGrpSpPr/>
        <p:nvPr/>
      </p:nvGrpSpPr>
      <p:grpSpPr>
        <a:xfrm>
          <a:off x="0" y="0"/>
          <a:ext cx="0" cy="0"/>
          <a:chOff x="0" y="0"/>
          <a:chExt cx="0" cy="0"/>
        </a:xfrm>
      </p:grpSpPr>
      <p:grpSp>
        <p:nvGrpSpPr>
          <p:cNvPr id="50" name="Group 6"/>
          <p:cNvGrpSpPr/>
          <p:nvPr/>
        </p:nvGrpSpPr>
        <p:grpSpPr>
          <a:xfrm>
            <a:off x="-16934" y="0"/>
            <a:ext cx="12231160" cy="6856214"/>
            <a:chOff x="-16934" y="0"/>
            <a:chExt cx="12231160" cy="6856214"/>
          </a:xfrm>
        </p:grpSpPr>
        <p:pic>
          <p:nvPicPr>
            <p:cNvPr id="2097158"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91"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9"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60"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9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93"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4" name="Date Placeholder 3"/>
          <p:cNvSpPr>
            <a:spLocks noGrp="1"/>
          </p:cNvSpPr>
          <p:nvPr>
            <p:ph type="dt" sz="half" idx="10"/>
          </p:nvPr>
        </p:nvSpPr>
        <p:spPr>
          <a:xfrm>
            <a:off x="7983232" y="5037663"/>
            <a:ext cx="897467" cy="279400"/>
          </a:xfrm>
        </p:spPr>
        <p:txBody>
          <a:bodyPr/>
          <a:p>
            <a:fld id="{1C6E12D2-DA3A-480B-BCDF-BFB6C7EBE402}" type="datetimeFigureOut">
              <a:rPr lang="en-US" smtClean="0"/>
            </a:fld>
            <a:endParaRPr lang="en-US"/>
          </a:p>
        </p:txBody>
      </p:sp>
      <p:sp>
        <p:nvSpPr>
          <p:cNvPr id="1048595" name="Footer Placeholder 4"/>
          <p:cNvSpPr>
            <a:spLocks noGrp="1"/>
          </p:cNvSpPr>
          <p:nvPr>
            <p:ph type="ftr" sz="quarter" idx="11"/>
          </p:nvPr>
        </p:nvSpPr>
        <p:spPr>
          <a:xfrm>
            <a:off x="2692397" y="5037663"/>
            <a:ext cx="5214635" cy="279400"/>
          </a:xfrm>
        </p:spPr>
        <p:txBody>
          <a:bodyPr/>
          <a:p>
            <a:endParaRPr lang="en-US"/>
          </a:p>
        </p:txBody>
      </p:sp>
      <p:sp>
        <p:nvSpPr>
          <p:cNvPr id="1048596" name="Slide Number Placeholder 5"/>
          <p:cNvSpPr>
            <a:spLocks noGrp="1"/>
          </p:cNvSpPr>
          <p:nvPr>
            <p:ph type="sldNum" sz="quarter" idx="12"/>
          </p:nvPr>
        </p:nvSpPr>
        <p:spPr>
          <a:xfrm>
            <a:off x="8956900" y="5037663"/>
            <a:ext cx="551167" cy="279400"/>
          </a:xfrm>
        </p:spPr>
        <p:txBody>
          <a:bodyPr/>
          <a:p>
            <a:fld id="{F1BBC3DF-4D3E-4D62-AC24-223E50BCC8DF}" type="slidenum">
              <a:rPr lang="en-US" smtClean="0"/>
            </a:fld>
            <a:endParaRPr lang="en-US"/>
          </a:p>
        </p:txBody>
      </p:sp>
      <p:cxnSp>
        <p:nvCxnSpPr>
          <p:cNvPr id="3145729"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8" name=""/>
        <p:cNvGrpSpPr/>
        <p:nvPr/>
      </p:nvGrpSpPr>
      <p:grpSpPr>
        <a:xfrm>
          <a:off x="0" y="0"/>
          <a:ext cx="0" cy="0"/>
          <a:chOff x="0" y="0"/>
          <a:chExt cx="0" cy="0"/>
        </a:xfrm>
      </p:grpSpPr>
      <p:sp>
        <p:nvSpPr>
          <p:cNvPr id="1048675"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8"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79" name="Footer Placeholder 5"/>
          <p:cNvSpPr>
            <a:spLocks noGrp="1"/>
          </p:cNvSpPr>
          <p:nvPr>
            <p:ph type="ftr" sz="quarter" idx="11"/>
          </p:nvPr>
        </p:nvSpPr>
        <p:spPr/>
        <p:txBody>
          <a:bodyPr/>
          <a:p>
            <a:endParaRPr lang="en-US"/>
          </a:p>
        </p:txBody>
      </p:sp>
      <p:sp>
        <p:nvSpPr>
          <p:cNvPr id="1048680"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1" name=""/>
        <p:cNvGrpSpPr/>
        <p:nvPr/>
      </p:nvGrpSpPr>
      <p:grpSpPr>
        <a:xfrm>
          <a:off x="0" y="0"/>
          <a:ext cx="0" cy="0"/>
          <a:chOff x="0" y="0"/>
          <a:chExt cx="0" cy="0"/>
        </a:xfrm>
      </p:grpSpPr>
      <p:sp>
        <p:nvSpPr>
          <p:cNvPr id="1048632"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3"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3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35" name="Footer Placeholder 4"/>
          <p:cNvSpPr>
            <a:spLocks noGrp="1"/>
          </p:cNvSpPr>
          <p:nvPr>
            <p:ph type="ftr" sz="quarter" idx="11"/>
          </p:nvPr>
        </p:nvSpPr>
        <p:spPr/>
        <p:txBody>
          <a:bodyPr/>
          <a:p>
            <a:endParaRPr lang="en-US"/>
          </a:p>
        </p:txBody>
      </p:sp>
      <p:sp>
        <p:nvSpPr>
          <p:cNvPr id="1048636"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7" name=""/>
        <p:cNvGrpSpPr/>
        <p:nvPr/>
      </p:nvGrpSpPr>
      <p:grpSpPr>
        <a:xfrm>
          <a:off x="0" y="0"/>
          <a:ext cx="0" cy="0"/>
          <a:chOff x="0" y="0"/>
          <a:chExt cx="0" cy="0"/>
        </a:xfrm>
      </p:grpSpPr>
      <p:sp>
        <p:nvSpPr>
          <p:cNvPr id="1048667"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68"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endParaRPr lang="en-US"/>
          </a:p>
        </p:txBody>
      </p:sp>
      <p:sp>
        <p:nvSpPr>
          <p:cNvPr id="1048669"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70"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F1BBC3DF-4D3E-4D62-AC24-223E50BCC8DF}" type="slidenum">
              <a:rPr lang="en-US" smtClean="0"/>
            </a:fld>
            <a:endParaRPr lang="en-US"/>
          </a:p>
        </p:txBody>
      </p:sp>
      <p:sp>
        <p:nvSpPr>
          <p:cNvPr id="1048673"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endParaRPr dirty="0" sz="8000" lang="en-US">
              <a:solidFill>
                <a:schemeClr val="tx1"/>
              </a:solidFill>
              <a:effectLst/>
            </a:endParaRPr>
          </a:p>
        </p:txBody>
      </p:sp>
      <p:sp>
        <p:nvSpPr>
          <p:cNvPr id="1048674"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endParaRPr dirty="0" sz="8000" lang="en-US">
              <a:solidFill>
                <a:schemeClr val="tx1"/>
              </a:solidFill>
              <a:effectLst/>
            </a:endParaRP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0" name=""/>
        <p:cNvGrpSpPr/>
        <p:nvPr/>
      </p:nvGrpSpPr>
      <p:grpSpPr>
        <a:xfrm>
          <a:off x="0" y="0"/>
          <a:ext cx="0" cy="0"/>
          <a:chOff x="0" y="0"/>
          <a:chExt cx="0" cy="0"/>
        </a:xfrm>
      </p:grpSpPr>
      <p:sp>
        <p:nvSpPr>
          <p:cNvPr id="1048627"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8"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29"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0" name=""/>
        <p:cNvGrpSpPr/>
        <p:nvPr/>
      </p:nvGrpSpPr>
      <p:grpSpPr>
        <a:xfrm>
          <a:off x="0" y="0"/>
          <a:ext cx="0" cy="0"/>
          <a:chOff x="0" y="0"/>
          <a:chExt cx="0" cy="0"/>
        </a:xfrm>
      </p:grpSpPr>
      <p:sp>
        <p:nvSpPr>
          <p:cNvPr id="1048687"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8"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89"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90"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F1BBC3DF-4D3E-4D62-AC24-223E50BCC8DF}" type="slidenum">
              <a:rPr lang="en-US" smtClean="0"/>
            </a:fld>
            <a:endParaRPr lang="en-US"/>
          </a:p>
        </p:txBody>
      </p:sp>
      <p:sp>
        <p:nvSpPr>
          <p:cNvPr id="1048693"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endParaRPr dirty="0" sz="8000" lang="en-US">
              <a:solidFill>
                <a:schemeClr val="tx1"/>
              </a:solidFill>
              <a:effectLst/>
            </a:endParaRPr>
          </a:p>
        </p:txBody>
      </p:sp>
      <p:sp>
        <p:nvSpPr>
          <p:cNvPr id="1048694"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endParaRPr dirty="0" sz="8000" lang="en-US">
              <a:solidFill>
                <a:schemeClr val="tx1"/>
              </a:solidFill>
              <a:effectLst/>
            </a:endParaRP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73" name=""/>
        <p:cNvGrpSpPr/>
        <p:nvPr/>
      </p:nvGrpSpPr>
      <p:grpSpPr>
        <a:xfrm>
          <a:off x="0" y="0"/>
          <a:ext cx="0" cy="0"/>
          <a:chOff x="0" y="0"/>
          <a:chExt cx="0" cy="0"/>
        </a:xfrm>
      </p:grpSpPr>
      <p:sp>
        <p:nvSpPr>
          <p:cNvPr id="1048643"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4"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5"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6"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2" name=""/>
        <p:cNvGrpSpPr/>
        <p:nvPr/>
      </p:nvGrpSpPr>
      <p:grpSpPr>
        <a:xfrm>
          <a:off x="0" y="0"/>
          <a:ext cx="0" cy="0"/>
          <a:chOff x="0" y="0"/>
          <a:chExt cx="0" cy="0"/>
        </a:xfrm>
      </p:grpSpPr>
      <p:sp>
        <p:nvSpPr>
          <p:cNvPr id="1048701" name="Title 1"/>
          <p:cNvSpPr>
            <a:spLocks noGrp="1"/>
          </p:cNvSpPr>
          <p:nvPr>
            <p:ph type="title"/>
          </p:nvPr>
        </p:nvSpPr>
        <p:spPr/>
        <p:txBody>
          <a:bodyPr/>
          <a:lstStyle>
            <a:lvl1pPr algn="ctr"/>
          </a:lstStyle>
          <a:p>
            <a:r>
              <a:rPr lang="en-US"/>
              <a:t>Click to edit Master title style</a:t>
            </a:r>
            <a:endParaRPr dirty="0" lang="en-US"/>
          </a:p>
        </p:txBody>
      </p:sp>
      <p:sp>
        <p:nvSpPr>
          <p:cNvPr id="1048702" name="Vertical Text Placeholder 2"/>
          <p:cNvSpPr>
            <a:spLocks noGrp="1"/>
          </p:cNvSpPr>
          <p:nvPr>
            <p:ph type="body" orient="vert" idx="1"/>
          </p:nvPr>
        </p:nvSpPr>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3" name="Date Placeholder 3"/>
          <p:cNvSpPr>
            <a:spLocks noGrp="1"/>
          </p:cNvSpPr>
          <p:nvPr>
            <p:ph type="dt" sz="half" idx="10"/>
          </p:nvPr>
        </p:nvSpPr>
        <p:spPr/>
        <p:txBody>
          <a:bodyPr/>
          <a:p>
            <a:fld id="{1C6E12D2-DA3A-480B-BCDF-BFB6C7EBE402}" type="datetimeFigureOut">
              <a:rPr lang="en-US" smtClean="0"/>
            </a:fld>
            <a:endParaRPr lang="en-US"/>
          </a:p>
        </p:txBody>
      </p:sp>
      <p:sp>
        <p:nvSpPr>
          <p:cNvPr id="1048704" name="Footer Placeholder 4"/>
          <p:cNvSpPr>
            <a:spLocks noGrp="1"/>
          </p:cNvSpPr>
          <p:nvPr>
            <p:ph type="ftr" sz="quarter" idx="11"/>
          </p:nvPr>
        </p:nvSpPr>
        <p:spPr/>
        <p:txBody>
          <a:bodyPr/>
          <a:p>
            <a:endParaRPr lang="en-US"/>
          </a:p>
        </p:txBody>
      </p:sp>
      <p:sp>
        <p:nvSpPr>
          <p:cNvPr id="1048705"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662"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3"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4" name=""/>
        <p:cNvGrpSpPr/>
        <p:nvPr/>
      </p:nvGrpSpPr>
      <p:grpSpPr>
        <a:xfrm>
          <a:off x="0" y="0"/>
          <a:ext cx="0" cy="0"/>
          <a:chOff x="0" y="0"/>
          <a:chExt cx="0" cy="0"/>
        </a:xfrm>
      </p:grpSpPr>
      <p:sp>
        <p:nvSpPr>
          <p:cNvPr id="1048649"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0"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51"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52" name="Footer Placeholder 4"/>
          <p:cNvSpPr>
            <a:spLocks noGrp="1"/>
          </p:cNvSpPr>
          <p:nvPr>
            <p:ph type="ftr" sz="quarter" idx="11"/>
          </p:nvPr>
        </p:nvSpPr>
        <p:spPr/>
        <p:txBody>
          <a:bodyPr/>
          <a:p>
            <a:endParaRPr lang="en-US"/>
          </a:p>
        </p:txBody>
      </p:sp>
      <p:sp>
        <p:nvSpPr>
          <p:cNvPr id="1048653"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9"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81" name="Title 1"/>
          <p:cNvSpPr>
            <a:spLocks noGrp="1"/>
          </p:cNvSpPr>
          <p:nvPr>
            <p:ph type="title"/>
          </p:nvPr>
        </p:nvSpPr>
        <p:spPr/>
        <p:txBody>
          <a:bodyPr/>
          <a:p>
            <a:r>
              <a:rPr lang="en-US"/>
              <a:t>Click to edit Master title style</a:t>
            </a:r>
            <a:endParaRPr dirty="0" lang="en-US"/>
          </a:p>
        </p:txBody>
      </p:sp>
      <p:sp>
        <p:nvSpPr>
          <p:cNvPr id="1048682" name="Content Placeholder 2"/>
          <p:cNvSpPr>
            <a:spLocks noGrp="1"/>
          </p:cNvSpPr>
          <p:nvPr>
            <p:ph sz="half" idx="1"/>
          </p:nvPr>
        </p:nvSpPr>
        <p:spPr>
          <a:xfrm>
            <a:off x="1298448" y="2560320"/>
            <a:ext cx="4718304" cy="3310128"/>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3" name="Content Placeholder 3"/>
          <p:cNvSpPr>
            <a:spLocks noGrp="1"/>
          </p:cNvSpPr>
          <p:nvPr>
            <p:ph sz="half" idx="2"/>
          </p:nvPr>
        </p:nvSpPr>
        <p:spPr>
          <a:xfrm>
            <a:off x="6181344" y="2560320"/>
            <a:ext cx="4718304" cy="3310128"/>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4"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5" name=""/>
        <p:cNvGrpSpPr/>
        <p:nvPr/>
      </p:nvGrpSpPr>
      <p:grpSpPr>
        <a:xfrm>
          <a:off x="0" y="0"/>
          <a:ext cx="0" cy="0"/>
          <a:chOff x="0" y="0"/>
          <a:chExt cx="0" cy="0"/>
        </a:xfrm>
      </p:grpSpPr>
      <p:sp>
        <p:nvSpPr>
          <p:cNvPr id="1048654" name="Title 1"/>
          <p:cNvSpPr>
            <a:spLocks noGrp="1"/>
          </p:cNvSpPr>
          <p:nvPr>
            <p:ph type="title"/>
          </p:nvPr>
        </p:nvSpPr>
        <p:spPr/>
        <p:txBody>
          <a:bodyPr/>
          <a:p>
            <a:r>
              <a:rPr lang="en-US"/>
              <a:t>Click to edit Master title style</a:t>
            </a:r>
            <a:endParaRPr dirty="0" lang="en-US"/>
          </a:p>
        </p:txBody>
      </p:sp>
      <p:sp>
        <p:nvSpPr>
          <p:cNvPr id="1048655" name="Text Placeholder 2"/>
          <p:cNvSpPr>
            <a:spLocks noGrp="1"/>
          </p:cNvSpPr>
          <p:nvPr>
            <p:ph type="body" idx="1"/>
          </p:nvPr>
        </p:nvSpPr>
        <p:spPr>
          <a:xfrm>
            <a:off x="1295400" y="2658533"/>
            <a:ext cx="4718304" cy="576262"/>
          </a:xfrm>
        </p:spPr>
        <p:txBody>
          <a:bodyPr anchor="b">
            <a:noAutofit/>
          </a:bodyPr>
          <a:lstStyle>
            <a:lvl1pPr indent="0" marL="0">
              <a:spcBef>
                <a:spcPts val="670"/>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6"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57" name="Text Placeholder 4"/>
          <p:cNvSpPr>
            <a:spLocks noGrp="1"/>
          </p:cNvSpPr>
          <p:nvPr>
            <p:ph type="body" sz="quarter" idx="3"/>
          </p:nvPr>
        </p:nvSpPr>
        <p:spPr>
          <a:xfrm>
            <a:off x="6180670" y="2658533"/>
            <a:ext cx="4718304" cy="576262"/>
          </a:xfrm>
        </p:spPr>
        <p:txBody>
          <a:bodyPr anchor="b">
            <a:noAutofit/>
          </a:bodyPr>
          <a:lstStyle>
            <a:lvl1pPr indent="0" marL="0">
              <a:spcBef>
                <a:spcPts val="670"/>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8"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59" name="Date Placeholder 6"/>
          <p:cNvSpPr>
            <a:spLocks noGrp="1"/>
          </p:cNvSpPr>
          <p:nvPr>
            <p:ph type="dt" sz="half" idx="10"/>
          </p:nvPr>
        </p:nvSpPr>
        <p:spPr/>
        <p:txBody>
          <a:bodyPr/>
          <a:p>
            <a:fld id="{1C6E12D2-DA3A-480B-BCDF-BFB6C7EBE402}" type="datetimeFigureOut">
              <a:rPr lang="en-US" smtClean="0"/>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F1BBC3DF-4D3E-4D62-AC24-223E50BCC8DF}" type="slidenum">
              <a:rPr lang="en-US" smtClean="0"/>
            </a:fld>
            <a:endParaRPr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03" name="Footer Placeholder 3"/>
          <p:cNvSpPr>
            <a:spLocks noGrp="1"/>
          </p:cNvSpPr>
          <p:nvPr>
            <p:ph type="ftr" sz="quarter" idx="11"/>
          </p:nvPr>
        </p:nvSpPr>
        <p:spPr/>
        <p:txBody>
          <a:bodyPr/>
          <a:p>
            <a:endParaRPr lang="en-US"/>
          </a:p>
        </p:txBody>
      </p:sp>
      <p:sp>
        <p:nvSpPr>
          <p:cNvPr id="1048604" name="Slide Number Placeholder 4"/>
          <p:cNvSpPr>
            <a:spLocks noGrp="1"/>
          </p:cNvSpPr>
          <p:nvPr>
            <p:ph type="sldNum" sz="quarter" idx="12"/>
          </p:nvPr>
        </p:nvSpPr>
        <p:spPr/>
        <p:txBody>
          <a:bodyPr/>
          <a:p>
            <a:fld id="{F1BBC3DF-4D3E-4D62-AC24-223E50BCC8DF}" type="slidenum">
              <a:rPr lang="en-US" smtClean="0"/>
            </a:fld>
            <a:endParaRPr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588" name="Date Placeholder 1"/>
          <p:cNvSpPr>
            <a:spLocks noGrp="1"/>
          </p:cNvSpPr>
          <p:nvPr>
            <p:ph type="dt" sz="half" idx="10"/>
          </p:nvPr>
        </p:nvSpPr>
        <p:spPr/>
        <p:txBody>
          <a:bodyPr/>
          <a:p>
            <a:fld id="{1C6E12D2-DA3A-480B-BCDF-BFB6C7EBE402}" type="datetimeFigureOut">
              <a:rPr lang="en-US" smtClean="0"/>
            </a:fld>
            <a:endParaRPr lang="en-US"/>
          </a:p>
        </p:txBody>
      </p:sp>
      <p:sp>
        <p:nvSpPr>
          <p:cNvPr id="1048589" name="Footer Placeholder 2"/>
          <p:cNvSpPr>
            <a:spLocks noGrp="1"/>
          </p:cNvSpPr>
          <p:nvPr>
            <p:ph type="ftr" sz="quarter" idx="11"/>
          </p:nvPr>
        </p:nvSpPr>
        <p:spPr/>
        <p:txBody>
          <a:bodyPr/>
          <a:p>
            <a:endParaRPr lang="en-US"/>
          </a:p>
        </p:txBody>
      </p:sp>
      <p:sp>
        <p:nvSpPr>
          <p:cNvPr id="1048590"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1" name=""/>
        <p:cNvGrpSpPr/>
        <p:nvPr/>
      </p:nvGrpSpPr>
      <p:grpSpPr>
        <a:xfrm>
          <a:off x="0" y="0"/>
          <a:ext cx="0" cy="0"/>
          <a:chOff x="0" y="0"/>
          <a:chExt cx="0" cy="0"/>
        </a:xfrm>
      </p:grpSpPr>
      <p:sp>
        <p:nvSpPr>
          <p:cNvPr id="1048695"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696" name="Content Placeholder 2"/>
          <p:cNvSpPr>
            <a:spLocks noGrp="1"/>
          </p:cNvSpPr>
          <p:nvPr>
            <p:ph idx="1"/>
          </p:nvPr>
        </p:nvSpPr>
        <p:spPr>
          <a:xfrm>
            <a:off x="5418668" y="982131"/>
            <a:ext cx="5469466" cy="4893735"/>
          </a:xfrm>
        </p:spPr>
        <p:txBody>
          <a:bodyPr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7"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98"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99" name="Footer Placeholder 5"/>
          <p:cNvSpPr>
            <a:spLocks noGrp="1"/>
          </p:cNvSpPr>
          <p:nvPr>
            <p:ph type="ftr" sz="quarter" idx="11"/>
          </p:nvPr>
        </p:nvSpPr>
        <p:spPr/>
        <p:txBody>
          <a:bodyPr/>
          <a:p>
            <a:endParaRPr lang="en-US"/>
          </a:p>
        </p:txBody>
      </p:sp>
      <p:sp>
        <p:nvSpPr>
          <p:cNvPr id="1048700" name="Slide Number Placeholder 6"/>
          <p:cNvSpPr>
            <a:spLocks noGrp="1"/>
          </p:cNvSpPr>
          <p:nvPr>
            <p:ph type="sldNum" sz="quarter" idx="12"/>
          </p:nvPr>
        </p:nvSpPr>
        <p:spPr/>
        <p:txBody>
          <a:bodyPr/>
          <a:p>
            <a:fld id="{F1BBC3DF-4D3E-4D62-AC24-223E50BCC8DF}" type="slidenum">
              <a:rPr lang="en-US" smtClean="0"/>
            </a:fld>
            <a:endParaRPr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2" name=""/>
        <p:cNvGrpSpPr/>
        <p:nvPr/>
      </p:nvGrpSpPr>
      <p:grpSpPr>
        <a:xfrm>
          <a:off x="0" y="0"/>
          <a:ext cx="0" cy="0"/>
          <a:chOff x="0" y="0"/>
          <a:chExt cx="0" cy="0"/>
        </a:xfrm>
      </p:grpSpPr>
      <p:sp>
        <p:nvSpPr>
          <p:cNvPr id="1048637"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8"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9"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40"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41" name="Footer Placeholder 5"/>
          <p:cNvSpPr>
            <a:spLocks noGrp="1"/>
          </p:cNvSpPr>
          <p:nvPr>
            <p:ph type="ftr" sz="quarter" idx="11"/>
          </p:nvPr>
        </p:nvSpPr>
        <p:spPr/>
        <p:txBody>
          <a:bodyPr/>
          <a:p>
            <a:endParaRPr lang="en-US"/>
          </a:p>
        </p:txBody>
      </p:sp>
      <p:sp>
        <p:nvSpPr>
          <p:cNvPr id="1048642" name="Slide Number Placeholder 6"/>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24" name=""/>
        <p:cNvGrpSpPr/>
        <p:nvPr/>
      </p:nvGrpSpPr>
      <p:grpSpPr>
        <a:xfrm>
          <a:off x="0" y="0"/>
          <a:ext cx="0" cy="0"/>
          <a:chOff x="0" y="0"/>
          <a:chExt cx="0" cy="0"/>
        </a:xfrm>
      </p:grpSpPr>
      <p:grpSp>
        <p:nvGrpSpPr>
          <p:cNvPr id="25"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1C6E12D2-DA3A-480B-BCDF-BFB6C7EBE402}" type="datetimeFigureOut">
              <a:rPr lang="en-US" smtClean="0"/>
            </a:fld>
            <a:endParaRPr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F1BBC3DF-4D3E-4D62-AC24-223E50BCC8DF}"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panose="020B0604020202020204"/>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panose="020B0604020202020204"/>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panose="020B0604020202020204"/>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panose="020B0604020202020204"/>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7" name="Title 1"/>
          <p:cNvSpPr>
            <a:spLocks noGrp="1"/>
          </p:cNvSpPr>
          <p:nvPr>
            <p:ph type="ctrTitle"/>
          </p:nvPr>
        </p:nvSpPr>
        <p:spPr>
          <a:xfrm>
            <a:off x="2692398" y="2255444"/>
            <a:ext cx="6815669" cy="1515533"/>
          </a:xfrm>
        </p:spPr>
        <p:txBody>
          <a:bodyPr/>
          <a:p>
            <a:r>
              <a:rPr dirty="0" lang="en-US"/>
              <a:t>TRANSPORT MANAGEMENT SYSTEM</a:t>
            </a:r>
            <a:endParaRPr dirty="0" lang="en-US"/>
          </a:p>
        </p:txBody>
      </p:sp>
      <p:sp>
        <p:nvSpPr>
          <p:cNvPr id="1048598" name="Subtitle 2"/>
          <p:cNvSpPr>
            <a:spLocks noGrp="1"/>
          </p:cNvSpPr>
          <p:nvPr>
            <p:ph type="subTitle" idx="1"/>
          </p:nvPr>
        </p:nvSpPr>
        <p:spPr>
          <a:xfrm>
            <a:off x="2692398" y="3962397"/>
            <a:ext cx="6815669" cy="1320802"/>
          </a:xfrm>
        </p:spPr>
        <p:txBody>
          <a:bodyPr/>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9" name="Title 1"/>
          <p:cNvSpPr>
            <a:spLocks noGrp="1"/>
          </p:cNvSpPr>
          <p:nvPr>
            <p:ph type="title"/>
          </p:nvPr>
        </p:nvSpPr>
        <p:spPr/>
        <p:txBody>
          <a:bodyPr/>
          <a:p>
            <a:r>
              <a:rPr dirty="0" lang="en-US"/>
              <a:t>Data Flow Diagram</a:t>
            </a:r>
            <a:endParaRPr dirty="0" lang="en-US"/>
          </a:p>
        </p:txBody>
      </p:sp>
      <p:sp>
        <p:nvSpPr>
          <p:cNvPr id="1048620" name="Content Placeholder 2"/>
          <p:cNvSpPr>
            <a:spLocks noGrp="1"/>
          </p:cNvSpPr>
          <p:nvPr>
            <p:ph idx="1"/>
          </p:nvPr>
        </p:nvSpPr>
        <p:spPr/>
        <p:txBody>
          <a:bodyPr/>
          <a:p>
            <a:r>
              <a:rPr dirty="0" lang="en-US"/>
              <a:t>Level 0</a:t>
            </a:r>
            <a:endParaRPr dirty="0" lang="en-US"/>
          </a:p>
          <a:p>
            <a:pPr indent="0" marL="0">
              <a:buNone/>
            </a:pPr>
            <a:endParaRPr dirty="0" lang="en-US"/>
          </a:p>
          <a:p>
            <a:pPr indent="0" marL="0">
              <a:buNone/>
            </a:pPr>
            <a:endParaRPr dirty="0"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2521019" y="3541643"/>
            <a:ext cx="5816029" cy="100385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1" name="Title 1"/>
          <p:cNvSpPr>
            <a:spLocks noGrp="1"/>
          </p:cNvSpPr>
          <p:nvPr>
            <p:ph type="title"/>
          </p:nvPr>
        </p:nvSpPr>
        <p:spPr/>
        <p:txBody>
          <a:bodyPr/>
          <a:p>
            <a:pPr algn="l"/>
            <a:r>
              <a:rPr dirty="0" lang="en-US"/>
              <a:t>Level 1:</a:t>
            </a:r>
            <a:endParaRPr dirty="0" lang="en-US"/>
          </a:p>
        </p:txBody>
      </p:sp>
      <p:pic>
        <p:nvPicPr>
          <p:cNvPr id="2097162" name="Content Placeholder 5"/>
          <p:cNvPicPr>
            <a:picLocks noChangeAspect="1" noGrp="1"/>
          </p:cNvPicPr>
          <p:nvPr>
            <p:ph idx="1"/>
          </p:nvPr>
        </p:nvPicPr>
        <p:blipFill>
          <a:blip xmlns:r="http://schemas.openxmlformats.org/officeDocument/2006/relationships" r:embed="rId1"/>
          <a:stretch>
            <a:fillRect/>
          </a:stretch>
        </p:blipFill>
        <p:spPr>
          <a:xfrm>
            <a:off x="3896139" y="721131"/>
            <a:ext cx="5658677" cy="515420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2" name="Title 1"/>
          <p:cNvSpPr>
            <a:spLocks noGrp="1"/>
          </p:cNvSpPr>
          <p:nvPr>
            <p:ph type="title"/>
          </p:nvPr>
        </p:nvSpPr>
        <p:spPr/>
        <p:txBody>
          <a:bodyPr/>
          <a:p>
            <a:r>
              <a:rPr b="1" dirty="0" sz="1800" lang="en-US">
                <a:effectLst/>
                <a:latin typeface="Times New Roman" panose="02020603050405020304" pitchFamily="18" charset="0"/>
                <a:ea typeface="Times New Roman" panose="02020603050405020304" pitchFamily="18" charset="0"/>
              </a:rPr>
              <a:t>TABLE NAME: ADMIN</a:t>
            </a:r>
            <a:br>
              <a:rPr dirty="0" sz="1800" lang="en-US">
                <a:effectLst/>
                <a:latin typeface="Times New Roman" panose="02020603050405020304" pitchFamily="18" charset="0"/>
                <a:ea typeface="Times New Roman" panose="02020603050405020304" pitchFamily="18" charset="0"/>
              </a:rPr>
            </a:br>
            <a:endParaRPr dirty="0" lang="en-US"/>
          </a:p>
        </p:txBody>
      </p:sp>
      <p:graphicFrame>
        <p:nvGraphicFramePr>
          <p:cNvPr id="4194304" name="Content Placeholder 3"/>
          <p:cNvGraphicFramePr>
            <a:graphicFrameLocks noGrp="1"/>
          </p:cNvGraphicFramePr>
          <p:nvPr>
            <p:ph idx="1"/>
          </p:nvPr>
        </p:nvGraphicFramePr>
        <p:xfrm>
          <a:off x="2227006" y="2875935"/>
          <a:ext cx="6802694" cy="1845420"/>
        </p:xfrm>
        <a:graphic>
          <a:graphicData uri="http://schemas.openxmlformats.org/drawingml/2006/table">
            <a:tbl>
              <a:tblPr firstRow="1" firstCol="1" bandRow="1">
                <a:tableStyleId>{5C22544A-7EE6-4342-B048-85BDC9FD1C3A}</a:tableStyleId>
              </a:tblPr>
              <a:tblGrid>
                <a:gridCol w="1700306"/>
                <a:gridCol w="1700306"/>
                <a:gridCol w="1701041"/>
                <a:gridCol w="1701041"/>
              </a:tblGrid>
              <a:tr h="461355">
                <a:tc>
                  <a:txBody>
                    <a:bodyPr/>
                    <a:p>
                      <a:pPr marL="0" marR="0">
                        <a:lnSpc>
                          <a:spcPct val="150000"/>
                        </a:lnSpc>
                        <a:spcBef>
                          <a:spcPts val="0"/>
                        </a:spcBef>
                        <a:spcAft>
                          <a:spcPts val="0"/>
                        </a:spcAft>
                      </a:pPr>
                      <a:r>
                        <a:rPr sz="1200" lang="en-US">
                          <a:effectLst/>
                        </a:rPr>
                        <a:t>FIELD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DATA TYPE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SIZE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CONSTRAINT</a:t>
                      </a:r>
                      <a:endParaRPr sz="1100" lang="en-US">
                        <a:effectLst/>
                        <a:latin typeface="Times New Roman" panose="02020603050405020304" pitchFamily="18" charset="0"/>
                        <a:ea typeface="Times New Roman" panose="02020603050405020304" pitchFamily="18" charset="0"/>
                      </a:endParaRPr>
                    </a:p>
                  </a:txBody>
                  <a:tcPr marL="68580" marR="68580" marT="0" marB="0"/>
                </a:tc>
              </a:tr>
              <a:tr h="461355">
                <a:tc>
                  <a:txBody>
                    <a:bodyPr/>
                    <a:p>
                      <a:pPr marL="0" marR="0">
                        <a:lnSpc>
                          <a:spcPct val="150000"/>
                        </a:lnSpc>
                        <a:spcBef>
                          <a:spcPts val="0"/>
                        </a:spcBef>
                        <a:spcAft>
                          <a:spcPts val="0"/>
                        </a:spcAft>
                      </a:pPr>
                      <a:r>
                        <a:rPr sz="1200" lang="en-US">
                          <a:effectLst/>
                        </a:rPr>
                        <a:t>admin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Primary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461355">
                <a:tc>
                  <a:txBody>
                    <a:bodyPr/>
                    <a:p>
                      <a:pPr marL="0" marR="0">
                        <a:lnSpc>
                          <a:spcPct val="150000"/>
                        </a:lnSpc>
                        <a:spcBef>
                          <a:spcPts val="0"/>
                        </a:spcBef>
                        <a:spcAft>
                          <a:spcPts val="0"/>
                        </a:spcAft>
                      </a:pPr>
                      <a:r>
                        <a:rPr sz="1200" lang="en-US">
                          <a:effectLst/>
                        </a:rPr>
                        <a:t>Username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461355">
                <a:tc>
                  <a:txBody>
                    <a:bodyPr/>
                    <a:p>
                      <a:pPr marL="0" marR="0">
                        <a:lnSpc>
                          <a:spcPct val="150000"/>
                        </a:lnSpc>
                        <a:spcBef>
                          <a:spcPts val="0"/>
                        </a:spcBef>
                        <a:spcAft>
                          <a:spcPts val="0"/>
                        </a:spcAft>
                      </a:pPr>
                      <a:r>
                        <a:rPr sz="1200" lang="en-US">
                          <a:effectLst/>
                        </a:rPr>
                        <a:t>Password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dirty="0" sz="1200" lang="en-US">
                          <a:effectLst/>
                        </a:rPr>
                        <a:t>Not null</a:t>
                      </a:r>
                      <a:endParaRPr dirty="0" sz="1100" lang="en-US">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3" name="Title 1"/>
          <p:cNvSpPr>
            <a:spLocks noGrp="1"/>
          </p:cNvSpPr>
          <p:nvPr>
            <p:ph type="title"/>
          </p:nvPr>
        </p:nvSpPr>
        <p:spPr>
          <a:xfrm>
            <a:off x="1295402" y="1425602"/>
            <a:ext cx="9601196" cy="860397"/>
          </a:xfrm>
        </p:spPr>
        <p:txBody>
          <a:bodyPr>
            <a:normAutofit fontScale="90000"/>
          </a:bodyPr>
          <a:p>
            <a:r>
              <a:rPr b="1" dirty="0" sz="1800" lang="en-US">
                <a:effectLst/>
                <a:latin typeface="Times New Roman" panose="02020603050405020304" pitchFamily="18" charset="0"/>
                <a:ea typeface="Times New Roman" panose="02020603050405020304" pitchFamily="18" charset="0"/>
              </a:rPr>
              <a:t>TABLE NAME: </a:t>
            </a:r>
            <a:r>
              <a:rPr b="1" dirty="0" sz="1800" lang="en-US">
                <a:effectLst/>
                <a:latin typeface="Times New Roman" panose="02020603050405020304" pitchFamily="18" charset="0"/>
                <a:ea typeface="Times New Roman" panose="02020603050405020304" pitchFamily="18" charset="0"/>
              </a:rPr>
              <a:t>v</a:t>
            </a:r>
            <a:r>
              <a:rPr b="1" dirty="0" sz="1800" lang="en-US">
                <a:effectLst/>
                <a:latin typeface="Times New Roman" panose="02020603050405020304" pitchFamily="18" charset="0"/>
                <a:ea typeface="Times New Roman" panose="02020603050405020304" pitchFamily="18" charset="0"/>
              </a:rPr>
              <a:t>e</a:t>
            </a:r>
            <a:r>
              <a:rPr b="1" dirty="0" sz="1800" lang="en-US">
                <a:effectLst/>
                <a:latin typeface="Times New Roman" panose="02020603050405020304" pitchFamily="18" charset="0"/>
                <a:ea typeface="Times New Roman" panose="02020603050405020304" pitchFamily="18" charset="0"/>
              </a:rPr>
              <a:t>h</a:t>
            </a:r>
            <a:r>
              <a:rPr b="1" dirty="0" sz="1800" lang="en-US">
                <a:effectLst/>
                <a:latin typeface="Times New Roman" panose="02020603050405020304" pitchFamily="18" charset="0"/>
                <a:ea typeface="Times New Roman" panose="02020603050405020304" pitchFamily="18" charset="0"/>
              </a:rPr>
              <a:t>i</a:t>
            </a:r>
            <a:r>
              <a:rPr b="1" dirty="0" sz="1800" lang="en-US">
                <a:effectLst/>
                <a:latin typeface="Times New Roman" panose="02020603050405020304" pitchFamily="18" charset="0"/>
                <a:ea typeface="Times New Roman" panose="02020603050405020304" pitchFamily="18" charset="0"/>
              </a:rPr>
              <a:t>c</a:t>
            </a:r>
            <a:r>
              <a:rPr b="1" dirty="0" sz="1800" lang="en-US">
                <a:effectLst/>
                <a:latin typeface="Times New Roman" panose="02020603050405020304" pitchFamily="18" charset="0"/>
                <a:ea typeface="Times New Roman" panose="02020603050405020304" pitchFamily="18" charset="0"/>
              </a:rPr>
              <a:t>l</a:t>
            </a:r>
            <a:r>
              <a:rPr b="1" dirty="0" sz="1800" lang="en-US">
                <a:effectLst/>
                <a:latin typeface="Times New Roman" panose="02020603050405020304" pitchFamily="18" charset="0"/>
                <a:ea typeface="Times New Roman" panose="02020603050405020304" pitchFamily="18" charset="0"/>
              </a:rPr>
              <a:t>e</a:t>
            </a:r>
            <a:br>
              <a:rPr dirty="0" sz="1800" lang="en-US">
                <a:effectLst/>
                <a:latin typeface="Times New Roman" panose="02020603050405020304" pitchFamily="18" charset="0"/>
                <a:ea typeface="Times New Roman" panose="02020603050405020304" pitchFamily="18" charset="0"/>
              </a:rPr>
            </a:br>
            <a:endParaRPr dirty="0" lang="en-US"/>
          </a:p>
        </p:txBody>
      </p:sp>
      <p:graphicFrame>
        <p:nvGraphicFramePr>
          <p:cNvPr id="4194305" name="Content Placeholder 3"/>
          <p:cNvGraphicFramePr>
            <a:graphicFrameLocks noGrp="1"/>
          </p:cNvGraphicFramePr>
          <p:nvPr>
            <p:ph idx="1"/>
          </p:nvPr>
        </p:nvGraphicFramePr>
        <p:xfrm>
          <a:off x="2572016" y="2600887"/>
          <a:ext cx="6699456" cy="3339560"/>
        </p:xfrm>
        <a:graphic>
          <a:graphicData uri="http://schemas.openxmlformats.org/drawingml/2006/table">
            <a:tbl>
              <a:tblPr firstRow="1" firstCol="1" bandRow="1">
                <a:tableStyleId>{5C22544A-7EE6-4342-B048-85BDC9FD1C3A}</a:tableStyleId>
              </a:tblPr>
              <a:tblGrid>
                <a:gridCol w="1674502"/>
                <a:gridCol w="1674502"/>
                <a:gridCol w="1675226"/>
                <a:gridCol w="1675226"/>
              </a:tblGrid>
              <a:tr h="477080">
                <a:tc>
                  <a:txBody>
                    <a:bodyPr/>
                    <a:p>
                      <a:pPr marL="0" marR="0">
                        <a:lnSpc>
                          <a:spcPct val="150000"/>
                        </a:lnSpc>
                        <a:spcBef>
                          <a:spcPts val="0"/>
                        </a:spcBef>
                        <a:spcAft>
                          <a:spcPts val="0"/>
                        </a:spcAft>
                      </a:pPr>
                      <a:r>
                        <a:rPr sz="1200" lang="en-US">
                          <a:effectLst/>
                        </a:rPr>
                        <a:t>FIELD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DATA TYPE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SIZE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CONSTRAINT</a:t>
                      </a:r>
                      <a:endParaRPr sz="1100" lang="en-US">
                        <a:effectLst/>
                        <a:latin typeface="Times New Roman" panose="02020603050405020304" pitchFamily="18" charset="0"/>
                        <a:ea typeface="Times New Roman" panose="02020603050405020304" pitchFamily="18" charset="0"/>
                      </a:endParaRPr>
                    </a:p>
                  </a:txBody>
                  <a:tcPr marL="68580" marR="68580" marT="0" marB="0"/>
                </a:tc>
              </a:tr>
              <a:tr h="477080">
                <a:tc>
                  <a:txBody>
                    <a:bodyPr/>
                    <a:p>
                      <a:pPr marL="0" marR="0">
                        <a:lnSpc>
                          <a:spcPct val="150000"/>
                        </a:lnSpc>
                        <a:spcBef>
                          <a:spcPts val="0"/>
                        </a:spcBef>
                        <a:spcAft>
                          <a:spcPts val="0"/>
                        </a:spcAft>
                      </a:pPr>
                      <a:r>
                        <a:rPr sz="1200" lang="en-US">
                          <a:effectLst/>
                          <a:latin typeface="Times New Roman" panose="02020603050405020304" pitchFamily="18" charset="0"/>
                          <a:ea typeface="Times New Roman" panose="02020603050405020304" pitchFamily="18" charset="0"/>
                        </a:rPr>
                        <a:t>V</a:t>
                      </a:r>
                      <a:r>
                        <a:rPr sz="1200" lang="en-US">
                          <a:effectLst/>
                          <a:latin typeface="Times New Roman" panose="02020603050405020304" pitchFamily="18" charset="0"/>
                          <a:ea typeface="Times New Roman" panose="02020603050405020304" pitchFamily="18" charset="0"/>
                        </a:rPr>
                        <a:t>e</a:t>
                      </a:r>
                      <a:r>
                        <a:rPr sz="1200" lang="en-US">
                          <a:effectLst/>
                          <a:latin typeface="Times New Roman" panose="02020603050405020304" pitchFamily="18" charset="0"/>
                          <a:ea typeface="Times New Roman" panose="02020603050405020304" pitchFamily="18" charset="0"/>
                        </a:rPr>
                        <a:t>h</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cle</a:t>
                      </a:r>
                      <a:r>
                        <a:rPr sz="1200" lang="en-US">
                          <a:effectLst/>
                          <a:latin typeface="Times New Roman" panose="02020603050405020304" pitchFamily="18" charset="0"/>
                          <a:ea typeface="Times New Roman" panose="02020603050405020304" pitchFamily="18" charset="0"/>
                        </a:rPr>
                        <a:t> </a:t>
                      </a:r>
                      <a:r>
                        <a:rPr sz="1200" lang="en-US">
                          <a:effectLst/>
                          <a:latin typeface="Times New Roman" panose="02020603050405020304" pitchFamily="18" charset="0"/>
                          <a:ea typeface="Times New Roman" panose="02020603050405020304" pitchFamily="18" charset="0"/>
                        </a:rPr>
                        <a:t> </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Primary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477080">
                <a:tc>
                  <a:txBody>
                    <a:bodyPr/>
                    <a:p>
                      <a:pPr marL="0" marR="0">
                        <a:lnSpc>
                          <a:spcPct val="150000"/>
                        </a:lnSpc>
                        <a:spcBef>
                          <a:spcPts val="0"/>
                        </a:spcBef>
                        <a:spcAft>
                          <a:spcPts val="0"/>
                        </a:spcAft>
                      </a:pPr>
                      <a:r>
                        <a:rPr sz="1200" lang="en-US">
                          <a:effectLst/>
                        </a:rPr>
                        <a:t>V</a:t>
                      </a:r>
                      <a:r>
                        <a:rPr sz="1200" lang="en-US">
                          <a:effectLst/>
                        </a:rPr>
                        <a:t>e</a:t>
                      </a:r>
                      <a:r>
                        <a:rPr sz="1200" lang="en-US">
                          <a:effectLst/>
                        </a:rPr>
                        <a:t>h</a:t>
                      </a:r>
                      <a:r>
                        <a:rPr sz="1200" lang="en-US">
                          <a:effectLst/>
                        </a:rPr>
                        <a:t>i</a:t>
                      </a:r>
                      <a:r>
                        <a:rPr sz="1200" lang="en-US">
                          <a:effectLst/>
                        </a:rPr>
                        <a:t>c</a:t>
                      </a:r>
                      <a:r>
                        <a:rPr sz="1200" lang="en-US">
                          <a:effectLst/>
                        </a:rPr>
                        <a:t>l</a:t>
                      </a:r>
                      <a:r>
                        <a:rPr sz="1200" lang="en-US">
                          <a:effectLst/>
                        </a:rPr>
                        <a:t>e</a:t>
                      </a:r>
                      <a:r>
                        <a:rPr sz="1200" lang="en-US">
                          <a:effectLst/>
                        </a:rPr>
                        <a:t> </a:t>
                      </a:r>
                      <a:r>
                        <a:rPr sz="1200" lang="en-US">
                          <a:effectLst/>
                        </a:rPr>
                        <a:t>name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477080">
                <a:tc>
                  <a:txBody>
                    <a:bodyPr/>
                    <a:p>
                      <a:pPr marL="0" marR="0">
                        <a:lnSpc>
                          <a:spcPct val="150000"/>
                        </a:lnSpc>
                        <a:spcBef>
                          <a:spcPts val="0"/>
                        </a:spcBef>
                        <a:spcAft>
                          <a:spcPts val="0"/>
                        </a:spcAft>
                      </a:pPr>
                      <a:r>
                        <a:rPr sz="1200" lang="en-US">
                          <a:effectLst/>
                          <a:latin typeface="Times New Roman" panose="02020603050405020304" pitchFamily="18" charset="0"/>
                          <a:ea typeface="Times New Roman" panose="02020603050405020304" pitchFamily="18" charset="0"/>
                        </a:rPr>
                        <a:t>V</a:t>
                      </a:r>
                      <a:r>
                        <a:rPr sz="1200" lang="en-US">
                          <a:effectLst/>
                          <a:latin typeface="Times New Roman" panose="02020603050405020304" pitchFamily="18" charset="0"/>
                          <a:ea typeface="Times New Roman" panose="02020603050405020304" pitchFamily="18" charset="0"/>
                        </a:rPr>
                        <a:t>e</a:t>
                      </a:r>
                      <a:r>
                        <a:rPr sz="1200" lang="en-US">
                          <a:effectLst/>
                          <a:latin typeface="Times New Roman" panose="02020603050405020304" pitchFamily="18" charset="0"/>
                          <a:ea typeface="Times New Roman" panose="02020603050405020304" pitchFamily="18" charset="0"/>
                        </a:rPr>
                        <a:t>h</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cle</a:t>
                      </a:r>
                      <a:r>
                        <a:rPr sz="1200" lang="en-US">
                          <a:effectLst/>
                          <a:latin typeface="Times New Roman" panose="02020603050405020304" pitchFamily="18" charset="0"/>
                          <a:ea typeface="Times New Roman" panose="02020603050405020304" pitchFamily="18" charset="0"/>
                        </a:rPr>
                        <a:t> </a:t>
                      </a:r>
                      <a:r>
                        <a:rPr sz="1200" lang="en-US">
                          <a:effectLst/>
                          <a:latin typeface="Times New Roman" panose="02020603050405020304" pitchFamily="18" charset="0"/>
                          <a:ea typeface="Times New Roman" panose="02020603050405020304" pitchFamily="18" charset="0"/>
                        </a:rPr>
                        <a:t>t</a:t>
                      </a:r>
                      <a:r>
                        <a:rPr sz="1200" lang="en-US">
                          <a:effectLst/>
                          <a:latin typeface="Times New Roman" panose="02020603050405020304" pitchFamily="18" charset="0"/>
                          <a:ea typeface="Times New Roman" panose="02020603050405020304" pitchFamily="18" charset="0"/>
                        </a:rPr>
                        <a:t>y</a:t>
                      </a:r>
                      <a:r>
                        <a:rPr sz="1200" lang="en-US">
                          <a:effectLst/>
                          <a:latin typeface="Times New Roman" panose="02020603050405020304" pitchFamily="18" charset="0"/>
                          <a:ea typeface="Times New Roman" panose="02020603050405020304" pitchFamily="18" charset="0"/>
                        </a:rPr>
                        <a:t>p</a:t>
                      </a:r>
                      <a:r>
                        <a:rPr sz="1200" lang="en-US">
                          <a:effectLst/>
                          <a:latin typeface="Times New Roman" panose="02020603050405020304" pitchFamily="18" charset="0"/>
                          <a:ea typeface="Times New Roman" panose="02020603050405020304" pitchFamily="18" charset="0"/>
                        </a:rPr>
                        <a:t>e</a:t>
                      </a:r>
                      <a:r>
                        <a:rPr sz="1200" lang="en-US">
                          <a:effectLst/>
                          <a:latin typeface="Times New Roman" panose="02020603050405020304" pitchFamily="18" charset="0"/>
                          <a:ea typeface="Times New Roman" panose="02020603050405020304" pitchFamily="18" charset="0"/>
                        </a:rPr>
                        <a:t>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dirty="0" sz="1200" lang="en-US">
                          <a:effectLst/>
                        </a:rPr>
                        <a:t>Not null</a:t>
                      </a:r>
                      <a:endParaRPr dirty="0" sz="1100" lang="en-US">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4" name="Title 1"/>
          <p:cNvSpPr>
            <a:spLocks noGrp="1"/>
          </p:cNvSpPr>
          <p:nvPr>
            <p:ph type="title"/>
          </p:nvPr>
        </p:nvSpPr>
        <p:spPr/>
        <p:txBody>
          <a:bodyPr/>
          <a:p>
            <a:r>
              <a:rPr b="1" dirty="0" sz="1800" lang="en-US">
                <a:effectLst/>
                <a:latin typeface="Times New Roman" panose="02020603050405020304" pitchFamily="18" charset="0"/>
                <a:ea typeface="Times New Roman" panose="02020603050405020304" pitchFamily="18" charset="0"/>
              </a:rPr>
              <a:t>TABLE NAME: DRIVER</a:t>
            </a:r>
            <a:br>
              <a:rPr dirty="0" sz="1800" lang="en-US">
                <a:effectLst/>
                <a:latin typeface="Times New Roman" panose="02020603050405020304" pitchFamily="18" charset="0"/>
                <a:ea typeface="Times New Roman" panose="02020603050405020304" pitchFamily="18" charset="0"/>
              </a:rPr>
            </a:br>
            <a:endParaRPr dirty="0" lang="en-US"/>
          </a:p>
        </p:txBody>
      </p:sp>
      <p:graphicFrame>
        <p:nvGraphicFramePr>
          <p:cNvPr id="4194306" name="Content Placeholder 3"/>
          <p:cNvGraphicFramePr>
            <a:graphicFrameLocks noGrp="1"/>
          </p:cNvGraphicFramePr>
          <p:nvPr>
            <p:ph idx="1"/>
          </p:nvPr>
        </p:nvGraphicFramePr>
        <p:xfrm>
          <a:off x="2315497" y="2580968"/>
          <a:ext cx="6714204" cy="2771577"/>
        </p:xfrm>
        <a:graphic>
          <a:graphicData uri="http://schemas.openxmlformats.org/drawingml/2006/table">
            <a:tbl>
              <a:tblPr firstRow="1" firstCol="1" bandRow="1">
                <a:tableStyleId>{5C22544A-7EE6-4342-B048-85BDC9FD1C3A}</a:tableStyleId>
              </a:tblPr>
              <a:tblGrid>
                <a:gridCol w="1678188"/>
                <a:gridCol w="1678188"/>
                <a:gridCol w="1678914"/>
                <a:gridCol w="1678914"/>
              </a:tblGrid>
              <a:tr h="307953">
                <a:tc>
                  <a:txBody>
                    <a:bodyPr/>
                    <a:p>
                      <a:pPr marL="0" marR="0">
                        <a:lnSpc>
                          <a:spcPct val="150000"/>
                        </a:lnSpc>
                        <a:spcBef>
                          <a:spcPts val="0"/>
                        </a:spcBef>
                        <a:spcAft>
                          <a:spcPts val="0"/>
                        </a:spcAft>
                      </a:pPr>
                      <a:r>
                        <a:rPr sz="1200" lang="en-US">
                          <a:effectLst/>
                        </a:rPr>
                        <a:t>FIELD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DATA TYPE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SIZE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CONSTRAINT</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rPr>
                        <a:t>Driver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Primary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rPr>
                        <a:t>Driver name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rPr>
                        <a:t>Mobile number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rPr>
                        <a:t>Address</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30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rPr>
                        <a:t>License number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latin typeface="Times New Roman" panose="02020603050405020304" pitchFamily="18" charset="0"/>
                          <a:ea typeface="Times New Roman" panose="02020603050405020304" pitchFamily="18" charset="0"/>
                        </a:rPr>
                        <a:t>A</a:t>
                      </a:r>
                      <a:r>
                        <a:rPr sz="1200" lang="en-US">
                          <a:effectLst/>
                          <a:latin typeface="Times New Roman" panose="02020603050405020304" pitchFamily="18" charset="0"/>
                          <a:ea typeface="Times New Roman" panose="02020603050405020304" pitchFamily="18" charset="0"/>
                        </a:rPr>
                        <a:t>g</a:t>
                      </a:r>
                      <a:r>
                        <a:rPr sz="1200" lang="en-US">
                          <a:effectLst/>
                          <a:latin typeface="Times New Roman" panose="02020603050405020304" pitchFamily="18" charset="0"/>
                          <a:ea typeface="Times New Roman" panose="02020603050405020304" pitchFamily="18" charset="0"/>
                        </a:rPr>
                        <a:t>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latin typeface="Times New Roman" panose="02020603050405020304" pitchFamily="18" charset="0"/>
                          <a:ea typeface="Times New Roman" panose="02020603050405020304" pitchFamily="18" charset="0"/>
                        </a:rPr>
                        <a:t>3</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307953">
                <a:tc>
                  <a:txBody>
                    <a:bodyPr/>
                    <a:p>
                      <a:pPr marL="0" marR="0">
                        <a:lnSpc>
                          <a:spcPct val="150000"/>
                        </a:lnSpc>
                        <a:spcBef>
                          <a:spcPts val="0"/>
                        </a:spcBef>
                        <a:spcAft>
                          <a:spcPts val="0"/>
                        </a:spcAft>
                      </a:pPr>
                      <a:r>
                        <a:rPr sz="1200" lang="en-US">
                          <a:effectLst/>
                        </a:rPr>
                        <a:t>Id proof</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5" name="Title 1"/>
          <p:cNvSpPr>
            <a:spLocks noGrp="1"/>
          </p:cNvSpPr>
          <p:nvPr>
            <p:ph type="title"/>
          </p:nvPr>
        </p:nvSpPr>
        <p:spPr/>
        <p:txBody>
          <a:bodyPr/>
          <a:p>
            <a:r>
              <a:rPr b="1" dirty="0" sz="1800" lang="en-US">
                <a:effectLst/>
                <a:latin typeface="Times New Roman" panose="02020603050405020304" pitchFamily="18" charset="0"/>
                <a:ea typeface="Times New Roman" panose="02020603050405020304" pitchFamily="18" charset="0"/>
              </a:rPr>
              <a:t>TABLE NAME: GOODS</a:t>
            </a:r>
            <a:br>
              <a:rPr dirty="0" sz="1800" lang="en-US">
                <a:effectLst/>
                <a:latin typeface="Times New Roman" panose="02020603050405020304" pitchFamily="18" charset="0"/>
                <a:ea typeface="Times New Roman" panose="02020603050405020304" pitchFamily="18" charset="0"/>
              </a:rPr>
            </a:br>
            <a:endParaRPr dirty="0" lang="en-US"/>
          </a:p>
        </p:txBody>
      </p:sp>
      <p:graphicFrame>
        <p:nvGraphicFramePr>
          <p:cNvPr id="4194307" name="Content Placeholder 3"/>
          <p:cNvGraphicFramePr>
            <a:graphicFrameLocks noGrp="1"/>
          </p:cNvGraphicFramePr>
          <p:nvPr>
            <p:ph idx="1"/>
          </p:nvPr>
        </p:nvGraphicFramePr>
        <p:xfrm>
          <a:off x="1755058" y="2993923"/>
          <a:ext cx="7274642" cy="2790480"/>
        </p:xfrm>
        <a:graphic>
          <a:graphicData uri="http://schemas.openxmlformats.org/drawingml/2006/table">
            <a:tbl>
              <a:tblPr firstRow="1" firstCol="1" bandRow="1">
                <a:tableStyleId>{5C22544A-7EE6-4342-B048-85BDC9FD1C3A}</a:tableStyleId>
              </a:tblPr>
              <a:tblGrid>
                <a:gridCol w="1818267"/>
                <a:gridCol w="1818267"/>
                <a:gridCol w="1819054"/>
                <a:gridCol w="1819054"/>
              </a:tblGrid>
              <a:tr h="279048">
                <a:tc>
                  <a:txBody>
                    <a:bodyPr/>
                    <a:p>
                      <a:pPr marL="0" marR="0">
                        <a:lnSpc>
                          <a:spcPct val="150000"/>
                        </a:lnSpc>
                        <a:spcBef>
                          <a:spcPts val="0"/>
                        </a:spcBef>
                        <a:spcAft>
                          <a:spcPts val="0"/>
                        </a:spcAft>
                      </a:pPr>
                      <a:r>
                        <a:rPr sz="1200" lang="en-US">
                          <a:effectLst/>
                        </a:rPr>
                        <a:t>FIELD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DATA TYPE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SIZE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CONSTRAINT</a:t>
                      </a:r>
                      <a:endParaRPr sz="1100" lang="en-US">
                        <a:effectLst/>
                        <a:latin typeface="Times New Roman" panose="02020603050405020304" pitchFamily="18" charset="0"/>
                        <a:ea typeface="Times New Roman" panose="02020603050405020304" pitchFamily="18" charset="0"/>
                      </a:endParaRPr>
                    </a:p>
                  </a:txBody>
                  <a:tcPr marL="68580" marR="68580" marT="0" marB="0"/>
                </a:tc>
              </a:tr>
              <a:tr h="279048">
                <a:tc>
                  <a:txBody>
                    <a:bodyPr/>
                    <a:p>
                      <a:pPr marL="0" marR="0">
                        <a:lnSpc>
                          <a:spcPct val="150000"/>
                        </a:lnSpc>
                        <a:spcBef>
                          <a:spcPts val="0"/>
                        </a:spcBef>
                        <a:spcAft>
                          <a:spcPts val="0"/>
                        </a:spcAft>
                      </a:pPr>
                      <a:r>
                        <a:rPr sz="1200" lang="en-US">
                          <a:effectLst/>
                        </a:rPr>
                        <a:t>Goods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Primary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279048">
                <a:tc>
                  <a:txBody>
                    <a:bodyPr/>
                    <a:p>
                      <a:pPr marL="0" marR="0">
                        <a:lnSpc>
                          <a:spcPct val="150000"/>
                        </a:lnSpc>
                        <a:spcBef>
                          <a:spcPts val="0"/>
                        </a:spcBef>
                        <a:spcAft>
                          <a:spcPts val="0"/>
                        </a:spcAft>
                      </a:pPr>
                      <a:r>
                        <a:rPr sz="1200" lang="en-US">
                          <a:effectLst/>
                          <a:latin typeface="Times New Roman" panose="02020603050405020304" pitchFamily="18" charset="0"/>
                          <a:ea typeface="Times New Roman" panose="02020603050405020304" pitchFamily="18" charset="0"/>
                        </a:rPr>
                        <a:t>V</a:t>
                      </a:r>
                      <a:r>
                        <a:rPr sz="1200" lang="en-US">
                          <a:effectLst/>
                          <a:latin typeface="Times New Roman" panose="02020603050405020304" pitchFamily="18" charset="0"/>
                          <a:ea typeface="Times New Roman" panose="02020603050405020304" pitchFamily="18" charset="0"/>
                        </a:rPr>
                        <a:t>e</a:t>
                      </a:r>
                      <a:r>
                        <a:rPr sz="1200" lang="en-US">
                          <a:effectLst/>
                          <a:latin typeface="Times New Roman" panose="02020603050405020304" pitchFamily="18" charset="0"/>
                          <a:ea typeface="Times New Roman" panose="02020603050405020304" pitchFamily="18" charset="0"/>
                        </a:rPr>
                        <a:t>h</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cle</a:t>
                      </a:r>
                      <a:r>
                        <a:rPr sz="1200" lang="en-US">
                          <a:effectLst/>
                          <a:latin typeface="Times New Roman" panose="02020603050405020304" pitchFamily="18" charset="0"/>
                          <a:ea typeface="Times New Roman" panose="02020603050405020304" pitchFamily="18" charset="0"/>
                        </a:rPr>
                        <a:t> </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Foreign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279048">
                <a:tc>
                  <a:txBody>
                    <a:bodyPr/>
                    <a:p>
                      <a:pPr marL="0" marR="0">
                        <a:lnSpc>
                          <a:spcPct val="150000"/>
                        </a:lnSpc>
                        <a:spcBef>
                          <a:spcPts val="0"/>
                        </a:spcBef>
                        <a:spcAft>
                          <a:spcPts val="0"/>
                        </a:spcAft>
                      </a:pPr>
                      <a:r>
                        <a:rPr sz="1200" lang="en-US">
                          <a:effectLst/>
                        </a:rPr>
                        <a:t>Driver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Foreign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279048">
                <a:tc>
                  <a:txBody>
                    <a:bodyPr/>
                    <a:p>
                      <a:pPr marL="0" marR="0">
                        <a:lnSpc>
                          <a:spcPct val="150000"/>
                        </a:lnSpc>
                        <a:spcBef>
                          <a:spcPts val="0"/>
                        </a:spcBef>
                        <a:spcAft>
                          <a:spcPts val="0"/>
                        </a:spcAft>
                      </a:pPr>
                      <a:r>
                        <a:rPr sz="1200" lang="en-US">
                          <a:effectLst/>
                        </a:rPr>
                        <a:t>From</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279048">
                <a:tc>
                  <a:txBody>
                    <a:bodyPr/>
                    <a:p>
                      <a:pPr marL="0" marR="0">
                        <a:lnSpc>
                          <a:spcPct val="150000"/>
                        </a:lnSpc>
                        <a:spcBef>
                          <a:spcPts val="0"/>
                        </a:spcBef>
                        <a:spcAft>
                          <a:spcPts val="0"/>
                        </a:spcAft>
                      </a:pPr>
                      <a:r>
                        <a:rPr sz="1200" lang="en-US">
                          <a:effectLst/>
                        </a:rPr>
                        <a:t>To</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279048">
                <a:tc>
                  <a:txBody>
                    <a:bodyPr/>
                    <a:p>
                      <a:pPr marL="0" marR="0">
                        <a:lnSpc>
                          <a:spcPct val="150000"/>
                        </a:lnSpc>
                        <a:spcBef>
                          <a:spcPts val="0"/>
                        </a:spcBef>
                        <a:spcAft>
                          <a:spcPts val="0"/>
                        </a:spcAft>
                      </a:pPr>
                      <a:r>
                        <a:rPr sz="1200" lang="en-US">
                          <a:effectLst/>
                        </a:rPr>
                        <a:t>Goods name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varchar</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20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6" name="Title 1"/>
          <p:cNvSpPr>
            <a:spLocks noGrp="1"/>
          </p:cNvSpPr>
          <p:nvPr>
            <p:ph type="title"/>
          </p:nvPr>
        </p:nvSpPr>
        <p:spPr/>
        <p:txBody>
          <a:bodyPr/>
          <a:p>
            <a:r>
              <a:rPr b="1" dirty="0" sz="1800" lang="en-US">
                <a:effectLst/>
                <a:latin typeface="Times New Roman" panose="02020603050405020304" pitchFamily="18" charset="0"/>
                <a:ea typeface="Times New Roman" panose="02020603050405020304" pitchFamily="18" charset="0"/>
              </a:rPr>
              <a:t>TABLE NAME: BILLING</a:t>
            </a:r>
            <a:br>
              <a:rPr dirty="0" sz="1800" lang="en-US">
                <a:effectLst/>
                <a:latin typeface="Times New Roman" panose="02020603050405020304" pitchFamily="18" charset="0"/>
                <a:ea typeface="Times New Roman" panose="02020603050405020304" pitchFamily="18" charset="0"/>
              </a:rPr>
            </a:br>
            <a:endParaRPr dirty="0" lang="en-US"/>
          </a:p>
        </p:txBody>
      </p:sp>
      <p:graphicFrame>
        <p:nvGraphicFramePr>
          <p:cNvPr id="4194308" name="Content Placeholder 3"/>
          <p:cNvGraphicFramePr>
            <a:graphicFrameLocks noGrp="1"/>
          </p:cNvGraphicFramePr>
          <p:nvPr>
            <p:ph idx="1"/>
          </p:nvPr>
        </p:nvGraphicFramePr>
        <p:xfrm>
          <a:off x="2182761" y="2713703"/>
          <a:ext cx="6846940" cy="2386370"/>
        </p:xfrm>
        <a:graphic>
          <a:graphicData uri="http://schemas.openxmlformats.org/drawingml/2006/table">
            <a:tbl>
              <a:tblPr firstRow="1" firstCol="1" bandRow="1">
                <a:tableStyleId>{5C22544A-7EE6-4342-B048-85BDC9FD1C3A}</a:tableStyleId>
              </a:tblPr>
              <a:tblGrid>
                <a:gridCol w="1711365"/>
                <a:gridCol w="1711365"/>
                <a:gridCol w="1712105"/>
                <a:gridCol w="1712105"/>
              </a:tblGrid>
              <a:tr h="340910">
                <a:tc>
                  <a:txBody>
                    <a:bodyPr/>
                    <a:p>
                      <a:pPr marL="0" marR="0">
                        <a:lnSpc>
                          <a:spcPct val="150000"/>
                        </a:lnSpc>
                        <a:spcBef>
                          <a:spcPts val="0"/>
                        </a:spcBef>
                        <a:spcAft>
                          <a:spcPts val="0"/>
                        </a:spcAft>
                      </a:pPr>
                      <a:r>
                        <a:rPr sz="1200" lang="en-US">
                          <a:effectLst/>
                        </a:rPr>
                        <a:t>FIELD </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DATA TYPE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SIZE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CONSTRAINT</a:t>
                      </a:r>
                      <a:endParaRPr sz="1100" lang="en-US">
                        <a:effectLst/>
                        <a:latin typeface="Times New Roman" panose="02020603050405020304" pitchFamily="18" charset="0"/>
                        <a:ea typeface="Times New Roman" panose="02020603050405020304" pitchFamily="18" charset="0"/>
                      </a:endParaRPr>
                    </a:p>
                  </a:txBody>
                  <a:tcPr marL="68580" marR="68580" marT="0" marB="0"/>
                </a:tc>
              </a:tr>
              <a:tr h="340910">
                <a:tc>
                  <a:txBody>
                    <a:bodyPr/>
                    <a:p>
                      <a:pPr marL="0" marR="0">
                        <a:lnSpc>
                          <a:spcPct val="150000"/>
                        </a:lnSpc>
                        <a:spcBef>
                          <a:spcPts val="0"/>
                        </a:spcBef>
                        <a:spcAft>
                          <a:spcPts val="0"/>
                        </a:spcAft>
                      </a:pPr>
                      <a:r>
                        <a:rPr sz="1200" lang="en-US">
                          <a:effectLst/>
                        </a:rPr>
                        <a:t>billing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Primary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340910">
                <a:tc>
                  <a:txBody>
                    <a:bodyPr/>
                    <a:p>
                      <a:pPr marL="0" marR="0">
                        <a:lnSpc>
                          <a:spcPct val="150000"/>
                        </a:lnSpc>
                        <a:spcBef>
                          <a:spcPts val="0"/>
                        </a:spcBef>
                        <a:spcAft>
                          <a:spcPts val="0"/>
                        </a:spcAft>
                      </a:pPr>
                      <a:r>
                        <a:rPr sz="1200" lang="en-US">
                          <a:effectLst/>
                        </a:rPr>
                        <a:t>Driver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Foreign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340910">
                <a:tc>
                  <a:txBody>
                    <a:bodyPr/>
                    <a:p>
                      <a:pPr marL="0" marR="0">
                        <a:lnSpc>
                          <a:spcPct val="150000"/>
                        </a:lnSpc>
                        <a:spcBef>
                          <a:spcPts val="0"/>
                        </a:spcBef>
                        <a:spcAft>
                          <a:spcPts val="0"/>
                        </a:spcAft>
                      </a:pPr>
                      <a:r>
                        <a:rPr sz="1200" lang="en-US">
                          <a:effectLst/>
                          <a:latin typeface="Times New Roman" panose="02020603050405020304" pitchFamily="18" charset="0"/>
                          <a:ea typeface="Times New Roman" panose="02020603050405020304" pitchFamily="18" charset="0"/>
                        </a:rPr>
                        <a:t>V</a:t>
                      </a:r>
                      <a:r>
                        <a:rPr sz="1200" lang="en-US">
                          <a:effectLst/>
                          <a:latin typeface="Times New Roman" panose="02020603050405020304" pitchFamily="18" charset="0"/>
                          <a:ea typeface="Times New Roman" panose="02020603050405020304" pitchFamily="18" charset="0"/>
                        </a:rPr>
                        <a:t>e</a:t>
                      </a:r>
                      <a:r>
                        <a:rPr sz="1200" lang="en-US">
                          <a:effectLst/>
                          <a:latin typeface="Times New Roman" panose="02020603050405020304" pitchFamily="18" charset="0"/>
                          <a:ea typeface="Times New Roman" panose="02020603050405020304" pitchFamily="18" charset="0"/>
                        </a:rPr>
                        <a:t>h</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cle</a:t>
                      </a:r>
                      <a:r>
                        <a:rPr sz="1200" lang="en-US">
                          <a:effectLst/>
                          <a:latin typeface="Times New Roman" panose="02020603050405020304" pitchFamily="18" charset="0"/>
                          <a:ea typeface="Times New Roman" panose="02020603050405020304" pitchFamily="18" charset="0"/>
                        </a:rPr>
                        <a:t> </a:t>
                      </a:r>
                      <a:r>
                        <a:rPr sz="1200" lang="en-US">
                          <a:effectLst/>
                          <a:latin typeface="Times New Roman" panose="02020603050405020304" pitchFamily="18" charset="0"/>
                          <a:ea typeface="Times New Roman" panose="02020603050405020304" pitchFamily="18" charset="0"/>
                        </a:rPr>
                        <a:t>i</a:t>
                      </a:r>
                      <a:r>
                        <a:rPr sz="1200" lang="en-US">
                          <a:effectLst/>
                          <a:latin typeface="Times New Roman" panose="02020603050405020304" pitchFamily="18" charset="0"/>
                          <a:ea typeface="Times New Roman" panose="02020603050405020304" pitchFamily="18" charset="0"/>
                        </a:rPr>
                        <a:t>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Foreign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340910">
                <a:tc>
                  <a:txBody>
                    <a:bodyPr/>
                    <a:p>
                      <a:pPr marL="0" marR="0">
                        <a:lnSpc>
                          <a:spcPct val="150000"/>
                        </a:lnSpc>
                        <a:spcBef>
                          <a:spcPts val="0"/>
                        </a:spcBef>
                        <a:spcAft>
                          <a:spcPts val="0"/>
                        </a:spcAft>
                      </a:pPr>
                      <a:r>
                        <a:rPr sz="1200" lang="en-US">
                          <a:effectLst/>
                        </a:rPr>
                        <a:t>Goods id</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Foreign key</a:t>
                      </a:r>
                      <a:endParaRPr sz="1100" lang="en-US">
                        <a:effectLst/>
                        <a:latin typeface="Times New Roman" panose="02020603050405020304" pitchFamily="18" charset="0"/>
                        <a:ea typeface="Times New Roman" panose="02020603050405020304" pitchFamily="18" charset="0"/>
                      </a:endParaRPr>
                    </a:p>
                  </a:txBody>
                  <a:tcPr marL="68580" marR="68580" marT="0" marB="0"/>
                </a:tc>
              </a:tr>
              <a:tr h="340910">
                <a:tc>
                  <a:txBody>
                    <a:bodyPr/>
                    <a:p>
                      <a:pPr marL="0" marR="0">
                        <a:lnSpc>
                          <a:spcPct val="150000"/>
                        </a:lnSpc>
                        <a:spcBef>
                          <a:spcPts val="0"/>
                        </a:spcBef>
                        <a:spcAft>
                          <a:spcPts val="0"/>
                        </a:spcAft>
                      </a:pPr>
                      <a:r>
                        <a:rPr sz="1200" lang="en-US">
                          <a:effectLst/>
                        </a:rPr>
                        <a:t>Total amount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Int</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5</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Not null</a:t>
                      </a:r>
                      <a:endParaRPr sz="1100" lang="en-US">
                        <a:effectLst/>
                        <a:latin typeface="Times New Roman" panose="02020603050405020304" pitchFamily="18" charset="0"/>
                        <a:ea typeface="Times New Roman" panose="02020603050405020304" pitchFamily="18" charset="0"/>
                      </a:endParaRPr>
                    </a:p>
                  </a:txBody>
                  <a:tcPr marL="68580" marR="68580" marT="0" marB="0"/>
                </a:tc>
              </a:tr>
              <a:tr h="340910">
                <a:tc>
                  <a:txBody>
                    <a:bodyPr/>
                    <a:p>
                      <a:pPr marL="0" marR="0">
                        <a:lnSpc>
                          <a:spcPct val="150000"/>
                        </a:lnSpc>
                        <a:spcBef>
                          <a:spcPts val="0"/>
                        </a:spcBef>
                        <a:spcAft>
                          <a:spcPts val="0"/>
                        </a:spcAft>
                      </a:pPr>
                      <a:r>
                        <a:rPr sz="1200" lang="en-US">
                          <a:effectLst/>
                        </a:rPr>
                        <a:t>Date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Date</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sz="1200" lang="en-US">
                          <a:effectLst/>
                        </a:rPr>
                        <a:t>10</a:t>
                      </a:r>
                      <a:endParaRPr sz="1100" lang="en-US">
                        <a:effectLst/>
                        <a:latin typeface="Times New Roman" panose="02020603050405020304" pitchFamily="18" charset="0"/>
                        <a:ea typeface="Times New Roman" panose="02020603050405020304" pitchFamily="18" charset="0"/>
                      </a:endParaRPr>
                    </a:p>
                  </a:txBody>
                  <a:tcPr marL="68580" marR="68580" marT="0" marB="0"/>
                </a:tc>
                <a:tc>
                  <a:txBody>
                    <a:bodyPr/>
                    <a:p>
                      <a:pPr marL="0" marR="0">
                        <a:lnSpc>
                          <a:spcPct val="150000"/>
                        </a:lnSpc>
                        <a:spcBef>
                          <a:spcPts val="0"/>
                        </a:spcBef>
                        <a:spcAft>
                          <a:spcPts val="0"/>
                        </a:spcAft>
                      </a:pPr>
                      <a:r>
                        <a:rPr dirty="0" sz="1200" lang="en-US">
                          <a:effectLst/>
                        </a:rPr>
                        <a:t>Not null</a:t>
                      </a:r>
                      <a:endParaRPr dirty="0" sz="1100" lang="en-US">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2081974" y="787076"/>
            <a:ext cx="9398098" cy="5283849"/>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2135844" y="992283"/>
            <a:ext cx="7920313" cy="4453001"/>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1496687" y="946207"/>
            <a:ext cx="8832021" cy="4965587"/>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9" name="Title 1"/>
          <p:cNvSpPr>
            <a:spLocks noGrp="1"/>
          </p:cNvSpPr>
          <p:nvPr>
            <p:ph type="title"/>
          </p:nvPr>
        </p:nvSpPr>
        <p:spPr/>
        <p:txBody>
          <a:bodyPr/>
          <a:p>
            <a:r>
              <a:rPr dirty="0" lang="en-US"/>
              <a:t>ABSTRACT</a:t>
            </a:r>
            <a:endParaRPr dirty="0" lang="en-US"/>
          </a:p>
        </p:txBody>
      </p:sp>
      <p:sp>
        <p:nvSpPr>
          <p:cNvPr id="1048600" name="Content Placeholder 2"/>
          <p:cNvSpPr>
            <a:spLocks noGrp="1"/>
          </p:cNvSpPr>
          <p:nvPr>
            <p:ph idx="1"/>
          </p:nvPr>
        </p:nvSpPr>
        <p:spPr>
          <a:xfrm>
            <a:off x="1295402" y="3021748"/>
            <a:ext cx="9205879" cy="2351713"/>
          </a:xfrm>
        </p:spPr>
        <p:txBody>
          <a:bodyPr>
            <a:normAutofit/>
          </a:bodyPr>
          <a:p>
            <a:pPr indent="457200" marL="0" marR="0">
              <a:lnSpc>
                <a:spcPct val="150000"/>
              </a:lnSpc>
              <a:spcBef>
                <a:spcPts val="0"/>
              </a:spcBef>
              <a:spcAft>
                <a:spcPts val="800"/>
              </a:spcAft>
            </a:pPr>
            <a:r>
              <a:rPr dirty="0" sz="1800" lang="en-US">
                <a:effectLst/>
                <a:latin typeface="Calibri" panose="020F0502020204030204" pitchFamily="34" charset="0"/>
                <a:ea typeface="Calibri" panose="020F0502020204030204" pitchFamily="34" charset="0"/>
                <a:cs typeface="Times New Roman" panose="02020603050405020304" pitchFamily="18" charset="0"/>
              </a:rPr>
              <a:t>Transportation management system is a software application to maintain day to day transactions in transport office. Using this system user can manage transport work. He can select vehicle to transport the goods. He can also track the vehicle delivery of goods. Customer can also book good transport order online. User can also check his goods delivery status online.</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0" marR="0">
              <a:lnSpc>
                <a:spcPct val="150000"/>
              </a:lnSpc>
              <a:spcBef>
                <a:spcPts val="0"/>
              </a:spcBef>
              <a:spcAft>
                <a:spcPts val="800"/>
              </a:spcAft>
            </a:pP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1640331" y="824036"/>
            <a:ext cx="9266614" cy="5209926"/>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1542739" y="986523"/>
            <a:ext cx="8688605" cy="4884955"/>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87" name="Title 1"/>
          <p:cNvSpPr>
            <a:spLocks noGrp="1"/>
          </p:cNvSpPr>
          <p:nvPr>
            <p:ph type="title"/>
          </p:nvPr>
        </p:nvSpPr>
        <p:spPr>
          <a:xfrm>
            <a:off x="1295401" y="2573761"/>
            <a:ext cx="9601196" cy="1303867"/>
          </a:xfrm>
        </p:spPr>
        <p:txBody>
          <a:bodyPr/>
          <a:p>
            <a:r>
              <a:rPr dirty="0" lang="en-US"/>
              <a:t>Thank You</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5" name=""/>
          <p:cNvSpPr>
            <a:spLocks noGrp="1"/>
          </p:cNvSpPr>
          <p:nvPr>
            <p:ph type="title"/>
          </p:nvPr>
        </p:nvSpPr>
        <p:spPr>
          <a:ln w="12700">
            <a:solidFill>
              <a:srgbClr val="000000"/>
            </a:solidFill>
            <a:prstDash val="solid"/>
          </a:ln>
        </p:spPr>
        <p:txBody>
          <a:bodyPr/>
          <a:p>
            <a:r>
              <a:rPr lang="en-US"/>
              <a:t>O</a:t>
            </a:r>
            <a:r>
              <a:rPr lang="en-US"/>
              <a:t>B</a:t>
            </a:r>
            <a:r>
              <a:rPr lang="en-US"/>
              <a:t>J</a:t>
            </a:r>
            <a:r>
              <a:rPr lang="en-US"/>
              <a:t>E</a:t>
            </a:r>
            <a:r>
              <a:rPr lang="en-US"/>
              <a:t>C</a:t>
            </a:r>
            <a:r>
              <a:rPr lang="en-US"/>
              <a:t>T</a:t>
            </a:r>
            <a:r>
              <a:rPr lang="en-US"/>
              <a:t>I</a:t>
            </a:r>
            <a:r>
              <a:rPr lang="en-US"/>
              <a:t>V</a:t>
            </a:r>
            <a:r>
              <a:rPr lang="en-US"/>
              <a:t>E</a:t>
            </a:r>
            <a:r>
              <a:rPr lang="en-US"/>
              <a:t> </a:t>
            </a:r>
            <a:endParaRPr lang="en-IN"/>
          </a:p>
        </p:txBody>
      </p:sp>
      <p:sp>
        <p:nvSpPr>
          <p:cNvPr id="1048606" name=""/>
          <p:cNvSpPr txBox="1"/>
          <p:nvPr/>
        </p:nvSpPr>
        <p:spPr>
          <a:xfrm>
            <a:off x="1575114" y="3024500"/>
            <a:ext cx="9041771" cy="2225040"/>
          </a:xfrm>
          <a:prstGeom prst="rect"/>
        </p:spPr>
        <p:txBody>
          <a:bodyPr rtlCol="0" wrap="square">
            <a:spAutoFit/>
          </a:bodyPr>
          <a:p>
            <a:r>
              <a:rPr dirty="0" sz="1800" lang="en-US">
                <a:effectLst/>
                <a:latin typeface="Calibri" panose="020F0502020204030204" pitchFamily="34" charset="0"/>
                <a:ea typeface="Calibri" panose="020F0502020204030204" pitchFamily="34" charset="0"/>
                <a:cs typeface="Times New Roman" panose="02020603050405020304" pitchFamily="18" charset="0"/>
              </a:rPr>
              <a:t>The main objective of this application is to automate the complete operations of the goods transporter office. In current system all work is getting done manually. User have to manage many things so it is very difficult to manage this business doing work manually. Using this system user can automate many transport operations like billing, tracking payments, creating report etc. Using this system keeping records of transportation is easy. User can find any old records in few clicks. User can also generate old delivery reports and other report easily. They need maintain hundreds of thousands of records. Also searching should be very faster so they can find required details instantly.</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7"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608" name="Content Placeholder 2"/>
          <p:cNvSpPr>
            <a:spLocks noGrp="1"/>
          </p:cNvSpPr>
          <p:nvPr>
            <p:ph idx="1"/>
          </p:nvPr>
        </p:nvSpPr>
        <p:spPr/>
        <p:txBody>
          <a:bodyPr/>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RAM					:  4 GB RAM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9" name="Title 1"/>
          <p:cNvSpPr>
            <a:spLocks noGrp="1"/>
          </p:cNvSpPr>
          <p:nvPr>
            <p:ph type="title"/>
          </p:nvPr>
        </p:nvSpPr>
        <p:spPr/>
        <p:txBody>
          <a:bodyPr/>
          <a:p>
            <a:r>
              <a:rPr b="1" dirty="0" sz="1800" lang="en-US">
                <a:solidFill>
                  <a:srgbClr val="000000"/>
                </a:solidFill>
                <a:effectLst/>
                <a:latin typeface="Times New Roman" panose="02020603050405020304" pitchFamily="18" charset="0"/>
                <a:ea typeface="Times New Roman" panose="02020603050405020304" pitchFamily="18" charset="0"/>
              </a:rPr>
              <a:t> SOFTWARE SPECIFICATION</a:t>
            </a:r>
            <a:br>
              <a:rPr dirty="0" sz="1800" lang="en-US">
                <a:effectLst/>
                <a:latin typeface="Times New Roman" panose="02020603050405020304" pitchFamily="18" charset="0"/>
                <a:ea typeface="Times New Roman" panose="02020603050405020304" pitchFamily="18" charset="0"/>
              </a:rPr>
            </a:br>
            <a:endParaRPr dirty="0" lang="en-US"/>
          </a:p>
        </p:txBody>
      </p:sp>
      <p:sp>
        <p:nvSpPr>
          <p:cNvPr id="1048610" name="Content Placeholder 2"/>
          <p:cNvSpPr>
            <a:spLocks noGrp="1"/>
          </p:cNvSpPr>
          <p:nvPr>
            <p:ph idx="1"/>
          </p:nvPr>
        </p:nvSpPr>
        <p:spPr/>
        <p:txBody>
          <a:bodyPr/>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Back End					:  SQL</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1" name="Title 1"/>
          <p:cNvSpPr>
            <a:spLocks noGrp="1"/>
          </p:cNvSpPr>
          <p:nvPr>
            <p:ph type="title"/>
          </p:nvPr>
        </p:nvSpPr>
        <p:spPr/>
        <p:txBody>
          <a:bodyPr/>
          <a:p>
            <a:r>
              <a:rPr dirty="0" lang="en-US"/>
              <a:t>EXISTING SYSTEM</a:t>
            </a:r>
            <a:endParaRPr dirty="0" lang="en-US"/>
          </a:p>
        </p:txBody>
      </p:sp>
      <p:sp>
        <p:nvSpPr>
          <p:cNvPr id="1048612" name="Content Placeholder 2"/>
          <p:cNvSpPr>
            <a:spLocks noGrp="1"/>
          </p:cNvSpPr>
          <p:nvPr>
            <p:ph idx="1"/>
          </p:nvPr>
        </p:nvSpPr>
        <p:spPr/>
        <p:txBody>
          <a:bodyPr>
            <a:normAutofit/>
          </a:bodyPr>
          <a:p>
            <a:pPr indent="0" marL="0">
              <a:buNone/>
            </a:pPr>
            <a:r>
              <a:rPr dirty="0" sz="1800" kern="100" lang="en-US">
                <a:effectLst/>
                <a:latin typeface="Times New Roman" panose="02020603050405020304" pitchFamily="18" charset="0"/>
                <a:ea typeface="Calibri" panose="020F0502020204030204" pitchFamily="34" charset="0"/>
              </a:rPr>
              <a:t>In existing system all work is done manually. In this system it is very difficult to find old records. Since all work is done manually, it takes time to give report to management regarding their query. Sometime it is very difficult to manage all transport delivery. So an automated system is needed to computerize all these activity.</a:t>
            </a:r>
            <a:endParaRPr dirty="0" lang="en-US"/>
          </a:p>
          <a:p>
            <a:pPr indent="0" marL="0">
              <a:buNone/>
            </a:pPr>
            <a:r>
              <a:rPr dirty="0" lang="en-US"/>
              <a:t>Disadvantages</a:t>
            </a:r>
            <a:endParaRPr dirty="0" lang="en-US"/>
          </a:p>
          <a:p>
            <a:pPr indent="-342900" lvl="0" marL="342900" marR="0">
              <a:lnSpc>
                <a:spcPct val="150000"/>
              </a:lnSpc>
              <a:spcBef>
                <a:spcPts val="0"/>
              </a:spcBef>
              <a:spcAft>
                <a:spcPts val="0"/>
              </a:spcAft>
              <a:buFont typeface="Symbol" panose="05050102010706020507" pitchFamily="18" charset="2"/>
              <a:buChar char=""/>
            </a:pPr>
            <a:r>
              <a:rPr dirty="0" lang="en-US"/>
              <a:t>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To book an order user have to come transportation office.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All work is done on paper so it is error prone system.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8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User can also not able to check his goods delivery status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3" name="Title 1"/>
          <p:cNvSpPr>
            <a:spLocks noGrp="1"/>
          </p:cNvSpPr>
          <p:nvPr>
            <p:ph type="title"/>
          </p:nvPr>
        </p:nvSpPr>
        <p:spPr/>
        <p:txBody>
          <a:bodyPr/>
          <a:p>
            <a:r>
              <a:rPr dirty="0" lang="en-US"/>
              <a:t>PROPOSED SYSTEM</a:t>
            </a:r>
            <a:endParaRPr dirty="0" lang="en-US"/>
          </a:p>
        </p:txBody>
      </p:sp>
      <p:sp>
        <p:nvSpPr>
          <p:cNvPr id="1048614" name="Content Placeholder 2"/>
          <p:cNvSpPr>
            <a:spLocks noGrp="1"/>
          </p:cNvSpPr>
          <p:nvPr>
            <p:ph idx="1"/>
          </p:nvPr>
        </p:nvSpPr>
        <p:spPr/>
        <p:txBody>
          <a:bodyPr>
            <a:normAutofit fontScale="94444" lnSpcReduction="20000"/>
          </a:bodyPr>
          <a:p>
            <a:pPr indent="0" marL="0">
              <a:buNone/>
            </a:pPr>
            <a:r>
              <a:rPr dirty="0" sz="1800" kern="100" lang="en-US">
                <a:effectLst/>
                <a:latin typeface="Times New Roman" panose="02020603050405020304" pitchFamily="18" charset="0"/>
                <a:ea typeface="Calibri" panose="020F0502020204030204" pitchFamily="34" charset="0"/>
              </a:rPr>
              <a:t>	Proposed system will automate all the work done manually in existing transport system. It will store all the records of goods delivery. Using this system user can online check rates of transportation and routes to the destination. User can also manage billing operation of transportation. This system provides the basic components of a shared information system to support the collaboration, rates, routes, roles, transaction sets, documents, and information exchanged to facilitate the booking, execution, and settlement of any type of transportation movement.</a:t>
            </a:r>
            <a:endParaRPr dirty="0" sz="1800" kern="100" lang="en-US">
              <a:effectLst/>
              <a:latin typeface="Times New Roman" panose="02020603050405020304" pitchFamily="18" charset="0"/>
              <a:ea typeface="Calibri" panose="020F0502020204030204" pitchFamily="34" charset="0"/>
            </a:endParaRPr>
          </a:p>
          <a:p>
            <a:pPr indent="0" marL="0">
              <a:buNone/>
            </a:pPr>
            <a:r>
              <a:rPr b="1" dirty="0" sz="1800" kern="100" lang="en-US">
                <a:latin typeface="Times New Roman" panose="02020603050405020304" pitchFamily="18" charset="0"/>
              </a:rPr>
              <a:t>Advantages</a:t>
            </a:r>
            <a:endParaRPr b="1" dirty="0" sz="1800" kern="100" lang="en-US">
              <a:latin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Admin can also check which truck is available for transportation and how long it takes to reach the delivery point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Here user can check everything online and can book his order to transport his goods.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800"/>
              </a:spcAft>
              <a:buFont typeface="Symbol" panose="05050102010706020507" pitchFamily="18" charset="2"/>
              <a:buChar char=""/>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Attractive user interface</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5" name="Title 1"/>
          <p:cNvSpPr>
            <a:spLocks noGrp="1"/>
          </p:cNvSpPr>
          <p:nvPr>
            <p:ph type="title"/>
          </p:nvPr>
        </p:nvSpPr>
        <p:spPr/>
        <p:txBody>
          <a:bodyPr/>
          <a:p>
            <a:r>
              <a:rPr dirty="0" lang="en-US"/>
              <a:t>Modules</a:t>
            </a:r>
            <a:endParaRPr dirty="0" lang="en-US"/>
          </a:p>
        </p:txBody>
      </p:sp>
      <p:sp>
        <p:nvSpPr>
          <p:cNvPr id="1048616" name="Content Placeholder 2"/>
          <p:cNvSpPr>
            <a:spLocks noGrp="1"/>
          </p:cNvSpPr>
          <p:nvPr>
            <p:ph idx="1"/>
          </p:nvPr>
        </p:nvSpPr>
        <p:spPr/>
        <p:txBody>
          <a:bodyPr>
            <a:normAutofit fontScale="88889" lnSpcReduction="20000"/>
          </a:bodyPr>
          <a:p>
            <a:pPr indent="0" lvl="0" marL="0" marR="0">
              <a:lnSpc>
                <a:spcPct val="150000"/>
              </a:lnSpc>
              <a:spcBef>
                <a:spcPts val="0"/>
              </a:spcBef>
              <a:spcAft>
                <a:spcPts val="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V</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cle</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Registration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Admin enter into the login page and add the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v</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c</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l</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details, as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v</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c</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l</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no and name like that. Once the admin registered the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v</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c</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l</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details user screen will show the success message as registered.</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50000"/>
              </a:lnSpc>
              <a:spcBef>
                <a:spcPts val="0"/>
              </a:spcBef>
              <a:spcAft>
                <a:spcPts val="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Drivers Registration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Admin only can register the drivers details, once the driver has been successfully registering the details will be shown in the next screen.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50000"/>
              </a:lnSpc>
              <a:spcBef>
                <a:spcPts val="0"/>
              </a:spcBef>
              <a:spcAft>
                <a:spcPts val="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Goods/Travels Registration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80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If the user needs to send any goods are make any trip, admin has allocate the drivers and </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v</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c</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l</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e</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 in this module. In this module is main work as an allocate the works to the drivers.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7" name="Title 1"/>
          <p:cNvSpPr>
            <a:spLocks noGrp="1"/>
          </p:cNvSpPr>
          <p:nvPr>
            <p:ph type="title"/>
          </p:nvPr>
        </p:nvSpPr>
        <p:spPr/>
        <p:txBody>
          <a:bodyPr/>
          <a:p>
            <a:endParaRPr lang="en-US"/>
          </a:p>
        </p:txBody>
      </p:sp>
      <p:sp>
        <p:nvSpPr>
          <p:cNvPr id="1048618" name="Content Placeholder 2"/>
          <p:cNvSpPr>
            <a:spLocks noGrp="1"/>
          </p:cNvSpPr>
          <p:nvPr>
            <p:ph idx="1"/>
          </p:nvPr>
        </p:nvSpPr>
        <p:spPr/>
        <p:txBody>
          <a:bodyPr>
            <a:normAutofit/>
          </a:bodyPr>
          <a:p>
            <a:pPr indent="0" lvl="0" marL="0" marR="0">
              <a:lnSpc>
                <a:spcPct val="150000"/>
              </a:lnSpc>
              <a:spcBef>
                <a:spcPts val="0"/>
              </a:spcBef>
              <a:spcAft>
                <a:spcPts val="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Delivery status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The delivery details also updated by the admin, once the trip or goods has been reached the status has been changed by the admin.</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50000"/>
              </a:lnSpc>
              <a:spcBef>
                <a:spcPts val="0"/>
              </a:spcBef>
              <a:spcAft>
                <a:spcPts val="0"/>
              </a:spcAft>
              <a:buNone/>
            </a:pPr>
            <a:r>
              <a:rPr b="1" dirty="0" sz="1800" kern="100" lang="en-US">
                <a:effectLst/>
                <a:latin typeface="Times New Roman" panose="02020603050405020304" pitchFamily="18" charset="0"/>
                <a:ea typeface="Calibri" panose="020F0502020204030204" pitchFamily="34" charset="0"/>
                <a:cs typeface="Times New Roman" panose="02020603050405020304" pitchFamily="18" charset="0"/>
              </a:rPr>
              <a:t>Billing details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457200" marL="457200" marR="0">
              <a:lnSpc>
                <a:spcPct val="150000"/>
              </a:lnSpc>
              <a:spcBef>
                <a:spcPts val="0"/>
              </a:spcBef>
              <a:spcAft>
                <a:spcPts val="800"/>
              </a:spcAft>
            </a:pP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The billing details will be taken care for the admin, we can see the billing as a date wise to the view the transport details.</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gokul</cp:lastModifiedBy>
  <dcterms:created xsi:type="dcterms:W3CDTF">2021-01-25T05:06:00Z</dcterms:created>
  <dcterms:modified xsi:type="dcterms:W3CDTF">2023-03-07T08:52:04Z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08bcdefd79204252adc84fca99c5af00</vt:lpwstr>
  </property>
  <property fmtid="{D5CDD505-2E9C-101B-9397-08002B2CF9AE}" pid="3" name="KSOProductBuildVer">
    <vt:lpwstr>1033-11.2.0.11417</vt:lpwstr>
  </property>
</Properties>
</file>