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0" r:id="rId4"/>
    <p:sldId id="28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3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“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”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2255444"/>
            <a:ext cx="6815669" cy="1515533"/>
          </a:xfrm>
        </p:spPr>
        <p:txBody>
          <a:bodyPr/>
          <a:lstStyle/>
          <a:p>
            <a:r>
              <a:rPr lang="en-US"/>
              <a:t>FOOD ORDERING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962397"/>
            <a:ext cx="6815669" cy="1320802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5084" y="973668"/>
            <a:ext cx="10561834" cy="4910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TABLE NAME: WAITER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828800" y="2905432"/>
          <a:ext cx="6673056" cy="20078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7903"/>
                <a:gridCol w="1667903"/>
                <a:gridCol w="1668625"/>
                <a:gridCol w="1668625"/>
              </a:tblGrid>
              <a:tr h="40147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FIELD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SIZE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CONSTRAINT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158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Waiter id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158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Waiter name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158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Username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158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password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TABLE NAME: MENU’S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917290" y="3052916"/>
          <a:ext cx="6584566" cy="18603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5786"/>
                <a:gridCol w="1645786"/>
                <a:gridCol w="1646497"/>
                <a:gridCol w="1646497"/>
              </a:tblGrid>
              <a:tr h="37198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FIELD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SIZE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CONSTRAINT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208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Menu id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208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Food name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208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Cost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208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Food image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TABLE NAME: ORDER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094271" y="2964427"/>
          <a:ext cx="6407584" cy="20691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1550"/>
                <a:gridCol w="1601550"/>
                <a:gridCol w="1602242"/>
                <a:gridCol w="1602242"/>
              </a:tblGrid>
              <a:tr h="34478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FIELD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SIZE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CONSTRAINT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487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Order id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487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Table id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Foreign key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487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Menu id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Foreign key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487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Quantity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487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Order status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TABLE NAME: BILLING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740310" y="2890684"/>
          <a:ext cx="6761546" cy="20225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0021"/>
                <a:gridCol w="1690021"/>
                <a:gridCol w="1690752"/>
                <a:gridCol w="1690752"/>
              </a:tblGrid>
              <a:tr h="40442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FIELD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SIZE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CONSTRAINT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453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Bill id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453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Order id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Foreign key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453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Customer name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453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Total amount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0223" y="973668"/>
            <a:ext cx="10182295" cy="4910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32387" y="725517"/>
            <a:ext cx="8509819" cy="5748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5152" y="973668"/>
            <a:ext cx="9405645" cy="4527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640</Words>
  <Application>WPS Presentation</Application>
  <PresentationFormat>Widescreen</PresentationFormat>
  <Paragraphs>180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SimSun</vt:lpstr>
      <vt:lpstr>Wingdings</vt:lpstr>
      <vt:lpstr>Wingdings 3</vt:lpstr>
      <vt:lpstr>Arial</vt:lpstr>
      <vt:lpstr>Times New Roman</vt:lpstr>
      <vt:lpstr>Century Gothic</vt:lpstr>
      <vt:lpstr>Microsoft YaHei</vt:lpstr>
      <vt:lpstr>Arial Unicode MS</vt:lpstr>
      <vt:lpstr>Calibri</vt:lpstr>
      <vt:lpstr>Ion Boardroom</vt:lpstr>
      <vt:lpstr>FOOD ORDERING SYSTEM</vt:lpstr>
      <vt:lpstr>TABLE NAME: WAITER </vt:lpstr>
      <vt:lpstr>TABLE NAME: MENU’S </vt:lpstr>
      <vt:lpstr>TABLE NAME: ORDER </vt:lpstr>
      <vt:lpstr>TABLE NAME: BILLING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VOTING SYSTEM</dc:title>
  <dc:creator>Gokul Balasubramaniyam</dc:creator>
  <cp:lastModifiedBy>gokul</cp:lastModifiedBy>
  <cp:revision>23</cp:revision>
  <dcterms:created xsi:type="dcterms:W3CDTF">2021-01-26T14:06:00Z</dcterms:created>
  <dcterms:modified xsi:type="dcterms:W3CDTF">2023-03-06T18:15:56Z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27F8E3B0C95649E29BB5E405667B9C75</vt:lpwstr>
  </property>
  <property fmtid="{D5CDD505-2E9C-101B-9397-08002B2CF9AE}" pid="3" name="KSOProductBuildVer">
    <vt:lpwstr>1033-11.2.0.11417</vt:lpwstr>
  </property>
</Properties>
</file>