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9" r:id="rId13"/>
    <p:sldId id="266" r:id="rId14"/>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64" d="100"/>
          <a:sy n="64"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9D843A9-3C7A-4134-A01A-FDBE24FA9F0E}" type="datetimeFigureOut">
              <a:rPr lang="en-US" smtClean="0"/>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A3729982-FFDC-4771-BC60-CD1468B6D3C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fld>
            <a:endParaRPr lang="en-IN"/>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fld>
            <a:endParaRPr lang="en-IN"/>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fld>
            <a:endParaRPr lang="en-IN"/>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9D843A9-3C7A-4134-A01A-FDBE24FA9F0E}" type="datetimeFigureOut">
              <a:rPr lang="en-US" smtClean="0"/>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3729982-FFDC-4771-BC60-CD1468B6D3CE}" type="slidenum">
              <a:rPr lang="en-IN" smtClean="0"/>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9D843A9-3C7A-4134-A01A-FDBE24FA9F0E}" type="datetimeFigureOut">
              <a:rPr lang="en-US" smtClean="0"/>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3729982-FFDC-4771-BC60-CD1468B6D3C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4356"/>
            <a:ext cx="7772400" cy="1829761"/>
          </a:xfrm>
        </p:spPr>
        <p:txBody>
          <a:bodyPr/>
          <a:lstStyle/>
          <a:p>
            <a:r>
              <a:rPr lang="en-IN" dirty="0"/>
              <a:t>TOURIST GUIDE MANAGEMENT SYSTEM</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92500"/>
          </a:bodyPr>
          <a:lstStyle/>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Create User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User can manually open this application and create the account, once the account has been created then user can able to login by using username and password. After the login only user can select the package and booking their favorite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Create &amp; Managing Tour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Admin can create and modify the package details, this screen has to collect some information for package name, package type, location, price, images etc. This packages are displaying in the user account and they can book the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274638"/>
            <a:ext cx="8229600" cy="368280"/>
          </a:xfrm>
        </p:spPr>
        <p:txBody>
          <a:bodyPr>
            <a:normAutofit fontScale="90000"/>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6192688"/>
          </a:xfrm>
        </p:spPr>
        <p:txBody>
          <a:bodyPr>
            <a:normAutofit fontScale="85000" lnSpcReduction="10000"/>
          </a:bodyPr>
          <a:lstStyle/>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Book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package details are displaying in the user portal then the user can check the package details then they can check and book the places. Once the packages are booked then admin will get notify.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Manage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packages are booked then the admin will get notify and view the booking details. The details have user details as well then, they can contact them through mobile. It s an main module for admin can contact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Managing Enquiries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user wants to collect the enquiries, they have to submit the enquiry details, it will be shown in the admin portal. If the admin wants to clarify their enquiry, they will contact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Level 0</a:t>
            </a:r>
            <a:endParaRPr lang="en-IN" dirty="0"/>
          </a:p>
        </p:txBody>
      </p:sp>
      <p:sp>
        <p:nvSpPr>
          <p:cNvPr id="3" name="Title 2"/>
          <p:cNvSpPr>
            <a:spLocks noGrp="1"/>
          </p:cNvSpPr>
          <p:nvPr>
            <p:ph type="title"/>
          </p:nvPr>
        </p:nvSpPr>
        <p:spPr/>
        <p:txBody>
          <a:bodyPr>
            <a:normAutofit fontScale="90000"/>
          </a:bodyPr>
          <a:lstStyle/>
          <a:p>
            <a:r>
              <a:rPr lang="en-IN" dirty="0"/>
              <a:t>Data  Flow Diagram</a:t>
            </a:r>
            <a:br>
              <a:rPr lang="en-IN" dirty="0"/>
            </a:b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47664" y="2636912"/>
            <a:ext cx="6621604" cy="12927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LEVEL 1:</a:t>
            </a:r>
            <a:endParaRPr lang="en-IN" dirty="0"/>
          </a:p>
          <a:p>
            <a:endParaRPr lang="en-IN" dirty="0"/>
          </a:p>
        </p:txBody>
      </p:sp>
      <p:sp>
        <p:nvSpPr>
          <p:cNvPr id="3" name="Title 2"/>
          <p:cNvSpPr>
            <a:spLocks noGrp="1"/>
          </p:cNvSpPr>
          <p:nvPr>
            <p:ph type="title"/>
          </p:nvPr>
        </p:nvSpPr>
        <p:spPr/>
        <p:txBody>
          <a:bodyPr/>
          <a:lstStyle/>
          <a:p>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07904" y="137319"/>
            <a:ext cx="5147628" cy="65833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endParaRPr lang="en-IN" dirty="0">
              <a:solidFill>
                <a:schemeClr val="accent2">
                  <a:lumMod val="50000"/>
                </a:schemeClr>
              </a:solidFill>
            </a:endParaRPr>
          </a:p>
        </p:txBody>
      </p:sp>
      <p:sp>
        <p:nvSpPr>
          <p:cNvPr id="3" name="Title 2"/>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7500"/>
          </a:bodyPr>
          <a:lstStyle/>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Tourism Management System is a complete tourist fully integrated tourism web site. The website covers all the areas required for an including tourism. This project is developed to manage the tourist in the tourism management web site. The main module in this project are login, tourist management, complaints and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the project is to develop a system that automates the processes and activities of a travel and. The purpose is to design a system using which one can perform all operations related to traveling.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en-IN" dirty="0"/>
              <a:t>ABSTRACT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Processor				:  P 4 700 GHz.</a:t>
            </a:r>
            <a:endParaRPr lang="en-IN" dirty="0"/>
          </a:p>
          <a:p>
            <a:r>
              <a:rPr lang="en-IN" dirty="0"/>
              <a:t>RAM					:  256MB RAM</a:t>
            </a:r>
            <a:endParaRPr lang="en-IN" dirty="0"/>
          </a:p>
          <a:p>
            <a:r>
              <a:rPr lang="en-IN" dirty="0"/>
              <a:t>Hard Disk Drive			:  40 GB HDD</a:t>
            </a:r>
            <a:endParaRPr lang="en-IN" dirty="0"/>
          </a:p>
          <a:p>
            <a:endParaRPr lang="en-IN" dirty="0"/>
          </a:p>
        </p:txBody>
      </p:sp>
      <p:sp>
        <p:nvSpPr>
          <p:cNvPr id="3" name="Title 2"/>
          <p:cNvSpPr>
            <a:spLocks noGrp="1"/>
          </p:cNvSpPr>
          <p:nvPr>
            <p:ph type="title"/>
          </p:nvPr>
        </p:nvSpPr>
        <p:spPr/>
        <p:txBody>
          <a:bodyPr>
            <a:normAutofit/>
          </a:bodyPr>
          <a:lstStyle/>
          <a:p>
            <a:r>
              <a:rPr lang="en-IN" dirty="0"/>
              <a:t>Hardware Specification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Operating System 	:  Windows XP/7/8/10</a:t>
            </a:r>
            <a:endParaRPr lang="en-IN" dirty="0"/>
          </a:p>
          <a:p>
            <a:r>
              <a:rPr lang="en-IN" dirty="0"/>
              <a:t>Front End		:  JAVA		</a:t>
            </a:r>
            <a:endParaRPr lang="en-IN" dirty="0"/>
          </a:p>
          <a:p>
            <a:r>
              <a:rPr lang="en-IN" dirty="0"/>
              <a:t>Back End		:  MY SQL</a:t>
            </a:r>
            <a:endParaRPr lang="en-IN" dirty="0"/>
          </a:p>
          <a:p>
            <a:endParaRPr lang="en-IN" dirty="0"/>
          </a:p>
        </p:txBody>
      </p:sp>
      <p:sp>
        <p:nvSpPr>
          <p:cNvPr id="3" name="Title 2"/>
          <p:cNvSpPr>
            <a:spLocks noGrp="1"/>
          </p:cNvSpPr>
          <p:nvPr>
            <p:ph type="title"/>
          </p:nvPr>
        </p:nvSpPr>
        <p:spPr/>
        <p:txBody>
          <a:bodyPr>
            <a:normAutofit fontScale="90000"/>
          </a:bodyPr>
          <a:lstStyle/>
          <a:p>
            <a:r>
              <a:rPr lang="en-IN" dirty="0"/>
              <a:t>Software Specification</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present system a customer has to approach various agencies to find details of places and book tickets. this often requires a lot of time and effort. A customer may not get desired information from these offices and often the customer may be misguided. It is tedious for a customer to plan a particular journey and have it executed properly.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EXISTING SYSTEM</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This system is not an user friendly.</a:t>
            </a:r>
            <a:endParaRPr lang="en-IN" dirty="0"/>
          </a:p>
          <a:p>
            <a:r>
              <a:rPr lang="en-IN" dirty="0"/>
              <a:t>Can’t use all users</a:t>
            </a:r>
            <a:endParaRPr lang="en-IN" dirty="0"/>
          </a:p>
        </p:txBody>
      </p:sp>
      <p:sp>
        <p:nvSpPr>
          <p:cNvPr id="3" name="Title 2"/>
          <p:cNvSpPr>
            <a:spLocks noGrp="1"/>
          </p:cNvSpPr>
          <p:nvPr>
            <p:ph type="title"/>
          </p:nvPr>
        </p:nvSpPr>
        <p:spPr/>
        <p:txBody>
          <a:bodyPr>
            <a:normAutofit fontScale="90000"/>
          </a:bodyPr>
          <a:lstStyle/>
          <a:p>
            <a:r>
              <a:rPr lang="en-IN" dirty="0"/>
              <a:t>Disadvantages:</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 web-based application and maintains centralized repository of all related information. The system allows one to easily access the relevant information and make necessary arrangements. User can decide about places they want to visit and make bookings online for travel and accommodation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PROPOSED SYSTEM</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r>
              <a:rPr lang="en-IN" dirty="0"/>
              <a:t>User no need to google it.</a:t>
            </a:r>
            <a:endParaRPr lang="en-IN" dirty="0"/>
          </a:p>
          <a:p>
            <a:r>
              <a:rPr lang="en-IN" dirty="0"/>
              <a:t>Save time</a:t>
            </a:r>
            <a:endParaRPr lang="en-IN" dirty="0"/>
          </a:p>
          <a:p>
            <a:r>
              <a:rPr lang="en-IN" dirty="0"/>
              <a:t>Amazing web site design</a:t>
            </a:r>
            <a:endParaRPr lang="en-IN" dirty="0"/>
          </a:p>
        </p:txBody>
      </p:sp>
      <p:sp>
        <p:nvSpPr>
          <p:cNvPr id="3" name="Title 2"/>
          <p:cNvSpPr>
            <a:spLocks noGrp="1"/>
          </p:cNvSpPr>
          <p:nvPr>
            <p:ph type="title"/>
          </p:nvPr>
        </p:nvSpPr>
        <p:spPr/>
        <p:txBody>
          <a:bodyPr>
            <a:normAutofit fontScale="90000"/>
          </a:bodyPr>
          <a:lstStyle/>
          <a:p>
            <a:r>
              <a:rPr lang="en-IN" dirty="0"/>
              <a:t>Advantages: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User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&amp; Manage Tour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Booking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Enquiries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MODULES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2926</Words>
  <Application>WPS Presentation</Application>
  <PresentationFormat>On-screen Show (4:3)</PresentationFormat>
  <Paragraphs>71</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3</vt:lpstr>
      <vt:lpstr>Verdana</vt:lpstr>
      <vt:lpstr>Wingdings 2</vt:lpstr>
      <vt:lpstr>Times New Roman</vt:lpstr>
      <vt:lpstr>Calibri</vt:lpstr>
      <vt:lpstr>Lucida Sans Unicode</vt:lpstr>
      <vt:lpstr>Microsoft YaHei</vt:lpstr>
      <vt:lpstr>Arial Unicode MS</vt:lpstr>
      <vt:lpstr>Concourse</vt:lpstr>
      <vt:lpstr>TOURIST GUIDE MANAGEMENT SYSTEM</vt:lpstr>
      <vt:lpstr>ABSTRACT</vt:lpstr>
      <vt:lpstr>Hardware Specification</vt:lpstr>
      <vt:lpstr>Software Specification </vt:lpstr>
      <vt:lpstr>EXISTING SYSTEM </vt:lpstr>
      <vt:lpstr>Disadvantages: </vt:lpstr>
      <vt:lpstr>PROPOSED SYSTEM </vt:lpstr>
      <vt:lpstr>Advantages: </vt:lpstr>
      <vt:lpstr>MODULES </vt:lpstr>
      <vt:lpstr>PowerPoint 演示文稿</vt:lpstr>
      <vt:lpstr>PowerPoint 演示文稿</vt:lpstr>
      <vt:lpstr>Data  Flow Diagram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gokul</cp:lastModifiedBy>
  <cp:revision>35</cp:revision>
  <dcterms:created xsi:type="dcterms:W3CDTF">2018-12-30T12:38:00Z</dcterms:created>
  <dcterms:modified xsi:type="dcterms:W3CDTF">2023-02-16T17:04:32Z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847E0E7C62D74E6F9370D79227FF685A</vt:lpwstr>
  </property>
</Properties>
</file>