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7" r:id="rId18"/>
    <p:sldId id="272" r:id="rId19"/>
    <p:sldId id="273" r:id="rId20"/>
    <p:sldId id="274" r:id="rId21"/>
    <p:sldId id="275" r:id="rId22"/>
    <p:sldId id="276" r:id="rId23"/>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43" autoAdjust="0"/>
    <p:restoredTop sz="94660"/>
  </p:normalViewPr>
  <p:slideViewPr>
    <p:cSldViewPr snapToGrid="0">
      <p:cViewPr varScale="1">
        <p:scale>
          <a:sx n="69" d="100"/>
          <a:sy n="69" d="100"/>
        </p:scale>
        <p:origin x="774" y="60"/>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6" name=""/>
        <p:cNvGrpSpPr/>
        <p:nvPr/>
      </p:nvGrpSpPr>
      <p:grpSpPr>
        <a:xfrm>
          <a:off x="0" y="0"/>
          <a:ext cx="0" cy="0"/>
          <a:chOff x="0" y="0"/>
          <a:chExt cx="0" cy="0"/>
        </a:xfrm>
      </p:grpSpPr>
      <p:sp>
        <p:nvSpPr>
          <p:cNvPr id="104866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1" name=""/>
        <p:cNvGrpSpPr/>
        <p:nvPr/>
      </p:nvGrpSpPr>
      <p:grpSpPr>
        <a:xfrm>
          <a:off x="0" y="0"/>
          <a:ext cx="0" cy="0"/>
          <a:chOff x="0" y="0"/>
          <a:chExt cx="0" cy="0"/>
        </a:xfrm>
      </p:grpSpPr>
      <p:sp>
        <p:nvSpPr>
          <p:cNvPr id="1048592" name="Title 1"/>
          <p:cNvSpPr>
            <a:spLocks noGrp="1"/>
          </p:cNvSpPr>
          <p:nvPr>
            <p:ph type="ctrTitle"/>
          </p:nvPr>
        </p:nvSpPr>
        <p:spPr>
          <a:xfrm>
            <a:off x="2417779" y="802298"/>
            <a:ext cx="8637073" cy="2541431"/>
          </a:xfrm>
        </p:spPr>
        <p:txBody>
          <a:bodyPr anchor="b" bIns="0">
            <a:normAutofit/>
          </a:bodyPr>
          <a:lstStyle>
            <a:lvl1pPr algn="l">
              <a:defRPr sz="6600"/>
            </a:lvl1pPr>
          </a:lstStyle>
          <a:p>
            <a:r>
              <a:rPr lang="en-US"/>
              <a:t>Click to edit Master title style</a:t>
            </a:r>
            <a:endParaRPr dirty="0" lang="en-US"/>
          </a:p>
        </p:txBody>
      </p:sp>
      <p:sp>
        <p:nvSpPr>
          <p:cNvPr id="1048593" name="Subtitle 2"/>
          <p:cNvSpPr>
            <a:spLocks noGrp="1"/>
          </p:cNvSpPr>
          <p:nvPr>
            <p:ph type="subTitle" idx="1"/>
          </p:nvPr>
        </p:nvSpPr>
        <p:spPr>
          <a:xfrm>
            <a:off x="2417780" y="3531204"/>
            <a:ext cx="8637072" cy="977621"/>
          </a:xfrm>
        </p:spPr>
        <p:txBody>
          <a:bodyPr bIns="91440" tIns="91440">
            <a:normAutofit/>
          </a:bodyPr>
          <a:lstStyle>
            <a:lvl1pPr algn="l" indent="0" marL="0">
              <a:buNone/>
              <a:defRPr baseline="0" b="0" cap="all" sz="1800">
                <a:solidFill>
                  <a:schemeClr val="tx1"/>
                </a:solidFill>
              </a:defRPr>
            </a:lvl1pPr>
            <a:lvl2pPr algn="ctr" indent="0" marL="457200">
              <a:buNone/>
              <a:defRPr sz="18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94" name="Date Placeholder 3"/>
          <p:cNvSpPr>
            <a:spLocks noGrp="1"/>
          </p:cNvSpPr>
          <p:nvPr>
            <p:ph type="dt" sz="half" idx="10"/>
          </p:nvPr>
        </p:nvSpPr>
        <p:spPr/>
        <p:txBody>
          <a:bodyPr/>
          <a:p>
            <a:fld id="{1C6E12D2-DA3A-480B-BCDF-BFB6C7EBE402}" type="datetimeFigureOut">
              <a:rPr lang="en-US" smtClean="0"/>
            </a:fld>
            <a:endParaRPr lang="en-US"/>
          </a:p>
        </p:txBody>
      </p:sp>
      <p:sp>
        <p:nvSpPr>
          <p:cNvPr id="1048595" name="Footer Placeholder 4"/>
          <p:cNvSpPr>
            <a:spLocks noGrp="1"/>
          </p:cNvSpPr>
          <p:nvPr>
            <p:ph type="ftr" sz="quarter" idx="11"/>
          </p:nvPr>
        </p:nvSpPr>
        <p:spPr>
          <a:xfrm>
            <a:off x="2416500" y="329307"/>
            <a:ext cx="4973915" cy="309201"/>
          </a:xfrm>
        </p:spPr>
        <p:txBody>
          <a:bodyPr/>
          <a:p>
            <a:endParaRPr lang="en-US"/>
          </a:p>
        </p:txBody>
      </p:sp>
      <p:sp>
        <p:nvSpPr>
          <p:cNvPr id="1048596" name="Slide Number Placeholder 5"/>
          <p:cNvSpPr>
            <a:spLocks noGrp="1"/>
          </p:cNvSpPr>
          <p:nvPr>
            <p:ph type="sldNum" sz="quarter" idx="12"/>
          </p:nvPr>
        </p:nvSpPr>
        <p:spPr>
          <a:xfrm>
            <a:off x="1437664" y="798973"/>
            <a:ext cx="811019" cy="503578"/>
          </a:xfrm>
        </p:spPr>
        <p:txBody>
          <a:bodyPr/>
          <a:p>
            <a:fld id="{F1BBC3DF-4D3E-4D62-AC24-223E50BCC8DF}" type="slidenum">
              <a:rPr lang="en-US" smtClean="0"/>
            </a:fld>
            <a:endParaRPr lang="en-US"/>
          </a:p>
        </p:txBody>
      </p:sp>
      <p:cxnSp>
        <p:nvCxnSpPr>
          <p:cNvPr id="3145730" name="Straight Connector 14"/>
          <p:cNvCxnSpPr>
            <a:cxnSpLocks/>
          </p:cNvCxnSpPr>
          <p:nvPr/>
        </p:nvCxnSpPr>
        <p:spPr>
          <a:xfrm>
            <a:off x="2417780" y="3528542"/>
            <a:ext cx="863707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1" name=""/>
        <p:cNvGrpSpPr/>
        <p:nvPr/>
      </p:nvGrpSpPr>
      <p:grpSpPr>
        <a:xfrm>
          <a:off x="0" y="0"/>
          <a:ext cx="0" cy="0"/>
          <a:chOff x="0" y="0"/>
          <a:chExt cx="0" cy="0"/>
        </a:xfrm>
      </p:grpSpPr>
      <p:sp>
        <p:nvSpPr>
          <p:cNvPr id="1048635" name="Title 1"/>
          <p:cNvSpPr>
            <a:spLocks noGrp="1"/>
          </p:cNvSpPr>
          <p:nvPr>
            <p:ph type="title"/>
          </p:nvPr>
        </p:nvSpPr>
        <p:spPr/>
        <p:txBody>
          <a:bodyPr/>
          <a:p>
            <a:r>
              <a:rPr lang="en-US"/>
              <a:t>Click to edit Master title style</a:t>
            </a:r>
            <a:endParaRPr dirty="0" lang="en-US"/>
          </a:p>
        </p:txBody>
      </p:sp>
      <p:sp>
        <p:nvSpPr>
          <p:cNvPr id="1048636" name="Vertical Text Placeholder 2"/>
          <p:cNvSpPr>
            <a:spLocks noGrp="1"/>
          </p:cNvSpPr>
          <p:nvPr>
            <p:ph type="body" orient="vert" idx="1"/>
          </p:nvPr>
        </p:nvSpPr>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37" name="Date Placeholder 3"/>
          <p:cNvSpPr>
            <a:spLocks noGrp="1"/>
          </p:cNvSpPr>
          <p:nvPr>
            <p:ph type="dt" sz="half" idx="10"/>
          </p:nvPr>
        </p:nvSpPr>
        <p:spPr/>
        <p:txBody>
          <a:bodyPr/>
          <a:p>
            <a:fld id="{1C6E12D2-DA3A-480B-BCDF-BFB6C7EBE402}" type="datetimeFigureOut">
              <a:rPr lang="en-US" smtClean="0"/>
            </a:fld>
            <a:endParaRPr lang="en-US"/>
          </a:p>
        </p:txBody>
      </p:sp>
      <p:sp>
        <p:nvSpPr>
          <p:cNvPr id="1048638" name="Footer Placeholder 4"/>
          <p:cNvSpPr>
            <a:spLocks noGrp="1"/>
          </p:cNvSpPr>
          <p:nvPr>
            <p:ph type="ftr" sz="quarter" idx="11"/>
          </p:nvPr>
        </p:nvSpPr>
        <p:spPr/>
        <p:txBody>
          <a:bodyPr/>
          <a:p>
            <a:endParaRPr lang="en-US"/>
          </a:p>
        </p:txBody>
      </p:sp>
      <p:sp>
        <p:nvSpPr>
          <p:cNvPr id="1048639" name="Slide Number Placeholder 5"/>
          <p:cNvSpPr>
            <a:spLocks noGrp="1"/>
          </p:cNvSpPr>
          <p:nvPr>
            <p:ph type="sldNum" sz="quarter" idx="12"/>
          </p:nvPr>
        </p:nvSpPr>
        <p:spPr/>
        <p:txBody>
          <a:bodyPr/>
          <a:p>
            <a:fld id="{F1BBC3DF-4D3E-4D62-AC24-223E50BCC8DF}" type="slidenum">
              <a:rPr lang="en-US" smtClean="0"/>
            </a:fld>
            <a:endParaRPr lang="en-US"/>
          </a:p>
        </p:txBody>
      </p:sp>
      <p:cxnSp>
        <p:nvCxnSpPr>
          <p:cNvPr id="3145734" name="Straight Connector 25"/>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8" name=""/>
        <p:cNvGrpSpPr/>
        <p:nvPr/>
      </p:nvGrpSpPr>
      <p:grpSpPr>
        <a:xfrm>
          <a:off x="0" y="0"/>
          <a:ext cx="0" cy="0"/>
          <a:chOff x="0" y="0"/>
          <a:chExt cx="0" cy="0"/>
        </a:xfrm>
      </p:grpSpPr>
      <p:sp>
        <p:nvSpPr>
          <p:cNvPr id="1048622" name="Vertical Title 1"/>
          <p:cNvSpPr>
            <a:spLocks noGrp="1"/>
          </p:cNvSpPr>
          <p:nvPr>
            <p:ph type="title" orient="vert"/>
          </p:nvPr>
        </p:nvSpPr>
        <p:spPr>
          <a:xfrm>
            <a:off x="9439111" y="798973"/>
            <a:ext cx="1615742" cy="4659889"/>
          </a:xfrm>
        </p:spPr>
        <p:txBody>
          <a:bodyPr vert="eaVert"/>
          <a:lstStyle>
            <a:lvl1pPr algn="l"/>
          </a:lstStyle>
          <a:p>
            <a:r>
              <a:rPr lang="en-US"/>
              <a:t>Click to edit Master title style</a:t>
            </a:r>
            <a:endParaRPr dirty="0" lang="en-US"/>
          </a:p>
        </p:txBody>
      </p:sp>
      <p:sp>
        <p:nvSpPr>
          <p:cNvPr id="1048623" name="Vertical Text Placeholder 2"/>
          <p:cNvSpPr>
            <a:spLocks noGrp="1"/>
          </p:cNvSpPr>
          <p:nvPr>
            <p:ph type="body" orient="vert" idx="1"/>
          </p:nvPr>
        </p:nvSpPr>
        <p:spPr>
          <a:xfrm>
            <a:off x="1444672" y="798973"/>
            <a:ext cx="7828830" cy="4659889"/>
          </a:xfrm>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24" name="Date Placeholder 3"/>
          <p:cNvSpPr>
            <a:spLocks noGrp="1"/>
          </p:cNvSpPr>
          <p:nvPr>
            <p:ph type="dt" sz="half" idx="10"/>
          </p:nvPr>
        </p:nvSpPr>
        <p:spPr/>
        <p:txBody>
          <a:bodyPr/>
          <a:p>
            <a:fld id="{1C6E12D2-DA3A-480B-BCDF-BFB6C7EBE402}" type="datetimeFigureOut">
              <a:rPr lang="en-US" smtClean="0"/>
            </a:fld>
            <a:endParaRPr lang="en-US"/>
          </a:p>
        </p:txBody>
      </p:sp>
      <p:sp>
        <p:nvSpPr>
          <p:cNvPr id="1048625" name="Footer Placeholder 4"/>
          <p:cNvSpPr>
            <a:spLocks noGrp="1"/>
          </p:cNvSpPr>
          <p:nvPr>
            <p:ph type="ftr" sz="quarter" idx="11"/>
          </p:nvPr>
        </p:nvSpPr>
        <p:spPr/>
        <p:txBody>
          <a:bodyPr/>
          <a:p>
            <a:endParaRPr lang="en-US"/>
          </a:p>
        </p:txBody>
      </p:sp>
      <p:sp>
        <p:nvSpPr>
          <p:cNvPr id="1048626" name="Slide Number Placeholder 5"/>
          <p:cNvSpPr>
            <a:spLocks noGrp="1"/>
          </p:cNvSpPr>
          <p:nvPr>
            <p:ph type="sldNum" sz="quarter" idx="12"/>
          </p:nvPr>
        </p:nvSpPr>
        <p:spPr/>
        <p:txBody>
          <a:bodyPr/>
          <a:p>
            <a:fld id="{F1BBC3DF-4D3E-4D62-AC24-223E50BCC8DF}" type="slidenum">
              <a:rPr lang="en-US" smtClean="0"/>
            </a:fld>
            <a:endParaRPr lang="en-US"/>
          </a:p>
        </p:txBody>
      </p:sp>
      <p:cxnSp>
        <p:nvCxnSpPr>
          <p:cNvPr id="3145732" name="Straight Connector 14"/>
          <p:cNvCxnSpPr>
            <a:cxnSpLocks/>
          </p:cNvCxnSpPr>
          <p:nvPr/>
        </p:nvCxnSpPr>
        <p:spPr>
          <a:xfrm>
            <a:off x="9439111" y="798973"/>
            <a:ext cx="0" cy="4659889"/>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6" name=""/>
        <p:cNvGrpSpPr/>
        <p:nvPr/>
      </p:nvGrpSpPr>
      <p:grpSpPr>
        <a:xfrm>
          <a:off x="0" y="0"/>
          <a:ext cx="0" cy="0"/>
          <a:chOff x="0" y="0"/>
          <a:chExt cx="0" cy="0"/>
        </a:xfrm>
      </p:grpSpPr>
      <p:sp>
        <p:nvSpPr>
          <p:cNvPr id="1048585" name="Title 1"/>
          <p:cNvSpPr>
            <a:spLocks noGrp="1"/>
          </p:cNvSpPr>
          <p:nvPr>
            <p:ph type="title"/>
          </p:nvPr>
        </p:nvSpPr>
        <p:spPr/>
        <p:txBody>
          <a:bodyPr/>
          <a:p>
            <a:r>
              <a:rPr lang="en-US"/>
              <a:t>Click to edit Master title style</a:t>
            </a:r>
            <a:endParaRPr dirty="0" lang="en-US"/>
          </a:p>
        </p:txBody>
      </p:sp>
      <p:sp>
        <p:nvSpPr>
          <p:cNvPr id="1048586" name="Content Placeholder 2"/>
          <p:cNvSpPr>
            <a:spLocks noGrp="1"/>
          </p:cNvSpPr>
          <p:nvPr>
            <p:ph idx="1"/>
          </p:nvPr>
        </p:nvSpPr>
        <p:spPr/>
        <p:txBody>
          <a:bodyPr ancho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587" name="Date Placeholder 3"/>
          <p:cNvSpPr>
            <a:spLocks noGrp="1"/>
          </p:cNvSpPr>
          <p:nvPr>
            <p:ph type="dt" sz="half" idx="10"/>
          </p:nvPr>
        </p:nvSpPr>
        <p:spPr/>
        <p:txBody>
          <a:bodyPr/>
          <a:p>
            <a:fld id="{1C6E12D2-DA3A-480B-BCDF-BFB6C7EBE402}" type="datetimeFigureOut">
              <a:rPr lang="en-US" smtClean="0"/>
            </a:fld>
            <a:endParaRPr lang="en-US"/>
          </a:p>
        </p:txBody>
      </p:sp>
      <p:sp>
        <p:nvSpPr>
          <p:cNvPr id="1048588" name="Footer Placeholder 4"/>
          <p:cNvSpPr>
            <a:spLocks noGrp="1"/>
          </p:cNvSpPr>
          <p:nvPr>
            <p:ph type="ftr" sz="quarter" idx="11"/>
          </p:nvPr>
        </p:nvSpPr>
        <p:spPr/>
        <p:txBody>
          <a:bodyPr/>
          <a:p>
            <a:endParaRPr lang="en-US"/>
          </a:p>
        </p:txBody>
      </p:sp>
      <p:sp>
        <p:nvSpPr>
          <p:cNvPr id="1048589" name="Slide Number Placeholder 5"/>
          <p:cNvSpPr>
            <a:spLocks noGrp="1"/>
          </p:cNvSpPr>
          <p:nvPr>
            <p:ph type="sldNum" sz="quarter" idx="12"/>
          </p:nvPr>
        </p:nvSpPr>
        <p:spPr/>
        <p:txBody>
          <a:bodyPr/>
          <a:p>
            <a:fld id="{F1BBC3DF-4D3E-4D62-AC24-223E50BCC8DF}" type="slidenum">
              <a:rPr lang="en-US" smtClean="0"/>
            </a:fld>
            <a:endParaRPr lang="en-US"/>
          </a:p>
        </p:txBody>
      </p:sp>
      <p:cxnSp>
        <p:nvCxnSpPr>
          <p:cNvPr id="3145729" name="Straight Connector 32"/>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2" name=""/>
        <p:cNvGrpSpPr/>
        <p:nvPr/>
      </p:nvGrpSpPr>
      <p:grpSpPr>
        <a:xfrm>
          <a:off x="0" y="0"/>
          <a:ext cx="0" cy="0"/>
          <a:chOff x="0" y="0"/>
          <a:chExt cx="0" cy="0"/>
        </a:xfrm>
      </p:grpSpPr>
      <p:sp>
        <p:nvSpPr>
          <p:cNvPr id="1048640"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dirty="0" lang="en-US"/>
          </a:p>
        </p:txBody>
      </p:sp>
      <p:sp>
        <p:nvSpPr>
          <p:cNvPr id="1048641" name="Text Placeholder 2"/>
          <p:cNvSpPr>
            <a:spLocks noGrp="1"/>
          </p:cNvSpPr>
          <p:nvPr>
            <p:ph type="body" idx="1"/>
          </p:nvPr>
        </p:nvSpPr>
        <p:spPr>
          <a:xfrm>
            <a:off x="1454239" y="3806195"/>
            <a:ext cx="8630446" cy="1012929"/>
          </a:xfrm>
        </p:spPr>
        <p:txBody>
          <a:bodyPr tIns="91440">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endParaRPr lang="en-US"/>
          </a:p>
        </p:txBody>
      </p:sp>
      <p:sp>
        <p:nvSpPr>
          <p:cNvPr id="1048642" name="Date Placeholder 3"/>
          <p:cNvSpPr>
            <a:spLocks noGrp="1"/>
          </p:cNvSpPr>
          <p:nvPr>
            <p:ph type="dt" sz="half" idx="10"/>
          </p:nvPr>
        </p:nvSpPr>
        <p:spPr/>
        <p:txBody>
          <a:bodyPr/>
          <a:p>
            <a:fld id="{1C6E12D2-DA3A-480B-BCDF-BFB6C7EBE402}" type="datetimeFigureOut">
              <a:rPr lang="en-US" smtClean="0"/>
            </a:fld>
            <a:endParaRPr lang="en-US"/>
          </a:p>
        </p:txBody>
      </p:sp>
      <p:sp>
        <p:nvSpPr>
          <p:cNvPr id="1048643" name="Footer Placeholder 4"/>
          <p:cNvSpPr>
            <a:spLocks noGrp="1"/>
          </p:cNvSpPr>
          <p:nvPr>
            <p:ph type="ftr" sz="quarter" idx="11"/>
          </p:nvPr>
        </p:nvSpPr>
        <p:spPr/>
        <p:txBody>
          <a:bodyPr/>
          <a:p>
            <a:endParaRPr lang="en-US"/>
          </a:p>
        </p:txBody>
      </p:sp>
      <p:sp>
        <p:nvSpPr>
          <p:cNvPr id="1048644" name="Slide Number Placeholder 5"/>
          <p:cNvSpPr>
            <a:spLocks noGrp="1"/>
          </p:cNvSpPr>
          <p:nvPr>
            <p:ph type="sldNum" sz="quarter" idx="12"/>
          </p:nvPr>
        </p:nvSpPr>
        <p:spPr/>
        <p:txBody>
          <a:bodyPr/>
          <a:p>
            <a:fld id="{F1BBC3DF-4D3E-4D62-AC24-223E50BCC8DF}" type="slidenum">
              <a:rPr lang="en-US" smtClean="0"/>
            </a:fld>
            <a:endParaRPr lang="en-US"/>
          </a:p>
        </p:txBody>
      </p:sp>
      <p:cxnSp>
        <p:nvCxnSpPr>
          <p:cNvPr id="3145735" name="Straight Connector 14"/>
          <p:cNvCxnSpPr>
            <a:cxnSpLocks/>
          </p:cNvCxnSpPr>
          <p:nvPr/>
        </p:nvCxnSpPr>
        <p:spPr>
          <a:xfrm>
            <a:off x="1454239" y="3804985"/>
            <a:ext cx="8630446"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3" name=""/>
        <p:cNvGrpSpPr/>
        <p:nvPr/>
      </p:nvGrpSpPr>
      <p:grpSpPr>
        <a:xfrm>
          <a:off x="0" y="0"/>
          <a:ext cx="0" cy="0"/>
          <a:chOff x="0" y="0"/>
          <a:chExt cx="0" cy="0"/>
        </a:xfrm>
      </p:grpSpPr>
      <p:sp>
        <p:nvSpPr>
          <p:cNvPr id="1048645" name="Title 1"/>
          <p:cNvSpPr>
            <a:spLocks noGrp="1"/>
          </p:cNvSpPr>
          <p:nvPr>
            <p:ph type="title"/>
          </p:nvPr>
        </p:nvSpPr>
        <p:spPr>
          <a:xfrm>
            <a:off x="1449217" y="804889"/>
            <a:ext cx="9605635" cy="1059305"/>
          </a:xfrm>
        </p:spPr>
        <p:txBody>
          <a:bodyPr/>
          <a:p>
            <a:r>
              <a:rPr lang="en-US"/>
              <a:t>Click to edit Master title style</a:t>
            </a:r>
            <a:endParaRPr dirty="0" lang="en-US"/>
          </a:p>
        </p:txBody>
      </p:sp>
      <p:sp>
        <p:nvSpPr>
          <p:cNvPr id="1048646" name="Content Placeholder 2"/>
          <p:cNvSpPr>
            <a:spLocks noGrp="1"/>
          </p:cNvSpPr>
          <p:nvPr>
            <p:ph sz="half" idx="1"/>
          </p:nvPr>
        </p:nvSpPr>
        <p:spPr>
          <a:xfrm>
            <a:off x="1447331" y="2010878"/>
            <a:ext cx="4645152" cy="3448595"/>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47" name="Content Placeholder 3"/>
          <p:cNvSpPr>
            <a:spLocks noGrp="1"/>
          </p:cNvSpPr>
          <p:nvPr>
            <p:ph sz="half" idx="2"/>
          </p:nvPr>
        </p:nvSpPr>
        <p:spPr>
          <a:xfrm>
            <a:off x="6413771" y="2017343"/>
            <a:ext cx="4645152" cy="3441520"/>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48" name="Date Placeholder 4"/>
          <p:cNvSpPr>
            <a:spLocks noGrp="1"/>
          </p:cNvSpPr>
          <p:nvPr>
            <p:ph type="dt" sz="half" idx="10"/>
          </p:nvPr>
        </p:nvSpPr>
        <p:spPr/>
        <p:txBody>
          <a:bodyPr/>
          <a:p>
            <a:fld id="{1C6E12D2-DA3A-480B-BCDF-BFB6C7EBE402}" type="datetimeFigureOut">
              <a:rPr lang="en-US" smtClean="0"/>
            </a:fld>
            <a:endParaRPr lang="en-US"/>
          </a:p>
        </p:txBody>
      </p:sp>
      <p:sp>
        <p:nvSpPr>
          <p:cNvPr id="1048649" name="Footer Placeholder 5"/>
          <p:cNvSpPr>
            <a:spLocks noGrp="1"/>
          </p:cNvSpPr>
          <p:nvPr>
            <p:ph type="ftr" sz="quarter" idx="11"/>
          </p:nvPr>
        </p:nvSpPr>
        <p:spPr/>
        <p:txBody>
          <a:bodyPr/>
          <a:p>
            <a:endParaRPr lang="en-US"/>
          </a:p>
        </p:txBody>
      </p:sp>
      <p:sp>
        <p:nvSpPr>
          <p:cNvPr id="1048650" name="Slide Number Placeholder 6"/>
          <p:cNvSpPr>
            <a:spLocks noGrp="1"/>
          </p:cNvSpPr>
          <p:nvPr>
            <p:ph type="sldNum" sz="quarter" idx="12"/>
          </p:nvPr>
        </p:nvSpPr>
        <p:spPr/>
        <p:txBody>
          <a:bodyPr/>
          <a:p>
            <a:fld id="{F1BBC3DF-4D3E-4D62-AC24-223E50BCC8DF}" type="slidenum">
              <a:rPr lang="en-US" smtClean="0"/>
            </a:fld>
            <a:endParaRPr lang="en-US"/>
          </a:p>
        </p:txBody>
      </p:sp>
      <p:cxnSp>
        <p:nvCxnSpPr>
          <p:cNvPr id="3145736" name="Straight Connector 34"/>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4" name=""/>
        <p:cNvGrpSpPr/>
        <p:nvPr/>
      </p:nvGrpSpPr>
      <p:grpSpPr>
        <a:xfrm>
          <a:off x="0" y="0"/>
          <a:ext cx="0" cy="0"/>
          <a:chOff x="0" y="0"/>
          <a:chExt cx="0" cy="0"/>
        </a:xfrm>
      </p:grpSpPr>
      <p:sp>
        <p:nvSpPr>
          <p:cNvPr id="1048651" name="Title 1"/>
          <p:cNvSpPr>
            <a:spLocks noGrp="1"/>
          </p:cNvSpPr>
          <p:nvPr>
            <p:ph type="title"/>
          </p:nvPr>
        </p:nvSpPr>
        <p:spPr>
          <a:xfrm>
            <a:off x="1447191" y="804163"/>
            <a:ext cx="9607661" cy="1056319"/>
          </a:xfrm>
        </p:spPr>
        <p:txBody>
          <a:bodyPr/>
          <a:p>
            <a:r>
              <a:rPr lang="en-US"/>
              <a:t>Click to edit Master title style</a:t>
            </a:r>
            <a:endParaRPr dirty="0" lang="en-US"/>
          </a:p>
        </p:txBody>
      </p:sp>
      <p:sp>
        <p:nvSpPr>
          <p:cNvPr id="1048652" name="Text Placeholder 2"/>
          <p:cNvSpPr>
            <a:spLocks noGrp="1"/>
          </p:cNvSpPr>
          <p:nvPr>
            <p:ph type="body" idx="1"/>
          </p:nvPr>
        </p:nvSpPr>
        <p:spPr>
          <a:xfrm>
            <a:off x="1447191" y="2019549"/>
            <a:ext cx="4645152" cy="801943"/>
          </a:xfrm>
        </p:spPr>
        <p:txBody>
          <a:bodyPr anchor="b">
            <a:normAutofit/>
          </a:bodyPr>
          <a:lstStyle>
            <a:lvl1pPr indent="0" marL="0">
              <a:lnSpc>
                <a:spcPct val="100000"/>
              </a:lnSpc>
              <a:buNone/>
              <a:defRPr baseline="0" b="0" cap="all"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653" name="Content Placeholder 3"/>
          <p:cNvSpPr>
            <a:spLocks noGrp="1"/>
          </p:cNvSpPr>
          <p:nvPr>
            <p:ph sz="half" idx="2"/>
          </p:nvPr>
        </p:nvSpPr>
        <p:spPr>
          <a:xfrm>
            <a:off x="1447191" y="2824269"/>
            <a:ext cx="4645152" cy="2644457"/>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54" name="Text Placeholder 4"/>
          <p:cNvSpPr>
            <a:spLocks noGrp="1"/>
          </p:cNvSpPr>
          <p:nvPr>
            <p:ph type="body" sz="quarter" idx="3"/>
          </p:nvPr>
        </p:nvSpPr>
        <p:spPr>
          <a:xfrm>
            <a:off x="6412362" y="2023003"/>
            <a:ext cx="4645152" cy="802237"/>
          </a:xfrm>
        </p:spPr>
        <p:txBody>
          <a:bodyPr anchor="b">
            <a:normAutofit/>
          </a:bodyPr>
          <a:lstStyle>
            <a:lvl1pPr indent="0" marL="0">
              <a:lnSpc>
                <a:spcPct val="100000"/>
              </a:lnSpc>
              <a:buNone/>
              <a:defRPr baseline="0" b="0" cap="all"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655" name="Content Placeholder 5"/>
          <p:cNvSpPr>
            <a:spLocks noGrp="1"/>
          </p:cNvSpPr>
          <p:nvPr>
            <p:ph sz="quarter" idx="4"/>
          </p:nvPr>
        </p:nvSpPr>
        <p:spPr>
          <a:xfrm>
            <a:off x="6412362" y="2821491"/>
            <a:ext cx="4645152" cy="2637371"/>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56" name="Date Placeholder 6"/>
          <p:cNvSpPr>
            <a:spLocks noGrp="1"/>
          </p:cNvSpPr>
          <p:nvPr>
            <p:ph type="dt" sz="half" idx="10"/>
          </p:nvPr>
        </p:nvSpPr>
        <p:spPr/>
        <p:txBody>
          <a:bodyPr/>
          <a:p>
            <a:fld id="{1C6E12D2-DA3A-480B-BCDF-BFB6C7EBE402}" type="datetimeFigureOut">
              <a:rPr lang="en-US" smtClean="0"/>
            </a:fld>
            <a:endParaRPr lang="en-US"/>
          </a:p>
        </p:txBody>
      </p:sp>
      <p:sp>
        <p:nvSpPr>
          <p:cNvPr id="1048657" name="Footer Placeholder 7"/>
          <p:cNvSpPr>
            <a:spLocks noGrp="1"/>
          </p:cNvSpPr>
          <p:nvPr>
            <p:ph type="ftr" sz="quarter" idx="11"/>
          </p:nvPr>
        </p:nvSpPr>
        <p:spPr/>
        <p:txBody>
          <a:bodyPr/>
          <a:p>
            <a:endParaRPr lang="en-US"/>
          </a:p>
        </p:txBody>
      </p:sp>
      <p:sp>
        <p:nvSpPr>
          <p:cNvPr id="1048658" name="Slide Number Placeholder 8"/>
          <p:cNvSpPr>
            <a:spLocks noGrp="1"/>
          </p:cNvSpPr>
          <p:nvPr>
            <p:ph type="sldNum" sz="quarter" idx="12"/>
          </p:nvPr>
        </p:nvSpPr>
        <p:spPr/>
        <p:txBody>
          <a:bodyPr/>
          <a:p>
            <a:fld id="{F1BBC3DF-4D3E-4D62-AC24-223E50BCC8DF}" type="slidenum">
              <a:rPr lang="en-US" smtClean="0"/>
            </a:fld>
            <a:endParaRPr lang="en-US"/>
          </a:p>
        </p:txBody>
      </p:sp>
      <p:cxnSp>
        <p:nvCxnSpPr>
          <p:cNvPr id="3145737" name="Straight Connector 28"/>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4" name=""/>
        <p:cNvGrpSpPr/>
        <p:nvPr/>
      </p:nvGrpSpPr>
      <p:grpSpPr>
        <a:xfrm>
          <a:off x="0" y="0"/>
          <a:ext cx="0" cy="0"/>
          <a:chOff x="0" y="0"/>
          <a:chExt cx="0" cy="0"/>
        </a:xfrm>
      </p:grpSpPr>
      <p:sp>
        <p:nvSpPr>
          <p:cNvPr id="1048601" name="Title 1"/>
          <p:cNvSpPr>
            <a:spLocks noGrp="1"/>
          </p:cNvSpPr>
          <p:nvPr>
            <p:ph type="title"/>
          </p:nvPr>
        </p:nvSpPr>
        <p:spPr/>
        <p:txBody>
          <a:bodyPr/>
          <a:p>
            <a:r>
              <a:rPr lang="en-US"/>
              <a:t>Click to edit Master title style</a:t>
            </a:r>
            <a:endParaRPr dirty="0" lang="en-US"/>
          </a:p>
        </p:txBody>
      </p:sp>
      <p:sp>
        <p:nvSpPr>
          <p:cNvPr id="1048602" name="Date Placeholder 2"/>
          <p:cNvSpPr>
            <a:spLocks noGrp="1"/>
          </p:cNvSpPr>
          <p:nvPr>
            <p:ph type="dt" sz="half" idx="10"/>
          </p:nvPr>
        </p:nvSpPr>
        <p:spPr/>
        <p:txBody>
          <a:bodyPr/>
          <a:p>
            <a:fld id="{1C6E12D2-DA3A-480B-BCDF-BFB6C7EBE402}" type="datetimeFigureOut">
              <a:rPr lang="en-US" smtClean="0"/>
            </a:fld>
            <a:endParaRPr lang="en-US"/>
          </a:p>
        </p:txBody>
      </p:sp>
      <p:sp>
        <p:nvSpPr>
          <p:cNvPr id="1048603" name="Footer Placeholder 3"/>
          <p:cNvSpPr>
            <a:spLocks noGrp="1"/>
          </p:cNvSpPr>
          <p:nvPr>
            <p:ph type="ftr" sz="quarter" idx="11"/>
          </p:nvPr>
        </p:nvSpPr>
        <p:spPr/>
        <p:txBody>
          <a:bodyPr/>
          <a:p>
            <a:endParaRPr lang="en-US"/>
          </a:p>
        </p:txBody>
      </p:sp>
      <p:sp>
        <p:nvSpPr>
          <p:cNvPr id="1048604" name="Slide Number Placeholder 4"/>
          <p:cNvSpPr>
            <a:spLocks noGrp="1"/>
          </p:cNvSpPr>
          <p:nvPr>
            <p:ph type="sldNum" sz="quarter" idx="12"/>
          </p:nvPr>
        </p:nvSpPr>
        <p:spPr/>
        <p:txBody>
          <a:bodyPr/>
          <a:p>
            <a:fld id="{F1BBC3DF-4D3E-4D62-AC24-223E50BCC8DF}" type="slidenum">
              <a:rPr lang="en-US" smtClean="0"/>
            </a:fld>
            <a:endParaRPr lang="en-US"/>
          </a:p>
        </p:txBody>
      </p:sp>
      <p:cxnSp>
        <p:nvCxnSpPr>
          <p:cNvPr id="3145731" name="Straight Connector 24"/>
          <p:cNvCxnSpPr>
            <a:cxnSpLocks/>
          </p:cNvCxnSpPr>
          <p:nvPr/>
        </p:nvCxnSpPr>
        <p:spPr>
          <a:xfrm>
            <a:off x="1453896" y="1847088"/>
            <a:ext cx="9607522"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4" name=""/>
        <p:cNvGrpSpPr/>
        <p:nvPr/>
      </p:nvGrpSpPr>
      <p:grpSpPr>
        <a:xfrm>
          <a:off x="0" y="0"/>
          <a:ext cx="0" cy="0"/>
          <a:chOff x="0" y="0"/>
          <a:chExt cx="0" cy="0"/>
        </a:xfrm>
      </p:grpSpPr>
      <p:sp>
        <p:nvSpPr>
          <p:cNvPr id="1048582" name="Date Placeholder 1"/>
          <p:cNvSpPr>
            <a:spLocks noGrp="1"/>
          </p:cNvSpPr>
          <p:nvPr>
            <p:ph type="dt" sz="half" idx="10"/>
          </p:nvPr>
        </p:nvSpPr>
        <p:spPr/>
        <p:txBody>
          <a:bodyPr/>
          <a:p>
            <a:fld id="{1C6E12D2-DA3A-480B-BCDF-BFB6C7EBE402}" type="datetimeFigureOut">
              <a:rPr lang="en-US" smtClean="0"/>
            </a:fld>
            <a:endParaRPr lang="en-US"/>
          </a:p>
        </p:txBody>
      </p:sp>
      <p:sp>
        <p:nvSpPr>
          <p:cNvPr id="1048583" name="Footer Placeholder 2"/>
          <p:cNvSpPr>
            <a:spLocks noGrp="1"/>
          </p:cNvSpPr>
          <p:nvPr>
            <p:ph type="ftr" sz="quarter" idx="11"/>
          </p:nvPr>
        </p:nvSpPr>
        <p:spPr/>
        <p:txBody>
          <a:bodyPr/>
          <a:p>
            <a:endParaRPr lang="en-US"/>
          </a:p>
        </p:txBody>
      </p:sp>
      <p:sp>
        <p:nvSpPr>
          <p:cNvPr id="1048584" name="Slide Number Placeholder 3"/>
          <p:cNvSpPr>
            <a:spLocks noGrp="1"/>
          </p:cNvSpPr>
          <p:nvPr>
            <p:ph type="sldNum" sz="quarter" idx="12"/>
          </p:nvPr>
        </p:nvSpPr>
        <p:spPr/>
        <p:txBody>
          <a:bodyPr/>
          <a:p>
            <a:fld id="{F1BBC3DF-4D3E-4D62-AC24-223E50BCC8D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5" name=""/>
        <p:cNvGrpSpPr/>
        <p:nvPr/>
      </p:nvGrpSpPr>
      <p:grpSpPr>
        <a:xfrm>
          <a:off x="0" y="0"/>
          <a:ext cx="0" cy="0"/>
          <a:chOff x="0" y="0"/>
          <a:chExt cx="0" cy="0"/>
        </a:xfrm>
      </p:grpSpPr>
      <p:sp>
        <p:nvSpPr>
          <p:cNvPr id="1048659"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dirty="0" lang="en-US"/>
          </a:p>
        </p:txBody>
      </p:sp>
      <p:sp>
        <p:nvSpPr>
          <p:cNvPr id="1048660" name="Content Placeholder 2"/>
          <p:cNvSpPr>
            <a:spLocks noGrp="1"/>
          </p:cNvSpPr>
          <p:nvPr>
            <p:ph idx="1"/>
          </p:nvPr>
        </p:nvSpPr>
        <p:spPr>
          <a:xfrm>
            <a:off x="5043714" y="798974"/>
            <a:ext cx="6012470" cy="4658826"/>
          </a:xfrm>
        </p:spPr>
        <p:txBody>
          <a:bodyPr anchor="ct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61" name="Text Placeholder 3"/>
          <p:cNvSpPr>
            <a:spLocks noGrp="1"/>
          </p:cNvSpPr>
          <p:nvPr>
            <p:ph type="body" sz="half" idx="2"/>
          </p:nvPr>
        </p:nvSpPr>
        <p:spPr>
          <a:xfrm>
            <a:off x="1444671" y="3205491"/>
            <a:ext cx="3275013" cy="2248181"/>
          </a:xfrm>
        </p:spPr>
        <p:txBody>
          <a:bodyPr/>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endParaRPr lang="en-US"/>
          </a:p>
        </p:txBody>
      </p:sp>
      <p:sp>
        <p:nvSpPr>
          <p:cNvPr id="1048662" name="Date Placeholder 4"/>
          <p:cNvSpPr>
            <a:spLocks noGrp="1"/>
          </p:cNvSpPr>
          <p:nvPr>
            <p:ph type="dt" sz="half" idx="10"/>
          </p:nvPr>
        </p:nvSpPr>
        <p:spPr/>
        <p:txBody>
          <a:bodyPr/>
          <a:p>
            <a:fld id="{1C6E12D2-DA3A-480B-BCDF-BFB6C7EBE402}" type="datetimeFigureOut">
              <a:rPr lang="en-US" smtClean="0"/>
            </a:fld>
            <a:endParaRPr lang="en-US"/>
          </a:p>
        </p:txBody>
      </p:sp>
      <p:sp>
        <p:nvSpPr>
          <p:cNvPr id="1048663" name="Footer Placeholder 5"/>
          <p:cNvSpPr>
            <a:spLocks noGrp="1"/>
          </p:cNvSpPr>
          <p:nvPr>
            <p:ph type="ftr" sz="quarter" idx="11"/>
          </p:nvPr>
        </p:nvSpPr>
        <p:spPr/>
        <p:txBody>
          <a:bodyPr/>
          <a:p>
            <a:endParaRPr lang="en-US"/>
          </a:p>
        </p:txBody>
      </p:sp>
      <p:sp>
        <p:nvSpPr>
          <p:cNvPr id="1048664" name="Slide Number Placeholder 6"/>
          <p:cNvSpPr>
            <a:spLocks noGrp="1"/>
          </p:cNvSpPr>
          <p:nvPr>
            <p:ph type="sldNum" sz="quarter" idx="12"/>
          </p:nvPr>
        </p:nvSpPr>
        <p:spPr/>
        <p:txBody>
          <a:bodyPr/>
          <a:p>
            <a:fld id="{F1BBC3DF-4D3E-4D62-AC24-223E50BCC8DF}" type="slidenum">
              <a:rPr lang="en-US" smtClean="0"/>
            </a:fld>
            <a:endParaRPr lang="en-US"/>
          </a:p>
        </p:txBody>
      </p:sp>
      <p:cxnSp>
        <p:nvCxnSpPr>
          <p:cNvPr id="3145738" name="Straight Connector 16"/>
          <p:cNvCxnSpPr>
            <a:cxnSpLocks/>
          </p:cNvCxnSpPr>
          <p:nvPr/>
        </p:nvCxnSpPr>
        <p:spPr>
          <a:xfrm>
            <a:off x="1448280" y="3205491"/>
            <a:ext cx="3269490"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9" name=""/>
        <p:cNvGrpSpPr/>
        <p:nvPr/>
      </p:nvGrpSpPr>
      <p:grpSpPr>
        <a:xfrm>
          <a:off x="0" y="0"/>
          <a:ext cx="0" cy="0"/>
          <a:chOff x="0" y="0"/>
          <a:chExt cx="0" cy="0"/>
        </a:xfrm>
      </p:grpSpPr>
      <p:grpSp>
        <p:nvGrpSpPr>
          <p:cNvPr id="60" name="Group 7"/>
          <p:cNvGrpSpPr/>
          <p:nvPr/>
        </p:nvGrpSpPr>
        <p:grpSpPr>
          <a:xfrm>
            <a:off x="7477387" y="482170"/>
            <a:ext cx="4074533" cy="5149101"/>
            <a:chOff x="7477387" y="482170"/>
            <a:chExt cx="4074533" cy="5149101"/>
          </a:xfrm>
        </p:grpSpPr>
        <p:sp>
          <p:nvSpPr>
            <p:cNvPr id="1048627" name="Rectangle 17"/>
            <p:cNvSpPr/>
            <p:nvPr/>
          </p:nvSpPr>
          <p:spPr bwMode="black">
            <a:xfrm>
              <a:off x="7477387" y="482170"/>
              <a:ext cx="4074533" cy="5149101"/>
            </a:xfrm>
            <a:prstGeom prst="rect"/>
            <a:gradFill>
              <a:gsLst>
                <a:gs pos="0">
                  <a:srgbClr val="000001"/>
                </a:gs>
                <a:gs pos="100000">
                  <a:srgbClr val="191919"/>
                </a:gs>
              </a:gsLst>
            </a:gradFill>
            <a:ln w="76200" cmpd="sng">
              <a:noFill/>
              <a:miter lim="800000"/>
            </a:ln>
            <a:effectLst>
              <a:outerShdw algn="tl" blurRad="127000" dir="4740000" dist="228600" rotWithShape="0" sx="98000" sy="98000">
                <a:srgbClr val="000000">
                  <a:alpha val="34000"/>
                </a:srgbClr>
              </a:outerShdw>
            </a:effectLst>
            <a:scene3d>
              <a:camera prst="orthographicFront"/>
              <a:lightRig dir="t" rig="threeP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048628" name="Rectangle 18"/>
            <p:cNvSpPr/>
            <p:nvPr/>
          </p:nvSpPr>
          <p:spPr bwMode="blackWhite">
            <a:xfrm>
              <a:off x="7790446" y="812506"/>
              <a:ext cx="3450289" cy="4466452"/>
            </a:xfrm>
            <a:prstGeom prst="rect"/>
            <a:gradFill>
              <a:gsLst>
                <a:gs pos="0">
                  <a:srgbClr val="DADADA"/>
                </a:gs>
                <a:gs pos="100000">
                  <a:srgbClr val="FFFFFE"/>
                </a:gs>
              </a:gsLst>
              <a:lin ang="16200000" scaled="0"/>
            </a:gradFill>
            <a:ln w="50800" cmpd="sng">
              <a:solidFill>
                <a:srgbClr val="191919"/>
              </a:solidFill>
              <a:miter lim="800000"/>
            </a:ln>
            <a:effectLst>
              <a:innerShdw blurRad="63500" dir="14100000" dist="88900">
                <a:srgbClr val="000000">
                  <a:alpha val="30000"/>
                </a:srgbClr>
              </a:innerShdw>
            </a:effectLst>
            <a:scene3d>
              <a:camera prst="orthographicFront"/>
              <a:lightRig dir="t" rig="threeP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1048629"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dirty="0" lang="en-US"/>
          </a:p>
        </p:txBody>
      </p:sp>
      <p:sp>
        <p:nvSpPr>
          <p:cNvPr id="1048630" name="Picture Placeholder 2"/>
          <p:cNvSpPr>
            <a:spLocks noChangeAspect="1" noGrp="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31" name="Text Placeholder 3"/>
          <p:cNvSpPr>
            <a:spLocks noGrp="1"/>
          </p:cNvSpPr>
          <p:nvPr>
            <p:ph type="body" sz="half" idx="2"/>
          </p:nvPr>
        </p:nvSpPr>
        <p:spPr>
          <a:xfrm>
            <a:off x="1450329" y="3145992"/>
            <a:ext cx="5524404" cy="2003742"/>
          </a:xfrm>
        </p:spPr>
        <p:txBody>
          <a:bodyPr>
            <a:normAutofit/>
          </a:bodyPr>
          <a:lstStyle>
            <a:lvl1pPr algn="l"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endParaRPr lang="en-US"/>
          </a:p>
        </p:txBody>
      </p:sp>
      <p:sp>
        <p:nvSpPr>
          <p:cNvPr id="1048632" name="Date Placeholder 4"/>
          <p:cNvSpPr>
            <a:spLocks noGrp="1"/>
          </p:cNvSpPr>
          <p:nvPr>
            <p:ph type="dt" sz="half" idx="10"/>
          </p:nvPr>
        </p:nvSpPr>
        <p:spPr>
          <a:xfrm>
            <a:off x="1447382" y="5469856"/>
            <a:ext cx="5527351" cy="320123"/>
          </a:xfrm>
        </p:spPr>
        <p:txBody>
          <a:bodyPr/>
          <a:lstStyle>
            <a:lvl1pPr algn="l"/>
          </a:lstStyle>
          <a:p>
            <a:fld id="{1C6E12D2-DA3A-480B-BCDF-BFB6C7EBE402}" type="datetimeFigureOut">
              <a:rPr lang="en-US" smtClean="0"/>
            </a:fld>
            <a:endParaRPr lang="en-US"/>
          </a:p>
        </p:txBody>
      </p:sp>
      <p:sp>
        <p:nvSpPr>
          <p:cNvPr id="1048633" name="Footer Placeholder 5"/>
          <p:cNvSpPr>
            <a:spLocks noGrp="1"/>
          </p:cNvSpPr>
          <p:nvPr>
            <p:ph type="ftr" sz="quarter" idx="11"/>
          </p:nvPr>
        </p:nvSpPr>
        <p:spPr>
          <a:xfrm>
            <a:off x="1447382" y="318640"/>
            <a:ext cx="5541004" cy="320931"/>
          </a:xfrm>
        </p:spPr>
        <p:txBody>
          <a:bodyPr/>
          <a:p>
            <a:endParaRPr lang="en-US"/>
          </a:p>
        </p:txBody>
      </p:sp>
      <p:sp>
        <p:nvSpPr>
          <p:cNvPr id="1048634" name="Slide Number Placeholder 6"/>
          <p:cNvSpPr>
            <a:spLocks noGrp="1"/>
          </p:cNvSpPr>
          <p:nvPr>
            <p:ph type="sldNum" sz="quarter" idx="12"/>
          </p:nvPr>
        </p:nvSpPr>
        <p:spPr/>
        <p:txBody>
          <a:bodyPr/>
          <a:p>
            <a:fld id="{F1BBC3DF-4D3E-4D62-AC24-223E50BCC8DF}" type="slidenum">
              <a:rPr lang="en-US" smtClean="0"/>
            </a:fld>
            <a:endParaRPr lang="en-US"/>
          </a:p>
        </p:txBody>
      </p:sp>
      <p:cxnSp>
        <p:nvCxnSpPr>
          <p:cNvPr id="3145733" name="Straight Connector 30"/>
          <p:cNvCxnSpPr>
            <a:cxnSpLocks/>
          </p:cNvCxnSpPr>
          <p:nvPr/>
        </p:nvCxnSpPr>
        <p:spPr>
          <a:xfrm>
            <a:off x="1447382" y="3143605"/>
            <a:ext cx="5527351" cy="0"/>
          </a:xfrm>
          <a:prstGeom prst="line"/>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22" name=""/>
        <p:cNvGrpSpPr/>
        <p:nvPr/>
      </p:nvGrpSpPr>
      <p:grpSpPr>
        <a:xfrm>
          <a:off x="0" y="0"/>
          <a:ext cx="0" cy="0"/>
          <a:chOff x="0" y="0"/>
          <a:chExt cx="0" cy="0"/>
        </a:xfrm>
      </p:grpSpPr>
      <p:sp>
        <p:nvSpPr>
          <p:cNvPr id="1048576" name="Rectangle 7"/>
          <p:cNvSpPr/>
          <p:nvPr/>
        </p:nvSpPr>
        <p:spPr>
          <a:xfrm>
            <a:off x="0" y="2019476"/>
            <a:ext cx="12192000" cy="4105941"/>
          </a:xfrm>
          <a:prstGeom prst="rect"/>
          <a:gradFill flip="none" rotWithShape="1">
            <a:gsLst>
              <a:gs pos="0">
                <a:schemeClr val="bg2">
                  <a:alpha val="0"/>
                </a:schemeClr>
              </a:gs>
              <a:gs pos="100000">
                <a:schemeClr val="bg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097152" name="Picture 6"/>
          <p:cNvPicPr>
            <a:picLocks noChangeAspect="1"/>
          </p:cNvPicPr>
          <p:nvPr/>
        </p:nvPicPr>
        <p:blipFill rotWithShape="1">
          <a:blip xmlns:r="http://schemas.openxmlformats.org/officeDocument/2006/relationships" r:embed="rId12"/>
          <a:srcRect t="1538" b="-1538"/>
          <a:stretch>
            <a:fillRect/>
          </a:stretch>
        </p:blipFill>
        <p:spPr bwMode="black">
          <a:xfrm>
            <a:off x="0" y="6126480"/>
            <a:ext cx="12192000" cy="742950"/>
          </a:xfrm>
          <a:prstGeom prst="rect"/>
        </p:spPr>
      </p:pic>
      <p:sp>
        <p:nvSpPr>
          <p:cNvPr id="1048577" name="Title Placeholder 1"/>
          <p:cNvSpPr>
            <a:spLocks noGrp="1"/>
          </p:cNvSpPr>
          <p:nvPr>
            <p:ph type="title"/>
          </p:nvPr>
        </p:nvSpPr>
        <p:spPr>
          <a:xfrm>
            <a:off x="1451579" y="804519"/>
            <a:ext cx="9603275" cy="1049235"/>
          </a:xfrm>
          <a:prstGeom prst="rect"/>
        </p:spPr>
        <p:txBody>
          <a:bodyPr anchor="t"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1451579" y="2015732"/>
            <a:ext cx="9603275" cy="3450613"/>
          </a:xfrm>
          <a:prstGeom prst="rect"/>
        </p:spPr>
        <p:txBody>
          <a:bodyPr bIns="45720" lIns="91440" rIns="91440" rtlCol="0" tIns="45720" vert="horz">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579" name="Date Placeholder 3"/>
          <p:cNvSpPr>
            <a:spLocks noGrp="1"/>
          </p:cNvSpPr>
          <p:nvPr>
            <p:ph type="dt" sz="half" idx="2"/>
          </p:nvPr>
        </p:nvSpPr>
        <p:spPr>
          <a:xfrm>
            <a:off x="7554138" y="330370"/>
            <a:ext cx="3500715" cy="309201"/>
          </a:xfrm>
          <a:prstGeom prst="rect"/>
        </p:spPr>
        <p:txBody>
          <a:bodyPr anchor="ctr" bIns="45720" lIns="91440" rIns="91440" rtlCol="0" tIns="45720" vert="horz"/>
          <a:lstStyle>
            <a:lvl1pPr algn="r">
              <a:defRPr sz="1000">
                <a:solidFill>
                  <a:schemeClr val="tx1">
                    <a:tint val="75000"/>
                  </a:schemeClr>
                </a:solidFill>
              </a:defRPr>
            </a:lvl1pPr>
          </a:lstStyle>
          <a:p>
            <a:fld id="{1C6E12D2-DA3A-480B-BCDF-BFB6C7EBE402}" type="datetimeFigureOut">
              <a:rPr lang="en-US" smtClean="0"/>
            </a:fld>
            <a:endParaRPr lang="en-US"/>
          </a:p>
        </p:txBody>
      </p:sp>
      <p:sp>
        <p:nvSpPr>
          <p:cNvPr id="1048580" name="Footer Placeholder 4"/>
          <p:cNvSpPr>
            <a:spLocks noGrp="1"/>
          </p:cNvSpPr>
          <p:nvPr>
            <p:ph type="ftr" sz="quarter" idx="3"/>
          </p:nvPr>
        </p:nvSpPr>
        <p:spPr>
          <a:xfrm>
            <a:off x="1451579" y="329307"/>
            <a:ext cx="5938836" cy="309201"/>
          </a:xfrm>
          <a:prstGeom prst="rect"/>
        </p:spPr>
        <p:txBody>
          <a:bodyPr anchor="ctr" bIns="45720" lIns="91440" rIns="91440" rtlCol="0" tIns="45720" vert="horz"/>
          <a:lstStyle>
            <a:lvl1pPr algn="l">
              <a:defRPr sz="1000">
                <a:solidFill>
                  <a:schemeClr val="tx1">
                    <a:tint val="75000"/>
                  </a:schemeClr>
                </a:solidFill>
              </a:defRPr>
            </a:lvl1pPr>
          </a:lstStyle>
          <a:p>
            <a:endParaRPr lang="en-US"/>
          </a:p>
        </p:txBody>
      </p:sp>
      <p:sp>
        <p:nvSpPr>
          <p:cNvPr id="1048581" name="Slide Number Placeholder 5"/>
          <p:cNvSpPr>
            <a:spLocks noGrp="1"/>
          </p:cNvSpPr>
          <p:nvPr>
            <p:ph type="sldNum" sz="quarter" idx="4"/>
          </p:nvPr>
        </p:nvSpPr>
        <p:spPr>
          <a:xfrm>
            <a:off x="480060" y="798973"/>
            <a:ext cx="811019" cy="503578"/>
          </a:xfrm>
          <a:prstGeom prst="rect"/>
        </p:spPr>
        <p:txBody>
          <a:bodyPr anchor="t" bIns="45720" lIns="91440" rIns="91440" rtlCol="0" tIns="45720" vert="horz"/>
          <a:lstStyle>
            <a:lvl1pPr algn="r">
              <a:defRPr sz="2800">
                <a:solidFill>
                  <a:schemeClr val="accent1"/>
                </a:solidFill>
              </a:defRPr>
            </a:lvl1pPr>
          </a:lstStyle>
          <a:p>
            <a:fld id="{F1BBC3DF-4D3E-4D62-AC24-223E50BCC8DF}" type="slidenum">
              <a:rPr lang="en-US" smtClean="0"/>
            </a:fld>
            <a:endParaRPr lang="en-US"/>
          </a:p>
        </p:txBody>
      </p:sp>
      <p:cxnSp>
        <p:nvCxnSpPr>
          <p:cNvPr id="3145728" name="Straight Connector 9"/>
          <p:cNvCxnSpPr>
            <a:cxnSpLocks/>
          </p:cNvCxnSpPr>
          <p:nvPr/>
        </p:nvCxnSpPr>
        <p:spPr>
          <a:xfrm>
            <a:off x="0" y="6128413"/>
            <a:ext cx="12192000" cy="0"/>
          </a:xfrm>
          <a:prstGeom prst="line"/>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0" cap="all" sz="3200" i="0" kern="1200">
          <a:solidFill>
            <a:schemeClr val="tx1"/>
          </a:solidFill>
          <a:effectLst/>
          <a:latin typeface="+mj-lt"/>
          <a:ea typeface="+mj-ea"/>
          <a:cs typeface="+mj-cs"/>
        </a:defRPr>
      </a:lvl1pPr>
    </p:titleStyle>
    <p:bodyStyle>
      <a:lvl1pPr algn="l" defTabSz="914400" eaLnBrk="1" hangingPunct="1" indent="-228600" latinLnBrk="0" marL="228600" rtl="0">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accent1"/>
        </a:buClr>
        <a:buSzPct val="100000"/>
        <a:buFont typeface="Arial" panose="020B0604020202020204" pitchFamily="34" charset="0"/>
        <a:buChar char="•"/>
        <a:defRPr baseline="0" cap="none" sz="18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accent1"/>
        </a:buClr>
        <a:buSzPct val="100000"/>
        <a:buFont typeface="Arial" panose="020B0604020202020204" pitchFamily="34" charset="0"/>
        <a:buChar char="•"/>
        <a:defRPr baseline="0" cap="none" sz="14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accent1"/>
        </a:buClr>
        <a:buSzPct val="100000"/>
        <a:buFont typeface="Arial" panose="020B0604020202020204" pitchFamily="34" charset="0"/>
        <a:buChar char="•"/>
        <a:defRPr baseline="0" sz="12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accent1"/>
        </a:buClr>
        <a:buSzPct val="100000"/>
        <a:buFont typeface="Arial" panose="020B0604020202020204" pitchFamily="34" charset="0"/>
        <a:buChar char="•"/>
        <a:defRPr baseline="0" sz="1200" kern="1200">
          <a:solidFill>
            <a:schemeClr val="tx1"/>
          </a:solidFill>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4.emf"/><Relationship Id="rId2" Type="http://schemas.openxmlformats.org/officeDocument/2006/relationships/image" Target="../media/image5.emf"/><Relationship Id="rId3"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6.emf"/><Relationship Id="rId2" Type="http://schemas.openxmlformats.org/officeDocument/2006/relationships/image" Target="../media/image7.emf"/><Relationship Id="rId3"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image" Target="../media/image8.emf"/><Relationship Id="rId2" Type="http://schemas.openxmlformats.org/officeDocument/2006/relationships/image" Target="../media/image9.emf"/><Relationship Id="rId3"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image" Target="../media/image11.emf"/><Relationship Id="rId3"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597" name="Title 1"/>
          <p:cNvSpPr>
            <a:spLocks noGrp="1"/>
          </p:cNvSpPr>
          <p:nvPr>
            <p:ph type="ctrTitle"/>
          </p:nvPr>
        </p:nvSpPr>
        <p:spPr>
          <a:xfrm>
            <a:off x="2692398" y="2255444"/>
            <a:ext cx="6815669" cy="1515533"/>
          </a:xfrm>
        </p:spPr>
        <p:txBody>
          <a:bodyPr>
            <a:normAutofit fontScale="90000"/>
          </a:bodyPr>
          <a:p>
            <a:r>
              <a:rPr dirty="0" lang="en-US"/>
              <a:t>CRIMINAL Tracking  SYSTEM</a:t>
            </a:r>
            <a:endParaRPr dirty="0" lang="en-US"/>
          </a:p>
        </p:txBody>
      </p:sp>
      <p:sp>
        <p:nvSpPr>
          <p:cNvPr id="1048598" name="Subtitle 2"/>
          <p:cNvSpPr>
            <a:spLocks noGrp="1"/>
          </p:cNvSpPr>
          <p:nvPr>
            <p:ph type="subTitle" idx="1"/>
          </p:nvPr>
        </p:nvSpPr>
        <p:spPr>
          <a:xfrm>
            <a:off x="2692398" y="3962397"/>
            <a:ext cx="6815669" cy="1320802"/>
          </a:xfrm>
        </p:spPr>
        <p:txBody>
          <a:bodyPr/>
          <a:p>
            <a:endParaRPr dirty="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9" name="Title 1"/>
          <p:cNvSpPr>
            <a:spLocks noGrp="1"/>
          </p:cNvSpPr>
          <p:nvPr>
            <p:ph type="title"/>
          </p:nvPr>
        </p:nvSpPr>
        <p:spPr/>
        <p:txBody>
          <a:bodyPr/>
          <a:p>
            <a:r>
              <a:rPr dirty="0" lang="en-US"/>
              <a:t>Data Flow Diagram</a:t>
            </a:r>
            <a:endParaRPr dirty="0" lang="en-US"/>
          </a:p>
        </p:txBody>
      </p:sp>
      <p:sp>
        <p:nvSpPr>
          <p:cNvPr id="1048620" name="Content Placeholder 2"/>
          <p:cNvSpPr>
            <a:spLocks noGrp="1"/>
          </p:cNvSpPr>
          <p:nvPr>
            <p:ph idx="1"/>
          </p:nvPr>
        </p:nvSpPr>
        <p:spPr/>
        <p:txBody>
          <a:bodyPr/>
          <a:p>
            <a:r>
              <a:rPr dirty="0" lang="en-US"/>
              <a:t>Level 0</a:t>
            </a:r>
            <a:endParaRPr dirty="0" lang="en-US"/>
          </a:p>
          <a:p>
            <a:pPr indent="0" marL="0">
              <a:buNone/>
            </a:pPr>
            <a:endParaRPr dirty="0" lang="en-US"/>
          </a:p>
          <a:p>
            <a:pPr indent="0" marL="0">
              <a:buNone/>
            </a:pPr>
            <a:endParaRPr dirty="0" lang="en-US"/>
          </a:p>
        </p:txBody>
      </p:sp>
      <p:pic>
        <p:nvPicPr>
          <p:cNvPr id="2097157" name="Picture 7"/>
          <p:cNvPicPr>
            <a:picLocks noChangeAspect="1"/>
          </p:cNvPicPr>
          <p:nvPr/>
        </p:nvPicPr>
        <p:blipFill>
          <a:blip xmlns:r="http://schemas.openxmlformats.org/officeDocument/2006/relationships" r:embed="rId1"/>
          <a:stretch>
            <a:fillRect/>
          </a:stretch>
        </p:blipFill>
        <p:spPr>
          <a:xfrm>
            <a:off x="2809461" y="3014662"/>
            <a:ext cx="4620039" cy="828675"/>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1" name="Title 1"/>
          <p:cNvSpPr>
            <a:spLocks noGrp="1"/>
          </p:cNvSpPr>
          <p:nvPr>
            <p:ph type="title"/>
          </p:nvPr>
        </p:nvSpPr>
        <p:spPr/>
        <p:txBody>
          <a:bodyPr/>
          <a:p>
            <a:pPr algn="l"/>
            <a:r>
              <a:rPr dirty="0" lang="en-US"/>
              <a:t>Level 1:</a:t>
            </a:r>
            <a:endParaRPr dirty="0" lang="en-US"/>
          </a:p>
        </p:txBody>
      </p:sp>
      <p:pic>
        <p:nvPicPr>
          <p:cNvPr id="2097158" name="Content Placeholder 6"/>
          <p:cNvPicPr>
            <a:picLocks noChangeAspect="1" noGrp="1"/>
          </p:cNvPicPr>
          <p:nvPr>
            <p:ph idx="1"/>
          </p:nvPr>
        </p:nvPicPr>
        <p:blipFill>
          <a:blip xmlns:r="http://schemas.openxmlformats.org/officeDocument/2006/relationships" r:embed="rId1"/>
          <a:stretch>
            <a:fillRect/>
          </a:stretch>
        </p:blipFill>
        <p:spPr>
          <a:xfrm>
            <a:off x="4129279" y="399359"/>
            <a:ext cx="5829607" cy="5259319"/>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pic>
        <p:nvPicPr>
          <p:cNvPr id="2097159" name="Picture 1"/>
          <p:cNvPicPr>
            <a:picLocks noChangeAspect="1"/>
          </p:cNvPicPr>
          <p:nvPr/>
        </p:nvPicPr>
        <p:blipFill>
          <a:blip xmlns:r="http://schemas.openxmlformats.org/officeDocument/2006/relationships" r:embed="rId1"/>
          <a:stretch>
            <a:fillRect/>
          </a:stretch>
        </p:blipFill>
        <p:spPr>
          <a:xfrm>
            <a:off x="278974" y="327244"/>
            <a:ext cx="15057013" cy="1044355"/>
          </a:xfrm>
          <a:prstGeom prst="rect"/>
        </p:spPr>
      </p:pic>
      <p:pic>
        <p:nvPicPr>
          <p:cNvPr id="2097160" name="Picture 2"/>
          <p:cNvPicPr>
            <a:picLocks noChangeAspect="1"/>
          </p:cNvPicPr>
          <p:nvPr/>
        </p:nvPicPr>
        <p:blipFill>
          <a:blip xmlns:r="http://schemas.openxmlformats.org/officeDocument/2006/relationships" r:embed="rId2"/>
          <a:stretch>
            <a:fillRect/>
          </a:stretch>
        </p:blipFill>
        <p:spPr>
          <a:xfrm>
            <a:off x="1381632" y="1277469"/>
            <a:ext cx="8649873" cy="4449535"/>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pic>
        <p:nvPicPr>
          <p:cNvPr id="2097161" name="Picture 1"/>
          <p:cNvPicPr>
            <a:picLocks noChangeAspect="1"/>
          </p:cNvPicPr>
          <p:nvPr/>
        </p:nvPicPr>
        <p:blipFill>
          <a:blip xmlns:r="http://schemas.openxmlformats.org/officeDocument/2006/relationships" r:embed="rId1"/>
          <a:stretch>
            <a:fillRect/>
          </a:stretch>
        </p:blipFill>
        <p:spPr>
          <a:xfrm>
            <a:off x="305866" y="394479"/>
            <a:ext cx="13118288" cy="909885"/>
          </a:xfrm>
          <a:prstGeom prst="rect"/>
        </p:spPr>
      </p:pic>
      <p:pic>
        <p:nvPicPr>
          <p:cNvPr id="2097162" name="Picture 2"/>
          <p:cNvPicPr>
            <a:picLocks noChangeAspect="1"/>
          </p:cNvPicPr>
          <p:nvPr/>
        </p:nvPicPr>
        <p:blipFill>
          <a:blip xmlns:r="http://schemas.openxmlformats.org/officeDocument/2006/relationships" r:embed="rId2"/>
          <a:stretch>
            <a:fillRect/>
          </a:stretch>
        </p:blipFill>
        <p:spPr>
          <a:xfrm>
            <a:off x="900954" y="1304364"/>
            <a:ext cx="8565775" cy="4351837"/>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pic>
        <p:nvPicPr>
          <p:cNvPr id="2097163" name="Picture 1"/>
          <p:cNvPicPr>
            <a:picLocks noChangeAspect="1"/>
          </p:cNvPicPr>
          <p:nvPr/>
        </p:nvPicPr>
        <p:blipFill>
          <a:blip xmlns:r="http://schemas.openxmlformats.org/officeDocument/2006/relationships" r:embed="rId1"/>
          <a:stretch>
            <a:fillRect/>
          </a:stretch>
        </p:blipFill>
        <p:spPr>
          <a:xfrm>
            <a:off x="440339" y="313797"/>
            <a:ext cx="12924416" cy="896438"/>
          </a:xfrm>
          <a:prstGeom prst="rect"/>
        </p:spPr>
      </p:pic>
      <p:pic>
        <p:nvPicPr>
          <p:cNvPr id="2097164" name="Picture 2"/>
          <p:cNvPicPr>
            <a:picLocks noChangeAspect="1"/>
          </p:cNvPicPr>
          <p:nvPr/>
        </p:nvPicPr>
        <p:blipFill>
          <a:blip xmlns:r="http://schemas.openxmlformats.org/officeDocument/2006/relationships" r:embed="rId2"/>
          <a:stretch>
            <a:fillRect/>
          </a:stretch>
        </p:blipFill>
        <p:spPr>
          <a:xfrm>
            <a:off x="1226324" y="1425388"/>
            <a:ext cx="9505778" cy="3563471"/>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pic>
        <p:nvPicPr>
          <p:cNvPr id="2097165" name="Picture 1"/>
          <p:cNvPicPr>
            <a:picLocks noChangeAspect="1"/>
          </p:cNvPicPr>
          <p:nvPr/>
        </p:nvPicPr>
        <p:blipFill>
          <a:blip xmlns:r="http://schemas.openxmlformats.org/officeDocument/2006/relationships" r:embed="rId1"/>
          <a:stretch>
            <a:fillRect/>
          </a:stretch>
        </p:blipFill>
        <p:spPr>
          <a:xfrm>
            <a:off x="399996" y="448266"/>
            <a:ext cx="10210216" cy="708181"/>
          </a:xfrm>
          <a:prstGeom prst="rect"/>
        </p:spPr>
      </p:pic>
      <p:pic>
        <p:nvPicPr>
          <p:cNvPr id="2097166" name="Picture 3"/>
          <p:cNvPicPr>
            <a:picLocks noChangeAspect="1"/>
          </p:cNvPicPr>
          <p:nvPr/>
        </p:nvPicPr>
        <p:blipFill>
          <a:blip xmlns:r="http://schemas.openxmlformats.org/officeDocument/2006/relationships" r:embed="rId2"/>
          <a:stretch>
            <a:fillRect/>
          </a:stretch>
        </p:blipFill>
        <p:spPr>
          <a:xfrm>
            <a:off x="1344707" y="1021977"/>
            <a:ext cx="8054788" cy="5188647"/>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pic>
        <p:nvPicPr>
          <p:cNvPr id="2097167" name=""/>
          <p:cNvPicPr>
            <a:picLocks/>
          </p:cNvPicPr>
          <p:nvPr/>
        </p:nvPicPr>
        <p:blipFill>
          <a:blip xmlns:r="http://schemas.openxmlformats.org/officeDocument/2006/relationships" r:embed="rId1"/>
          <a:stretch>
            <a:fillRect/>
          </a:stretch>
        </p:blipFill>
        <p:spPr>
          <a:xfrm rot="0">
            <a:off x="823769" y="605687"/>
            <a:ext cx="10488531" cy="5138752"/>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56" name="Picture 2"/>
          <p:cNvPicPr>
            <a:picLocks noChangeAspect="1"/>
          </p:cNvPicPr>
          <p:nvPr/>
        </p:nvPicPr>
        <p:blipFill>
          <a:blip xmlns:r="http://schemas.openxmlformats.org/officeDocument/2006/relationships" r:embed="rId1"/>
          <a:stretch>
            <a:fillRect/>
          </a:stretch>
        </p:blipFill>
        <p:spPr>
          <a:xfrm>
            <a:off x="0" y="489053"/>
            <a:ext cx="12192000" cy="5879894"/>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55" name="Picture 2"/>
          <p:cNvPicPr>
            <a:picLocks noChangeAspect="1"/>
          </p:cNvPicPr>
          <p:nvPr/>
        </p:nvPicPr>
        <p:blipFill>
          <a:blip xmlns:r="http://schemas.openxmlformats.org/officeDocument/2006/relationships" r:embed="rId1"/>
          <a:stretch>
            <a:fillRect/>
          </a:stretch>
        </p:blipFill>
        <p:spPr>
          <a:xfrm>
            <a:off x="0" y="365042"/>
            <a:ext cx="12192000" cy="6127916"/>
          </a:xfrm>
          <a:prstGeom prst="rec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54" name="Picture 2"/>
          <p:cNvPicPr>
            <a:picLocks noChangeAspect="1"/>
          </p:cNvPicPr>
          <p:nvPr/>
        </p:nvPicPr>
        <p:blipFill>
          <a:blip xmlns:r="http://schemas.openxmlformats.org/officeDocument/2006/relationships" r:embed="rId1"/>
          <a:stretch>
            <a:fillRect/>
          </a:stretch>
        </p:blipFill>
        <p:spPr>
          <a:xfrm>
            <a:off x="0" y="489053"/>
            <a:ext cx="12192000" cy="5879894"/>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599" name="Title 1"/>
          <p:cNvSpPr>
            <a:spLocks noGrp="1"/>
          </p:cNvSpPr>
          <p:nvPr>
            <p:ph type="title"/>
          </p:nvPr>
        </p:nvSpPr>
        <p:spPr/>
        <p:txBody>
          <a:bodyPr/>
          <a:p>
            <a:r>
              <a:rPr dirty="0" lang="en-US"/>
              <a:t>ABSTRACT</a:t>
            </a:r>
            <a:endParaRPr dirty="0" lang="en-US"/>
          </a:p>
        </p:txBody>
      </p:sp>
      <p:sp>
        <p:nvSpPr>
          <p:cNvPr id="1048600" name="Content Placeholder 2"/>
          <p:cNvSpPr>
            <a:spLocks noGrp="1"/>
          </p:cNvSpPr>
          <p:nvPr>
            <p:ph idx="1"/>
          </p:nvPr>
        </p:nvSpPr>
        <p:spPr/>
        <p:txBody>
          <a:bodyPr>
            <a:normAutofit/>
          </a:bodyPr>
          <a:p>
            <a:pPr indent="457200" marL="0" marR="0">
              <a:lnSpc>
                <a:spcPct val="150000"/>
              </a:lnSpc>
              <a:spcAft>
                <a:spcPts val="1000"/>
              </a:spcAft>
            </a:pP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Criminal </a:t>
            </a:r>
            <a:r>
              <a:rPr dirty="0" sz="1800" lang="en-US">
                <a:latin typeface="Times New Roman" panose="02020603050405020304" pitchFamily="18" charset="0"/>
                <a:ea typeface="Calibri" panose="020F0502020204030204" pitchFamily="34" charset="0"/>
                <a:cs typeface="Times New Roman" panose="02020603050405020304" pitchFamily="18" charset="0"/>
              </a:rPr>
              <a:t>tracking</a:t>
            </a: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 System is a system used to report crimes. This project is mainly useful for police Departments. This system will help to manage all the activities in a police Department using computers. Currently all the works are done manually, . There is no system of data storage, data sharing and accessing data. There is no system under which one police Department can talk to another directly. </a:t>
            </a:r>
            <a:endParaRPr dirty="0" sz="1800" lang="en-US">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pic>
        <p:nvPicPr>
          <p:cNvPr id="2097153" name="Picture 2"/>
          <p:cNvPicPr>
            <a:picLocks noChangeAspect="1"/>
          </p:cNvPicPr>
          <p:nvPr/>
        </p:nvPicPr>
        <p:blipFill>
          <a:blip xmlns:r="http://schemas.openxmlformats.org/officeDocument/2006/relationships" r:embed="rId1"/>
          <a:stretch>
            <a:fillRect/>
          </a:stretch>
        </p:blipFill>
        <p:spPr>
          <a:xfrm>
            <a:off x="727647" y="0"/>
            <a:ext cx="10736705" cy="6858000"/>
          </a:xfrm>
          <a:prstGeom prst="rec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0" name="Title 1"/>
          <p:cNvSpPr>
            <a:spLocks noGrp="1"/>
          </p:cNvSpPr>
          <p:nvPr>
            <p:ph type="title"/>
          </p:nvPr>
        </p:nvSpPr>
        <p:spPr/>
        <p:txBody>
          <a:bodyPr/>
          <a:p>
            <a:r>
              <a:rPr dirty="0" lang="en-US"/>
              <a:t>Thank You</a:t>
            </a:r>
            <a:endParaRPr dirty="0" lang="en-US"/>
          </a:p>
        </p:txBody>
      </p:sp>
      <p:sp>
        <p:nvSpPr>
          <p:cNvPr id="1048591" name="Content Placeholder 2"/>
          <p:cNvSpPr>
            <a:spLocks noGrp="1"/>
          </p:cNvSpPr>
          <p:nvPr>
            <p:ph idx="1"/>
          </p:nvPr>
        </p:nvSpPr>
        <p:spPr/>
        <p:txBody>
          <a:bodyPr/>
          <a:p>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5" name=""/>
          <p:cNvSpPr>
            <a:spLocks noGrp="1"/>
          </p:cNvSpPr>
          <p:nvPr>
            <p:ph type="title"/>
          </p:nvPr>
        </p:nvSpPr>
        <p:spPr/>
        <p:txBody>
          <a:bodyPr/>
          <a:p>
            <a:r>
              <a:rPr lang="en-US"/>
              <a:t> </a:t>
            </a:r>
            <a:r>
              <a:rPr lang="en-US"/>
              <a:t> </a:t>
            </a:r>
            <a:r>
              <a:rPr lang="en-US"/>
              <a:t>O</a:t>
            </a:r>
            <a:r>
              <a:rPr lang="en-US"/>
              <a:t>B</a:t>
            </a:r>
            <a:r>
              <a:rPr lang="en-US"/>
              <a:t>J</a:t>
            </a:r>
            <a:r>
              <a:rPr lang="en-US"/>
              <a:t>ECTIVE</a:t>
            </a:r>
            <a:r>
              <a:rPr lang="en-US"/>
              <a:t> </a:t>
            </a:r>
            <a:endParaRPr lang="en-IN"/>
          </a:p>
        </p:txBody>
      </p:sp>
      <p:sp>
        <p:nvSpPr>
          <p:cNvPr id="1048606" name=""/>
          <p:cNvSpPr txBox="1"/>
          <p:nvPr/>
        </p:nvSpPr>
        <p:spPr>
          <a:xfrm>
            <a:off x="1451578" y="2849879"/>
            <a:ext cx="9414966" cy="1158241"/>
          </a:xfrm>
          <a:prstGeom prst="rect"/>
        </p:spPr>
        <p:txBody>
          <a:bodyPr rtlCol="0" wrap="square">
            <a:spAutoFit/>
          </a:bodyPr>
          <a:p>
            <a:r>
              <a:rPr dirty="0" sz="1800" lang="en-US">
                <a:effectLst/>
                <a:latin typeface="Times New Roman" panose="02020603050405020304" pitchFamily="18" charset="0"/>
                <a:ea typeface="Calibri" panose="020F0502020204030204" pitchFamily="34" charset="0"/>
                <a:cs typeface="Times New Roman" panose="02020603050405020304" pitchFamily="18" charset="0"/>
              </a:rPr>
              <a:t>by computerizing all the activities inside a police Department can be managed easily and effectively. The police Departments in the country are, today, virtually unconnected islands. Thanks to telephones and wireless, and especially thanks to mobile telephones, there is voice connectivity between the police Department and senior police officers,</a:t>
            </a:r>
            <a:endParaRPr sz="2800" lang="en-IN">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7" name="Title 1"/>
          <p:cNvSpPr>
            <a:spLocks noGrp="1"/>
          </p:cNvSpPr>
          <p:nvPr>
            <p:ph type="title"/>
          </p:nvPr>
        </p:nvSpPr>
        <p:spPr/>
        <p:txBody>
          <a:bodyPr/>
          <a:p>
            <a:r>
              <a:rPr b="1" dirty="0" sz="1800" lang="en-US">
                <a:effectLst/>
                <a:latin typeface="Times New Roman" panose="02020603050405020304" pitchFamily="18" charset="0"/>
                <a:ea typeface="Calibri" panose="020F0502020204030204" pitchFamily="34" charset="0"/>
              </a:rPr>
              <a:t> HARDWARE SPECFICATION</a:t>
            </a:r>
            <a:endParaRPr dirty="0" lang="en-US"/>
          </a:p>
        </p:txBody>
      </p:sp>
      <p:sp>
        <p:nvSpPr>
          <p:cNvPr id="1048608" name="Content Placeholder 2"/>
          <p:cNvSpPr>
            <a:spLocks noGrp="1"/>
          </p:cNvSpPr>
          <p:nvPr>
            <p:ph idx="1"/>
          </p:nvPr>
        </p:nvSpPr>
        <p:spPr/>
        <p:txBody>
          <a:bodyPr/>
          <a:p>
            <a:pPr indent="-342900" lvl="0" marL="342900" marR="0">
              <a:lnSpc>
                <a:spcPct val="150000"/>
              </a:lnSpc>
              <a:spcBef>
                <a:spcPts val="0"/>
              </a:spcBef>
              <a:spcAft>
                <a:spcPts val="1000"/>
              </a:spcAft>
              <a:buSzPts val="1200"/>
              <a:buFont typeface="Wingdings" panose="05000000000000000000" pitchFamily="2" charset="2"/>
              <a:buChar char=""/>
              <a:tabLst>
                <a:tab algn="l" pos="266700"/>
              </a:tabLst>
            </a:pP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marR="0">
              <a:lnSpc>
                <a:spcPct val="150000"/>
              </a:lnSpc>
              <a:spcBef>
                <a:spcPts val="0"/>
              </a:spcBef>
              <a:spcAft>
                <a:spcPts val="1000"/>
              </a:spcAft>
              <a:buSzPts val="1200"/>
              <a:buFont typeface="Wingdings" panose="05000000000000000000" pitchFamily="2" charset="2"/>
              <a:buChar char=""/>
              <a:tabLst>
                <a:tab algn="l" pos="266700"/>
              </a:tabLst>
            </a:pP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RAM					:  4 GB RAM</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marR="0">
              <a:lnSpc>
                <a:spcPct val="150000"/>
              </a:lnSpc>
              <a:spcBef>
                <a:spcPts val="0"/>
              </a:spcBef>
              <a:spcAft>
                <a:spcPts val="1000"/>
              </a:spcAft>
              <a:buSzPts val="1200"/>
              <a:buFont typeface="Wingdings" panose="05000000000000000000" pitchFamily="2" charset="2"/>
              <a:buChar char=""/>
              <a:tabLst>
                <a:tab algn="l" pos="266700"/>
              </a:tabLst>
            </a:pP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9" name="Title 1"/>
          <p:cNvSpPr>
            <a:spLocks noGrp="1"/>
          </p:cNvSpPr>
          <p:nvPr>
            <p:ph type="title"/>
          </p:nvPr>
        </p:nvSpPr>
        <p:spPr/>
        <p:txBody>
          <a:bodyPr/>
          <a:p>
            <a:r>
              <a:rPr b="1" dirty="0" sz="1800" lang="en-US">
                <a:solidFill>
                  <a:srgbClr val="000000"/>
                </a:solidFill>
                <a:effectLst/>
                <a:latin typeface="Times New Roman" panose="02020603050405020304" pitchFamily="18" charset="0"/>
                <a:ea typeface="Times New Roman" panose="02020603050405020304" pitchFamily="18" charset="0"/>
              </a:rPr>
              <a:t> SOFTWARE SPECIFICATION</a:t>
            </a:r>
            <a:br>
              <a:rPr dirty="0" sz="1800" lang="en-US">
                <a:effectLst/>
                <a:latin typeface="Times New Roman" panose="02020603050405020304" pitchFamily="18" charset="0"/>
                <a:ea typeface="Times New Roman" panose="02020603050405020304" pitchFamily="18" charset="0"/>
              </a:rPr>
            </a:br>
            <a:endParaRPr dirty="0" lang="en-US"/>
          </a:p>
        </p:txBody>
      </p:sp>
      <p:sp>
        <p:nvSpPr>
          <p:cNvPr id="1048610" name="Content Placeholder 2"/>
          <p:cNvSpPr>
            <a:spLocks noGrp="1"/>
          </p:cNvSpPr>
          <p:nvPr>
            <p:ph idx="1"/>
          </p:nvPr>
        </p:nvSpPr>
        <p:spPr/>
        <p:txBody>
          <a:bodyPr/>
          <a:p>
            <a:pPr indent="-342900" lvl="0" marL="342900" marR="0">
              <a:lnSpc>
                <a:spcPct val="150000"/>
              </a:lnSpc>
              <a:spcBef>
                <a:spcPts val="0"/>
              </a:spcBef>
              <a:spcAft>
                <a:spcPts val="1000"/>
              </a:spcAft>
              <a:buFont typeface="Symbol" panose="05050102010706020507" pitchFamily="18" charset="2"/>
              <a:buChar char=""/>
            </a:pP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marR="0">
              <a:lnSpc>
                <a:spcPct val="150000"/>
              </a:lnSpc>
              <a:spcBef>
                <a:spcPts val="0"/>
              </a:spcBef>
              <a:spcAft>
                <a:spcPts val="1000"/>
              </a:spcAft>
              <a:buFont typeface="Symbol" panose="05050102010706020507" pitchFamily="18" charset="2"/>
              <a:buChar char=""/>
            </a:pP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indent="-342900" lvl="0" marL="342900" marR="0">
              <a:lnSpc>
                <a:spcPct val="150000"/>
              </a:lnSpc>
              <a:spcBef>
                <a:spcPts val="0"/>
              </a:spcBef>
              <a:spcAft>
                <a:spcPts val="1000"/>
              </a:spcAft>
              <a:buFont typeface="Symbol" panose="05050102010706020507" pitchFamily="18" charset="2"/>
              <a:buChar char=""/>
            </a:pPr>
            <a:r>
              <a:rPr dirty="0" sz="1800" lang="en-US">
                <a:effectLst/>
                <a:latin typeface="Times New Roman" panose="02020603050405020304" pitchFamily="18" charset="0"/>
                <a:ea typeface="Calibri" panose="020F0502020204030204" pitchFamily="34" charset="0"/>
                <a:cs typeface="Times New Roman" panose="02020603050405020304" pitchFamily="18" charset="0"/>
              </a:rPr>
              <a:t>Back End					:  ORACLE</a:t>
            </a:r>
            <a:endParaRPr dirty="0" sz="1800" lang="en-US">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pPr>
            <a:br>
              <a:rPr b="1" dirty="0" sz="1800" lang="en-US">
                <a:effectLst/>
                <a:latin typeface="Times New Roman" panose="02020603050405020304" pitchFamily="18" charset="0"/>
                <a:ea typeface="Calibri" panose="020F0502020204030204" pitchFamily="34" charset="0"/>
              </a:rPr>
            </a:br>
            <a:r>
              <a:rPr b="1" dirty="0" sz="1800" lang="en-US">
                <a:effectLst/>
                <a:latin typeface="Times New Roman" panose="02020603050405020304" pitchFamily="18" charset="0"/>
                <a:ea typeface="Calibri" panose="020F0502020204030204" pitchFamily="34" charset="0"/>
                <a:cs typeface="Times New Roman" panose="02020603050405020304" pitchFamily="18" charset="0"/>
              </a:rPr>
              <a:t> </a:t>
            </a:r>
            <a:endParaRPr dirty="0" sz="1800" lang="en-US">
              <a:effectLst/>
              <a:latin typeface="Calibri" panose="020F0502020204030204" pitchFamily="34" charset="0"/>
              <a:ea typeface="Times New Roman" panose="02020603050405020304" pitchFamily="18" charset="0"/>
              <a:cs typeface="Times New Roman" panose="02020603050405020304" pitchFamily="18" charset="0"/>
            </a:endParaRPr>
          </a:p>
          <a:p>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1" name="Title 1"/>
          <p:cNvSpPr>
            <a:spLocks noGrp="1"/>
          </p:cNvSpPr>
          <p:nvPr>
            <p:ph type="title"/>
          </p:nvPr>
        </p:nvSpPr>
        <p:spPr/>
        <p:txBody>
          <a:bodyPr/>
          <a:p>
            <a:r>
              <a:rPr dirty="0" lang="en-US"/>
              <a:t>EXISTING SYSTEM</a:t>
            </a:r>
            <a:endParaRPr dirty="0" lang="en-US"/>
          </a:p>
        </p:txBody>
      </p:sp>
      <p:sp>
        <p:nvSpPr>
          <p:cNvPr id="1048612" name="Content Placeholder 2"/>
          <p:cNvSpPr>
            <a:spLocks noGrp="1"/>
          </p:cNvSpPr>
          <p:nvPr>
            <p:ph idx="1"/>
          </p:nvPr>
        </p:nvSpPr>
        <p:spPr/>
        <p:txBody>
          <a:bodyPr>
            <a:normAutofit fontScale="94444" lnSpcReduction="20000"/>
          </a:bodyPr>
          <a:p>
            <a:pPr indent="457200" marL="0" marR="0">
              <a:lnSpc>
                <a:spcPct val="150000"/>
              </a:lnSpc>
              <a:spcAft>
                <a:spcPts val="1000"/>
              </a:spcAft>
            </a:pPr>
            <a:r>
              <a:rPr dirty="0" sz="1800" kern="100" lang="en-US">
                <a:effectLst/>
                <a:latin typeface="Times New Roman" panose="02020603050405020304" pitchFamily="18" charset="0"/>
                <a:ea typeface="Times New Roman" panose="02020603050405020304" pitchFamily="18" charset="0"/>
                <a:cs typeface="Times New Roman" panose="02020603050405020304" pitchFamily="18" charset="0"/>
              </a:rPr>
              <a:t>This system is very hard to find criminals which may cause some issues. It can’t be searching the criminal list if we want to search the particular criminal very difficult to tracking. Criminals details are stored as document wise so we can’t search the criminals.</a:t>
            </a:r>
            <a:endParaRPr dirty="0" sz="1800" lang="en-US">
              <a:effectLst/>
              <a:latin typeface="Calibri" panose="020F0502020204030204" pitchFamily="34" charset="0"/>
              <a:ea typeface="Times New Roman" panose="02020603050405020304" pitchFamily="18" charset="0"/>
              <a:cs typeface="Times New Roman" panose="02020603050405020304" pitchFamily="18" charset="0"/>
            </a:endParaRPr>
          </a:p>
          <a:p>
            <a:pPr algn="just" marL="0" marR="0">
              <a:lnSpc>
                <a:spcPct val="150000"/>
              </a:lnSpc>
              <a:spcAft>
                <a:spcPts val="1000"/>
              </a:spcAft>
            </a:pPr>
            <a:r>
              <a:rPr b="1" dirty="0" sz="1800" lang="en-US">
                <a:effectLst/>
                <a:latin typeface="Times New Roman" panose="02020603050405020304" pitchFamily="18" charset="0"/>
                <a:ea typeface="Times New Roman" panose="02020603050405020304" pitchFamily="18" charset="0"/>
                <a:cs typeface="Times New Roman" panose="02020603050405020304" pitchFamily="18" charset="0"/>
              </a:rPr>
              <a:t>DRAWBACKS:</a:t>
            </a:r>
            <a:endParaRPr dirty="0" sz="1800" lang="en-US">
              <a:effectLst/>
              <a:latin typeface="Calibri" panose="020F0502020204030204" pitchFamily="34" charset="0"/>
              <a:ea typeface="Times New Roman" panose="02020603050405020304" pitchFamily="18" charset="0"/>
              <a:cs typeface="Times New Roman" panose="02020603050405020304" pitchFamily="18" charset="0"/>
            </a:endParaRPr>
          </a:p>
          <a:p>
            <a:pPr indent="266700" marL="0" marR="0">
              <a:lnSpc>
                <a:spcPct val="150000"/>
              </a:lnSpc>
              <a:spcAft>
                <a:spcPts val="1000"/>
              </a:spcAft>
            </a:pPr>
            <a:r>
              <a:rPr dirty="0" sz="1800" lang="en-US">
                <a:effectLst/>
                <a:latin typeface="Times New Roman" panose="02020603050405020304" pitchFamily="18" charset="0"/>
                <a:ea typeface="Times New Roman" panose="02020603050405020304" pitchFamily="18" charset="0"/>
                <a:cs typeface="Times New Roman" panose="02020603050405020304" pitchFamily="18" charset="0"/>
              </a:rPr>
              <a:t>The existing system has the following drawbacks.</a:t>
            </a:r>
            <a:endParaRPr dirty="0" sz="1800" lang="en-US">
              <a:effectLst/>
              <a:latin typeface="Calibri" panose="020F0502020204030204" pitchFamily="34" charset="0"/>
              <a:ea typeface="Times New Roman" panose="02020603050405020304" pitchFamily="18" charset="0"/>
              <a:cs typeface="Times New Roman" panose="02020603050405020304" pitchFamily="18" charset="0"/>
            </a:endParaRPr>
          </a:p>
          <a:p>
            <a:pPr indent="-342900" lvl="0" marL="342900" marR="0">
              <a:lnSpc>
                <a:spcPct val="150000"/>
              </a:lnSpc>
              <a:spcBef>
                <a:spcPts val="0"/>
              </a:spcBef>
              <a:spcAft>
                <a:spcPts val="0"/>
              </a:spcAft>
              <a:buFont typeface="Symbol" panose="05050102010706020507" pitchFamily="18" charset="2"/>
              <a:buChar char=""/>
            </a:pPr>
            <a:r>
              <a:rPr dirty="0" sz="1800" kern="100" lang="en-US">
                <a:effectLst/>
                <a:latin typeface="Times New Roman" panose="02020603050405020304" pitchFamily="18" charset="0"/>
                <a:ea typeface="Times New Roman" panose="02020603050405020304" pitchFamily="18" charset="0"/>
                <a:cs typeface="Times New Roman" panose="02020603050405020304" pitchFamily="18" charset="0"/>
              </a:rPr>
              <a:t>There is not possible to find one particular criminal detail.</a:t>
            </a:r>
            <a:endParaRPr dirty="0" sz="1800" lang="en-US">
              <a:effectLst/>
              <a:latin typeface="Calibri" panose="020F0502020204030204" pitchFamily="34" charset="0"/>
              <a:ea typeface="Times New Roman" panose="02020603050405020304" pitchFamily="18" charset="0"/>
              <a:cs typeface="Times New Roman" panose="02020603050405020304" pitchFamily="18" charset="0"/>
            </a:endParaRPr>
          </a:p>
          <a:p>
            <a:pPr indent="-342900" lvl="0" marL="342900" marR="0">
              <a:lnSpc>
                <a:spcPct val="150000"/>
              </a:lnSpc>
              <a:spcBef>
                <a:spcPts val="0"/>
              </a:spcBef>
              <a:spcAft>
                <a:spcPts val="0"/>
              </a:spcAft>
              <a:buFont typeface="Symbol" panose="05050102010706020507" pitchFamily="18" charset="2"/>
              <a:buChar char=""/>
            </a:pPr>
            <a:r>
              <a:rPr dirty="0" sz="1800" kern="100" lang="en-US">
                <a:effectLst/>
                <a:latin typeface="Times New Roman" panose="02020603050405020304" pitchFamily="18" charset="0"/>
                <a:ea typeface="Times New Roman" panose="02020603050405020304" pitchFamily="18" charset="0"/>
                <a:cs typeface="Times New Roman" panose="02020603050405020304" pitchFamily="18" charset="0"/>
              </a:rPr>
              <a:t>Lot of paper to be wasted</a:t>
            </a:r>
            <a:endParaRPr dirty="0" sz="1800" lang="en-US">
              <a:effectLst/>
              <a:latin typeface="Calibri" panose="020F0502020204030204" pitchFamily="34" charset="0"/>
              <a:ea typeface="Times New Roman" panose="02020603050405020304" pitchFamily="18" charset="0"/>
              <a:cs typeface="Times New Roman" panose="02020603050405020304" pitchFamily="18" charset="0"/>
            </a:endParaRPr>
          </a:p>
          <a:p>
            <a:pPr indent="-342900" lvl="0" marL="342900" marR="0">
              <a:lnSpc>
                <a:spcPct val="150000"/>
              </a:lnSpc>
              <a:spcBef>
                <a:spcPts val="0"/>
              </a:spcBef>
              <a:spcAft>
                <a:spcPts val="1000"/>
              </a:spcAft>
              <a:buFont typeface="Symbol" panose="05050102010706020507" pitchFamily="18" charset="2"/>
              <a:buChar char=""/>
            </a:pPr>
            <a:r>
              <a:rPr dirty="0" sz="1800" kern="100" lang="en-US">
                <a:effectLst/>
                <a:latin typeface="Times New Roman" panose="02020603050405020304" pitchFamily="18" charset="0"/>
                <a:ea typeface="Times New Roman" panose="02020603050405020304" pitchFamily="18" charset="0"/>
                <a:cs typeface="Times New Roman" panose="02020603050405020304" pitchFamily="18" charset="0"/>
              </a:rPr>
              <a:t>It takes too much time to register the criminal details</a:t>
            </a:r>
            <a:endParaRPr dirty="0" sz="1800" lang="en-US">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3" name="Title 1"/>
          <p:cNvSpPr>
            <a:spLocks noGrp="1"/>
          </p:cNvSpPr>
          <p:nvPr>
            <p:ph type="title"/>
          </p:nvPr>
        </p:nvSpPr>
        <p:spPr/>
        <p:txBody>
          <a:bodyPr/>
          <a:p>
            <a:r>
              <a:rPr dirty="0" lang="en-US"/>
              <a:t>PROPOSED SYSTEM</a:t>
            </a:r>
            <a:endParaRPr dirty="0" lang="en-US"/>
          </a:p>
        </p:txBody>
      </p:sp>
      <p:sp>
        <p:nvSpPr>
          <p:cNvPr id="1048614" name="Content Placeholder 2"/>
          <p:cNvSpPr>
            <a:spLocks noGrp="1"/>
          </p:cNvSpPr>
          <p:nvPr>
            <p:ph idx="1"/>
          </p:nvPr>
        </p:nvSpPr>
        <p:spPr/>
        <p:txBody>
          <a:bodyPr>
            <a:normAutofit/>
          </a:bodyPr>
          <a:p>
            <a:pPr indent="457200" marL="0" marR="0">
              <a:lnSpc>
                <a:spcPct val="150000"/>
              </a:lnSpc>
              <a:spcAft>
                <a:spcPts val="1000"/>
              </a:spcAft>
            </a:pPr>
            <a:r>
              <a:rPr dirty="0" sz="1800" kern="100" lang="en-US">
                <a:effectLst/>
                <a:latin typeface="Times New Roman" panose="02020603050405020304" pitchFamily="18" charset="0"/>
                <a:ea typeface="Times New Roman" panose="02020603050405020304" pitchFamily="18" charset="0"/>
                <a:cs typeface="Times New Roman" panose="02020603050405020304" pitchFamily="18" charset="0"/>
              </a:rPr>
              <a:t>In this criminal finder system easily find the person has any case or not. Using an author id based we can find the criminal details which could be easy to find the criminal details. Any time anywhere we can see about the criminal detail, we no need to take the file anywhere.</a:t>
            </a:r>
            <a:endParaRPr dirty="0" sz="1800" lang="en-US">
              <a:effectLst/>
              <a:latin typeface="Calibri" panose="020F0502020204030204" pitchFamily="34" charset="0"/>
              <a:ea typeface="Times New Roman" panose="02020603050405020304" pitchFamily="18" charset="0"/>
              <a:cs typeface="Times New Roman" panose="02020603050405020304" pitchFamily="18" charset="0"/>
            </a:endParaRPr>
          </a:p>
          <a:p>
            <a:pPr algn="just" marL="0" marR="0">
              <a:lnSpc>
                <a:spcPct val="150000"/>
              </a:lnSpc>
              <a:spcBef>
                <a:spcPts val="500"/>
              </a:spcBef>
              <a:spcAft>
                <a:spcPts val="0"/>
              </a:spcAft>
            </a:pPr>
            <a:r>
              <a:rPr b="1" dirty="0" sz="1800" lang="en-US">
                <a:effectLst/>
                <a:latin typeface="Times New Roman" panose="02020603050405020304" pitchFamily="18" charset="0"/>
                <a:ea typeface="Times New Roman" panose="02020603050405020304" pitchFamily="18" charset="0"/>
                <a:cs typeface="Times New Roman" panose="02020603050405020304" pitchFamily="18" charset="0"/>
              </a:rPr>
              <a:t>FEATURES:</a:t>
            </a:r>
            <a:endParaRPr dirty="0" sz="1800" lang="en-US">
              <a:effectLst/>
              <a:latin typeface="Calibri" panose="020F0502020204030204" pitchFamily="34" charset="0"/>
              <a:ea typeface="Times New Roman" panose="02020603050405020304" pitchFamily="18" charset="0"/>
              <a:cs typeface="Times New Roman" panose="02020603050405020304" pitchFamily="18" charset="0"/>
            </a:endParaRPr>
          </a:p>
          <a:p>
            <a:pPr indent="-342900" lvl="0" marL="342900" marR="0">
              <a:lnSpc>
                <a:spcPct val="150000"/>
              </a:lnSpc>
              <a:spcBef>
                <a:spcPts val="0"/>
              </a:spcBef>
              <a:spcAft>
                <a:spcPts val="0"/>
              </a:spcAft>
              <a:buFont typeface="Symbol" panose="05050102010706020507" pitchFamily="18" charset="2"/>
              <a:buChar char=""/>
            </a:pPr>
            <a:r>
              <a:rPr dirty="0" sz="1800" kern="100" lang="en-US">
                <a:effectLst/>
                <a:latin typeface="Times New Roman" panose="02020603050405020304" pitchFamily="18" charset="0"/>
                <a:ea typeface="Times New Roman" panose="02020603050405020304" pitchFamily="18" charset="0"/>
                <a:cs typeface="Times New Roman" panose="02020603050405020304" pitchFamily="18" charset="0"/>
              </a:rPr>
              <a:t>Easy to find criminal</a:t>
            </a:r>
            <a:endParaRPr dirty="0" sz="1800" lang="en-US">
              <a:effectLst/>
              <a:latin typeface="Calibri" panose="020F0502020204030204" pitchFamily="34" charset="0"/>
              <a:ea typeface="Times New Roman" panose="02020603050405020304" pitchFamily="18" charset="0"/>
              <a:cs typeface="Times New Roman" panose="02020603050405020304" pitchFamily="18" charset="0"/>
            </a:endParaRPr>
          </a:p>
          <a:p>
            <a:pPr indent="-342900" lvl="0" marL="342900" marR="0">
              <a:lnSpc>
                <a:spcPct val="150000"/>
              </a:lnSpc>
              <a:spcBef>
                <a:spcPts val="0"/>
              </a:spcBef>
              <a:spcAft>
                <a:spcPts val="0"/>
              </a:spcAft>
              <a:buFont typeface="Symbol" panose="05050102010706020507" pitchFamily="18" charset="2"/>
              <a:buChar char=""/>
            </a:pPr>
            <a:r>
              <a:rPr dirty="0" sz="1800" kern="100" lang="en-US">
                <a:effectLst/>
                <a:latin typeface="Times New Roman" panose="02020603050405020304" pitchFamily="18" charset="0"/>
                <a:ea typeface="Times New Roman" panose="02020603050405020304" pitchFamily="18" charset="0"/>
                <a:cs typeface="Times New Roman" panose="02020603050405020304" pitchFamily="18" charset="0"/>
              </a:rPr>
              <a:t>Fully systematic process</a:t>
            </a:r>
            <a:endParaRPr dirty="0" sz="1800" lang="en-US">
              <a:effectLst/>
              <a:latin typeface="Calibri" panose="020F0502020204030204" pitchFamily="34" charset="0"/>
              <a:ea typeface="Times New Roman" panose="02020603050405020304" pitchFamily="18" charset="0"/>
              <a:cs typeface="Times New Roman" panose="02020603050405020304" pitchFamily="18" charset="0"/>
            </a:endParaRPr>
          </a:p>
          <a:p>
            <a:pPr indent="-342900" lvl="0" marL="342900" marR="0">
              <a:lnSpc>
                <a:spcPct val="150000"/>
              </a:lnSpc>
              <a:spcBef>
                <a:spcPts val="0"/>
              </a:spcBef>
              <a:spcAft>
                <a:spcPts val="1000"/>
              </a:spcAft>
              <a:buFont typeface="Symbol" panose="05050102010706020507" pitchFamily="18" charset="2"/>
              <a:buChar char=""/>
            </a:pPr>
            <a:r>
              <a:rPr dirty="0" sz="1800" kern="100" lang="en-US">
                <a:effectLst/>
                <a:latin typeface="Times New Roman" panose="02020603050405020304" pitchFamily="18" charset="0"/>
                <a:ea typeface="Times New Roman" panose="02020603050405020304" pitchFamily="18" charset="0"/>
                <a:cs typeface="Times New Roman" panose="02020603050405020304" pitchFamily="18" charset="0"/>
              </a:rPr>
              <a:t>No one will be escaped </a:t>
            </a:r>
            <a:endParaRPr dirty="0" sz="1800" lang="en-US">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5" name="Title 1"/>
          <p:cNvSpPr>
            <a:spLocks noGrp="1"/>
          </p:cNvSpPr>
          <p:nvPr>
            <p:ph type="title"/>
          </p:nvPr>
        </p:nvSpPr>
        <p:spPr/>
        <p:txBody>
          <a:bodyPr/>
          <a:p>
            <a:r>
              <a:rPr dirty="0" lang="en-US"/>
              <a:t>Modules</a:t>
            </a:r>
            <a:endParaRPr dirty="0" lang="en-US"/>
          </a:p>
        </p:txBody>
      </p:sp>
      <p:sp>
        <p:nvSpPr>
          <p:cNvPr id="1048616" name="Content Placeholder 2"/>
          <p:cNvSpPr>
            <a:spLocks noGrp="1"/>
          </p:cNvSpPr>
          <p:nvPr>
            <p:ph idx="1"/>
          </p:nvPr>
        </p:nvSpPr>
        <p:spPr/>
        <p:txBody>
          <a:bodyPr>
            <a:normAutofit/>
          </a:bodyPr>
          <a:p>
            <a:pPr indent="0" lvl="0" marL="0" marR="0">
              <a:lnSpc>
                <a:spcPct val="150000"/>
              </a:lnSpc>
              <a:spcBef>
                <a:spcPts val="0"/>
              </a:spcBef>
              <a:spcAft>
                <a:spcPts val="1000"/>
              </a:spcAft>
              <a:buNone/>
            </a:pPr>
            <a:r>
              <a:rPr b="1" dirty="0" sz="1800" lang="en-US">
                <a:effectLst/>
                <a:latin typeface="Times New Roman" panose="02020603050405020304" pitchFamily="18" charset="0"/>
                <a:ea typeface="Times New Roman" panose="02020603050405020304" pitchFamily="18" charset="0"/>
                <a:cs typeface="Times New Roman" panose="02020603050405020304" pitchFamily="18" charset="0"/>
              </a:rPr>
              <a:t>Criminal Registration</a:t>
            </a:r>
            <a:endParaRPr dirty="0" sz="1800" lang="en-US">
              <a:effectLst/>
              <a:latin typeface="Calibri" panose="020F0502020204030204" pitchFamily="34" charset="0"/>
              <a:ea typeface="Times New Roman" panose="02020603050405020304" pitchFamily="18" charset="0"/>
              <a:cs typeface="Times New Roman" panose="02020603050405020304" pitchFamily="18" charset="0"/>
            </a:endParaRPr>
          </a:p>
          <a:p>
            <a:pPr indent="457200" marL="457200" marR="0">
              <a:lnSpc>
                <a:spcPct val="150000"/>
              </a:lnSpc>
              <a:spcAft>
                <a:spcPts val="1000"/>
              </a:spcAft>
            </a:pPr>
            <a:r>
              <a:rPr dirty="0" sz="1800" lang="en-US">
                <a:effectLst/>
                <a:latin typeface="Times New Roman" panose="02020603050405020304" pitchFamily="18" charset="0"/>
                <a:ea typeface="Times New Roman" panose="02020603050405020304" pitchFamily="18" charset="0"/>
                <a:cs typeface="Times New Roman" panose="02020603050405020304" pitchFamily="18" charset="0"/>
              </a:rPr>
              <a:t>Criminals data has register in this module which can maintain the criminals report. We can’t identify the criminal’s details before registration</a:t>
            </a:r>
            <a:endParaRPr dirty="0" sz="1800" lang="en-US">
              <a:effectLst/>
              <a:latin typeface="Calibri" panose="020F0502020204030204" pitchFamily="34" charset="0"/>
              <a:ea typeface="Times New Roman" panose="02020603050405020304" pitchFamily="18" charset="0"/>
              <a:cs typeface="Times New Roman" panose="02020603050405020304" pitchFamily="18" charset="0"/>
            </a:endParaRPr>
          </a:p>
          <a:p>
            <a:pPr indent="0" lvl="0" marL="0" marR="0">
              <a:lnSpc>
                <a:spcPct val="150000"/>
              </a:lnSpc>
              <a:spcBef>
                <a:spcPts val="0"/>
              </a:spcBef>
              <a:spcAft>
                <a:spcPts val="1000"/>
              </a:spcAft>
              <a:buNone/>
            </a:pPr>
            <a:r>
              <a:rPr b="1" dirty="0" sz="1800" lang="en-US">
                <a:effectLst/>
                <a:latin typeface="Times New Roman" panose="02020603050405020304" pitchFamily="18" charset="0"/>
                <a:ea typeface="Times New Roman" panose="02020603050405020304" pitchFamily="18" charset="0"/>
                <a:cs typeface="Times New Roman" panose="02020603050405020304" pitchFamily="18" charset="0"/>
              </a:rPr>
              <a:t>Police Registration</a:t>
            </a:r>
            <a:endParaRPr dirty="0" sz="1800" lang="en-US">
              <a:effectLst/>
              <a:latin typeface="Calibri" panose="020F0502020204030204" pitchFamily="34" charset="0"/>
              <a:ea typeface="Times New Roman" panose="02020603050405020304" pitchFamily="18" charset="0"/>
              <a:cs typeface="Times New Roman" panose="02020603050405020304" pitchFamily="18" charset="0"/>
            </a:endParaRPr>
          </a:p>
          <a:p>
            <a:pPr indent="457200" marL="457200" marR="0">
              <a:lnSpc>
                <a:spcPct val="150000"/>
              </a:lnSpc>
              <a:spcBef>
                <a:spcPts val="0"/>
              </a:spcBef>
              <a:spcAft>
                <a:spcPts val="1000"/>
              </a:spcAft>
            </a:pPr>
            <a:r>
              <a:rPr dirty="0" sz="1800" lang="en-US">
                <a:effectLst/>
                <a:latin typeface="Times New Roman" panose="02020603050405020304" pitchFamily="18" charset="0"/>
                <a:ea typeface="Times New Roman" panose="02020603050405020304" pitchFamily="18" charset="0"/>
                <a:cs typeface="Times New Roman" panose="02020603050405020304" pitchFamily="18" charset="0"/>
              </a:rPr>
              <a:t>This module contains collect all the information about the police, this module collects username and password as well, based on this we can able to login to this application.</a:t>
            </a:r>
            <a:endParaRPr dirty="0" sz="1800" lang="en-US">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7" name="Title 1"/>
          <p:cNvSpPr>
            <a:spLocks noGrp="1"/>
          </p:cNvSpPr>
          <p:nvPr>
            <p:ph type="title"/>
          </p:nvPr>
        </p:nvSpPr>
        <p:spPr/>
        <p:txBody>
          <a:bodyPr/>
          <a:p>
            <a:endParaRPr lang="en-US"/>
          </a:p>
        </p:txBody>
      </p:sp>
      <p:sp>
        <p:nvSpPr>
          <p:cNvPr id="1048618" name="Content Placeholder 2"/>
          <p:cNvSpPr>
            <a:spLocks noGrp="1"/>
          </p:cNvSpPr>
          <p:nvPr>
            <p:ph idx="1"/>
          </p:nvPr>
        </p:nvSpPr>
        <p:spPr/>
        <p:txBody>
          <a:bodyPr>
            <a:normAutofit fontScale="94444" lnSpcReduction="20000"/>
          </a:bodyPr>
          <a:p>
            <a:pPr indent="0" lvl="0" marL="0" marR="0">
              <a:lnSpc>
                <a:spcPct val="150000"/>
              </a:lnSpc>
              <a:spcBef>
                <a:spcPts val="0"/>
              </a:spcBef>
              <a:spcAft>
                <a:spcPts val="0"/>
              </a:spcAft>
              <a:buNone/>
            </a:pPr>
            <a:r>
              <a:rPr b="1" dirty="0" sz="1800" lang="en-US">
                <a:effectLst/>
                <a:latin typeface="Times New Roman" panose="02020603050405020304" pitchFamily="18" charset="0"/>
                <a:ea typeface="Times New Roman" panose="02020603050405020304" pitchFamily="18" charset="0"/>
                <a:cs typeface="Times New Roman" panose="02020603050405020304" pitchFamily="18" charset="0"/>
              </a:rPr>
              <a:t>Allocate case</a:t>
            </a:r>
            <a:endParaRPr dirty="0" sz="1800" lang="en-US">
              <a:effectLst/>
              <a:latin typeface="Calibri" panose="020F0502020204030204" pitchFamily="34" charset="0"/>
              <a:ea typeface="Times New Roman" panose="02020603050405020304" pitchFamily="18" charset="0"/>
              <a:cs typeface="Times New Roman" panose="02020603050405020304" pitchFamily="18" charset="0"/>
            </a:endParaRPr>
          </a:p>
          <a:p>
            <a:pPr indent="457200" marL="457200" marR="0">
              <a:lnSpc>
                <a:spcPct val="150000"/>
              </a:lnSpc>
              <a:spcBef>
                <a:spcPts val="500"/>
              </a:spcBef>
              <a:spcAft>
                <a:spcPts val="0"/>
              </a:spcAft>
            </a:pPr>
            <a:r>
              <a:rPr dirty="0" sz="1800" lang="en-US">
                <a:effectLst/>
                <a:latin typeface="Times New Roman" panose="02020603050405020304" pitchFamily="18" charset="0"/>
                <a:ea typeface="Times New Roman" panose="02020603050405020304" pitchFamily="18" charset="0"/>
                <a:cs typeface="Times New Roman" panose="02020603050405020304" pitchFamily="18" charset="0"/>
              </a:rPr>
              <a:t>In this will be allocate the criminal case which could be easily identify the case wise criminal reports.</a:t>
            </a:r>
            <a:endParaRPr dirty="0" sz="1800" lang="en-US">
              <a:effectLst/>
              <a:latin typeface="Calibri" panose="020F0502020204030204" pitchFamily="34" charset="0"/>
              <a:ea typeface="Times New Roman" panose="02020603050405020304" pitchFamily="18" charset="0"/>
              <a:cs typeface="Times New Roman" panose="02020603050405020304" pitchFamily="18" charset="0"/>
            </a:endParaRPr>
          </a:p>
          <a:p>
            <a:pPr indent="0" lvl="0" marL="0" marR="0">
              <a:lnSpc>
                <a:spcPct val="150000"/>
              </a:lnSpc>
              <a:spcBef>
                <a:spcPts val="0"/>
              </a:spcBef>
              <a:spcAft>
                <a:spcPts val="0"/>
              </a:spcAft>
              <a:buNone/>
            </a:pPr>
            <a:r>
              <a:rPr b="1" dirty="0" sz="1800" lang="en-US">
                <a:effectLst/>
                <a:latin typeface="Times New Roman" panose="02020603050405020304" pitchFamily="18" charset="0"/>
                <a:ea typeface="Times New Roman" panose="02020603050405020304" pitchFamily="18" charset="0"/>
                <a:cs typeface="Times New Roman" panose="02020603050405020304" pitchFamily="18" charset="0"/>
              </a:rPr>
              <a:t>Search Criminals</a:t>
            </a:r>
            <a:endParaRPr dirty="0" sz="1800" lang="en-US">
              <a:effectLst/>
              <a:latin typeface="Calibri" panose="020F0502020204030204" pitchFamily="34" charset="0"/>
              <a:ea typeface="Times New Roman" panose="02020603050405020304" pitchFamily="18" charset="0"/>
              <a:cs typeface="Times New Roman" panose="02020603050405020304" pitchFamily="18" charset="0"/>
            </a:endParaRPr>
          </a:p>
          <a:p>
            <a:pPr indent="457200" marL="457200" marR="0">
              <a:lnSpc>
                <a:spcPct val="150000"/>
              </a:lnSpc>
              <a:spcBef>
                <a:spcPts val="500"/>
              </a:spcBef>
              <a:spcAft>
                <a:spcPts val="0"/>
              </a:spcAft>
            </a:pPr>
            <a:r>
              <a:rPr dirty="0" sz="1800" lang="en-US">
                <a:effectLst/>
                <a:latin typeface="Times New Roman" panose="02020603050405020304" pitchFamily="18" charset="0"/>
                <a:ea typeface="Times New Roman" panose="02020603050405020304" pitchFamily="18" charset="0"/>
                <a:cs typeface="Times New Roman" panose="02020603050405020304" pitchFamily="18" charset="0"/>
              </a:rPr>
              <a:t>Search criminal’s module will help to identify the criminal by its author number. This is a main module in this project. Which may be avoid unwanted issues.</a:t>
            </a:r>
            <a:endParaRPr dirty="0" sz="1800" lang="en-US">
              <a:effectLst/>
              <a:latin typeface="Calibri" panose="020F0502020204030204" pitchFamily="34" charset="0"/>
              <a:ea typeface="Times New Roman" panose="02020603050405020304" pitchFamily="18" charset="0"/>
              <a:cs typeface="Times New Roman" panose="02020603050405020304" pitchFamily="18" charset="0"/>
            </a:endParaRPr>
          </a:p>
          <a:p>
            <a:pPr indent="0" lvl="0" marL="0" marR="0">
              <a:lnSpc>
                <a:spcPct val="150000"/>
              </a:lnSpc>
              <a:spcBef>
                <a:spcPts val="500"/>
              </a:spcBef>
              <a:spcAft>
                <a:spcPts val="0"/>
              </a:spcAft>
              <a:buNone/>
            </a:pPr>
            <a:r>
              <a:rPr b="1" dirty="0" sz="1800" lang="en-US">
                <a:effectLst/>
                <a:latin typeface="Times New Roman" panose="02020603050405020304" pitchFamily="18" charset="0"/>
                <a:ea typeface="Times New Roman" panose="02020603050405020304" pitchFamily="18" charset="0"/>
                <a:cs typeface="Times New Roman" panose="02020603050405020304" pitchFamily="18" charset="0"/>
              </a:rPr>
              <a:t>Criminal History</a:t>
            </a:r>
            <a:endParaRPr dirty="0" sz="1800" lang="en-US">
              <a:effectLst/>
              <a:latin typeface="Calibri" panose="020F0502020204030204" pitchFamily="34" charset="0"/>
              <a:ea typeface="Times New Roman" panose="02020603050405020304" pitchFamily="18" charset="0"/>
              <a:cs typeface="Times New Roman" panose="02020603050405020304" pitchFamily="18" charset="0"/>
            </a:endParaRPr>
          </a:p>
          <a:p>
            <a:pPr indent="457200" marL="457200" marR="0">
              <a:lnSpc>
                <a:spcPct val="150000"/>
              </a:lnSpc>
              <a:spcBef>
                <a:spcPts val="500"/>
              </a:spcBef>
              <a:spcAft>
                <a:spcPts val="1000"/>
              </a:spcAft>
            </a:pPr>
            <a:r>
              <a:rPr dirty="0" sz="1800" lang="en-US">
                <a:effectLst/>
                <a:latin typeface="Times New Roman" panose="02020603050405020304" pitchFamily="18" charset="0"/>
                <a:ea typeface="Times New Roman" panose="02020603050405020304" pitchFamily="18" charset="0"/>
                <a:cs typeface="Times New Roman" panose="02020603050405020304" pitchFamily="18" charset="0"/>
              </a:rPr>
              <a:t>This module will be showing an history of criminal’s record. Which is used to find the past criminal case.</a:t>
            </a:r>
            <a:endParaRPr dirty="0" sz="1800" lang="en-US">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Gallery">
  <a:themeElements>
    <a:clrScheme name="Gallery">
      <a:dk1>
        <a:sysClr lastClr="000000" val="windowText"/>
      </a:dk1>
      <a:lt1>
        <a:sysClr lastClr="FFFFFF" val="window"/>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r="5400000" dist="50800" rotWithShape="0" sx="96000" sy="96000">
              <a:srgbClr val="000000">
                <a:alpha val="48000"/>
              </a:srgbClr>
            </a:outerShdw>
          </a:effectLst>
          <a:scene3d>
            <a:camera prst="orthographicFront">
              <a:rot lat="0" lon="0" rev="0"/>
            </a:camera>
            <a:lightRig dir="t" rig="balanced">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COLLEGE VOTING SYSTEM</dc:title>
  <dc:creator>Gokul Balasubramaniyam</dc:creator>
  <cp:lastModifiedBy>gokul</cp:lastModifiedBy>
  <dcterms:created xsi:type="dcterms:W3CDTF">2021-01-25T05:06:00Z</dcterms:created>
  <dcterms:modified xsi:type="dcterms:W3CDTF">2023-03-07T08:03:13Z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0d949d66db564fcdbfa5849675a8ab1e</vt:lpwstr>
  </property>
  <property fmtid="{D5CDD505-2E9C-101B-9397-08002B2CF9AE}" pid="3" name="KSOProductBuildVer">
    <vt:lpwstr>1033-11.2.0.11417</vt:lpwstr>
  </property>
</Properties>
</file>