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horzBarState="maximized">
    <p:restoredLeft sz="15074" autoAdjust="0"/>
    <p:restoredTop sz="94660" autoAdjust="0"/>
  </p:normalViewPr>
  <p:slideViewPr>
    <p:cSldViewPr snapToGrid="0">
      <p:cViewPr varScale="1">
        <p:scale>
          <a:sx n="73" d="100"/>
          <a:sy n="73" d="100"/>
        </p:scale>
        <p:origin x="-618"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tableStyles" Target="tableStyle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67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dirty="0" lang="en-US"/>
          </a:p>
        </p:txBody>
      </p:sp>
      <p:sp>
        <p:nvSpPr>
          <p:cNvPr id="104867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dirty="0" lang="en-US"/>
          </a:p>
        </p:txBody>
      </p:sp>
      <p:sp>
        <p:nvSpPr>
          <p:cNvPr id="1048677" name="Rectangle 4"/>
          <p:cNvSpPr>
            <a:spLocks noChangeAspect="1" noRot="1" noGrp="1" noChangeArrowheads="1" noTextEdit="1"/>
          </p:cNvSpPr>
          <p:nvPr>
            <p:ph type="sldImg" idx="2"/>
          </p:nvPr>
        </p:nvSpPr>
        <p:spPr bwMode="auto">
          <a:xfrm>
            <a:off x="138113" y="766763"/>
            <a:ext cx="6823075" cy="3838575"/>
          </a:xfrm>
          <a:prstGeom prst="rect"/>
          <a:noFill/>
          <a:ln w="9525">
            <a:solidFill>
              <a:srgbClr val="000000"/>
            </a:solidFill>
            <a:miter lim="800000"/>
            <a:headEnd/>
            <a:tailEnd/>
          </a:ln>
          <a:effectLst/>
        </p:spPr>
      </p:sp>
      <p:sp>
        <p:nvSpPr>
          <p:cNvPr id="104867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dirty="0" lang="en-US"/>
          </a:p>
        </p:txBody>
      </p:sp>
      <p:sp>
        <p:nvSpPr>
          <p:cNvPr id="104868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dirty="0"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25" name=""/>
        <p:cNvGrpSpPr/>
        <p:nvPr/>
      </p:nvGrpSpPr>
      <p:grpSpPr>
        <a:xfrm>
          <a:off x="0" y="0"/>
          <a:ext cx="0" cy="0"/>
          <a:chOff x="0" y="0"/>
          <a:chExt cx="0" cy="0"/>
        </a:xfrm>
      </p:grpSpPr>
      <p:sp>
        <p:nvSpPr>
          <p:cNvPr id="1048585" name="Title 8"/>
          <p:cNvSpPr>
            <a:spLocks noGrp="1"/>
          </p:cNvSpPr>
          <p:nvPr>
            <p:ph type="ctrTitle"/>
          </p:nvPr>
        </p:nvSpPr>
        <p:spPr>
          <a:xfrm>
            <a:off x="711200" y="1371600"/>
            <a:ext cx="10468864"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711200" y="3228536"/>
            <a:ext cx="10472928"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p>
            <a:fld id="{1C6E12D2-DA3A-480B-BCDF-BFB6C7EBE402}" type="datetimeFigureOut">
              <a:rPr lang="en-US" smtClean="0"/>
              <a:t>3/6/2023</a:t>
            </a:fld>
            <a:endParaRPr dirty="0" lang="en-US"/>
          </a:p>
        </p:txBody>
      </p:sp>
      <p:sp>
        <p:nvSpPr>
          <p:cNvPr id="1048588" name="Footer Placeholder 18"/>
          <p:cNvSpPr>
            <a:spLocks noGrp="1"/>
          </p:cNvSpPr>
          <p:nvPr>
            <p:ph type="ftr" sz="quarter" idx="11"/>
          </p:nvPr>
        </p:nvSpPr>
        <p:spPr/>
        <p:txBody>
          <a:bodyPr/>
          <a:p>
            <a:endParaRPr dirty="0" lang="en-US"/>
          </a:p>
        </p:txBody>
      </p:sp>
      <p:sp>
        <p:nvSpPr>
          <p:cNvPr id="1048589" name="Slide Number Placeholder 26"/>
          <p:cNvSpPr>
            <a:spLocks noGrp="1"/>
          </p:cNvSpPr>
          <p:nvPr>
            <p:ph type="sldNum" sz="quarter" idx="12"/>
          </p:nvPr>
        </p:nvSpPr>
        <p:spPr/>
        <p:txBody>
          <a:bodyPr/>
          <a:p>
            <a:fld id="{F1BBC3DF-4D3E-4D62-AC24-223E50BCC8DF}" type="slidenum">
              <a:rPr lang="en-US" smtClean="0"/>
              <a:t>‹#›</a:t>
            </a:fld>
            <a:endParaRPr dirty="0"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645" name="Title 1"/>
          <p:cNvSpPr>
            <a:spLocks noGrp="1"/>
          </p:cNvSpPr>
          <p:nvPr>
            <p:ph type="title"/>
          </p:nvPr>
        </p:nvSpPr>
        <p:spPr/>
        <p:txBody>
          <a:bodyPr/>
          <a:p>
            <a:r>
              <a:rPr kumimoji="0" lang="en-US" smtClean="0"/>
              <a:t>Click to edit Master title style</a:t>
            </a:r>
            <a:endParaRPr kumimoji="0" lang="en-US"/>
          </a:p>
        </p:txBody>
      </p:sp>
      <p:sp>
        <p:nvSpPr>
          <p:cNvPr id="104864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Date Placeholder 3"/>
          <p:cNvSpPr>
            <a:spLocks noGrp="1"/>
          </p:cNvSpPr>
          <p:nvPr>
            <p:ph type="dt" sz="half" idx="10"/>
          </p:nvPr>
        </p:nvSpPr>
        <p:spPr/>
        <p:txBody>
          <a:bodyPr/>
          <a:p>
            <a:fld id="{1C6E12D2-DA3A-480B-BCDF-BFB6C7EBE402}" type="datetimeFigureOut">
              <a:rPr lang="en-US" smtClean="0"/>
              <a:t>3/6/2023</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F1BBC3DF-4D3E-4D62-AC24-223E50BCC8DF}"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30" name="Vertical Title 1"/>
          <p:cNvSpPr>
            <a:spLocks noGrp="1"/>
          </p:cNvSpPr>
          <p:nvPr>
            <p:ph type="title" orient="vert"/>
          </p:nvPr>
        </p:nvSpPr>
        <p:spPr>
          <a:xfrm>
            <a:off x="8839200" y="914402"/>
            <a:ext cx="2743200" cy="5211763"/>
          </a:xfrm>
        </p:spPr>
        <p:txBody>
          <a:bodyPr vert="eaVert"/>
          <a:p>
            <a:r>
              <a:rPr kumimoji="0" lang="en-US" smtClean="0"/>
              <a:t>Click to edit Master title style</a:t>
            </a:r>
            <a:endParaRPr kumimoji="0" lang="en-US"/>
          </a:p>
        </p:txBody>
      </p:sp>
      <p:sp>
        <p:nvSpPr>
          <p:cNvPr id="1048631" name="Vertical Text Placeholder 2"/>
          <p:cNvSpPr>
            <a:spLocks noGrp="1"/>
          </p:cNvSpPr>
          <p:nvPr>
            <p:ph type="body" orient="vert" idx="1"/>
          </p:nvPr>
        </p:nvSpPr>
        <p:spPr>
          <a:xfrm>
            <a:off x="609600" y="914402"/>
            <a:ext cx="8026400"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2" name="Date Placeholder 3"/>
          <p:cNvSpPr>
            <a:spLocks noGrp="1"/>
          </p:cNvSpPr>
          <p:nvPr>
            <p:ph type="dt" sz="half" idx="10"/>
          </p:nvPr>
        </p:nvSpPr>
        <p:spPr/>
        <p:txBody>
          <a:bodyPr/>
          <a:p>
            <a:fld id="{1C6E12D2-DA3A-480B-BCDF-BFB6C7EBE402}" type="datetimeFigureOut">
              <a:rPr lang="en-US" smtClean="0"/>
              <a:t>3/6/2023</a:t>
            </a:fld>
            <a:endParaRPr dirty="0" lang="en-US"/>
          </a:p>
        </p:txBody>
      </p:sp>
      <p:sp>
        <p:nvSpPr>
          <p:cNvPr id="1048633" name="Footer Placeholder 4"/>
          <p:cNvSpPr>
            <a:spLocks noGrp="1"/>
          </p:cNvSpPr>
          <p:nvPr>
            <p:ph type="ftr" sz="quarter" idx="11"/>
          </p:nvPr>
        </p:nvSpPr>
        <p:spPr/>
        <p:txBody>
          <a:bodyPr/>
          <a:p>
            <a:endParaRPr dirty="0" lang="en-US"/>
          </a:p>
        </p:txBody>
      </p:sp>
      <p:sp>
        <p:nvSpPr>
          <p:cNvPr id="1048634" name="Slide Number Placeholder 5"/>
          <p:cNvSpPr>
            <a:spLocks noGrp="1"/>
          </p:cNvSpPr>
          <p:nvPr>
            <p:ph type="sldNum" sz="quarter" idx="12"/>
          </p:nvPr>
        </p:nvSpPr>
        <p:spPr/>
        <p:txBody>
          <a:bodyPr/>
          <a:p>
            <a:fld id="{F1BBC3DF-4D3E-4D62-AC24-223E50BCC8DF}"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591" name="Title 1"/>
          <p:cNvSpPr>
            <a:spLocks noGrp="1"/>
          </p:cNvSpPr>
          <p:nvPr>
            <p:ph type="title"/>
          </p:nvPr>
        </p:nvSpPr>
        <p:spPr/>
        <p:txBody>
          <a:bodyPr/>
          <a:p>
            <a:r>
              <a:rPr kumimoji="0" lang="en-US" smtClean="0"/>
              <a:t>Click to edit Master title style</a:t>
            </a:r>
            <a:endParaRPr kumimoji="0" lang="en-US"/>
          </a:p>
        </p:txBody>
      </p:sp>
      <p:sp>
        <p:nvSpPr>
          <p:cNvPr id="1048592"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3" name="Date Placeholder 3"/>
          <p:cNvSpPr>
            <a:spLocks noGrp="1"/>
          </p:cNvSpPr>
          <p:nvPr>
            <p:ph type="dt" sz="half" idx="10"/>
          </p:nvPr>
        </p:nvSpPr>
        <p:spPr/>
        <p:txBody>
          <a:bodyPr/>
          <a:p>
            <a:fld id="{1C6E12D2-DA3A-480B-BCDF-BFB6C7EBE402}" type="datetimeFigureOut">
              <a:rPr lang="en-US" smtClean="0"/>
              <a:t>3/6/2023</a:t>
            </a:fld>
            <a:endParaRPr dirty="0" lang="en-US"/>
          </a:p>
        </p:txBody>
      </p:sp>
      <p:sp>
        <p:nvSpPr>
          <p:cNvPr id="1048594" name="Footer Placeholder 4"/>
          <p:cNvSpPr>
            <a:spLocks noGrp="1"/>
          </p:cNvSpPr>
          <p:nvPr>
            <p:ph type="ftr" sz="quarter" idx="11"/>
          </p:nvPr>
        </p:nvSpPr>
        <p:spPr/>
        <p:txBody>
          <a:bodyPr/>
          <a:p>
            <a:endParaRPr dirty="0" lang="en-US"/>
          </a:p>
        </p:txBody>
      </p:sp>
      <p:sp>
        <p:nvSpPr>
          <p:cNvPr id="1048595" name="Slide Number Placeholder 5"/>
          <p:cNvSpPr>
            <a:spLocks noGrp="1"/>
          </p:cNvSpPr>
          <p:nvPr>
            <p:ph type="sldNum" sz="quarter" idx="12"/>
          </p:nvPr>
        </p:nvSpPr>
        <p:spPr/>
        <p:txBody>
          <a:bodyPr/>
          <a:p>
            <a:fld id="{F1BBC3DF-4D3E-4D62-AC24-223E50BCC8DF}"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68" name=""/>
        <p:cNvGrpSpPr/>
        <p:nvPr/>
      </p:nvGrpSpPr>
      <p:grpSpPr>
        <a:xfrm>
          <a:off x="0" y="0"/>
          <a:ext cx="0" cy="0"/>
          <a:chOff x="0" y="0"/>
          <a:chExt cx="0" cy="0"/>
        </a:xfrm>
      </p:grpSpPr>
      <p:sp>
        <p:nvSpPr>
          <p:cNvPr id="1048650" name="Title 1"/>
          <p:cNvSpPr>
            <a:spLocks noGrp="1"/>
          </p:cNvSpPr>
          <p:nvPr>
            <p:ph type="title"/>
          </p:nvPr>
        </p:nvSpPr>
        <p:spPr>
          <a:xfrm>
            <a:off x="707136" y="1316736"/>
            <a:ext cx="103632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51" name="Text Placeholder 2"/>
          <p:cNvSpPr>
            <a:spLocks noGrp="1"/>
          </p:cNvSpPr>
          <p:nvPr>
            <p:ph type="body" idx="1"/>
          </p:nvPr>
        </p:nvSpPr>
        <p:spPr>
          <a:xfrm>
            <a:off x="707136" y="2704664"/>
            <a:ext cx="103632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52" name="Date Placeholder 3"/>
          <p:cNvSpPr>
            <a:spLocks noGrp="1"/>
          </p:cNvSpPr>
          <p:nvPr>
            <p:ph type="dt" sz="half" idx="10"/>
          </p:nvPr>
        </p:nvSpPr>
        <p:spPr/>
        <p:txBody>
          <a:bodyPr/>
          <a:p>
            <a:fld id="{1C6E12D2-DA3A-480B-BCDF-BFB6C7EBE402}" type="datetimeFigureOut">
              <a:rPr lang="en-US" smtClean="0"/>
              <a:t>3/6/2023</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F1BBC3DF-4D3E-4D62-AC24-223E50BCC8DF}" type="slidenum">
              <a:rPr lang="en-US" smtClean="0"/>
              <a:t>‹#›</a:t>
            </a:fld>
            <a:endParaRPr dirty="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9" name=""/>
        <p:cNvGrpSpPr/>
        <p:nvPr/>
      </p:nvGrpSpPr>
      <p:grpSpPr>
        <a:xfrm>
          <a:off x="0" y="0"/>
          <a:ext cx="0" cy="0"/>
          <a:chOff x="0" y="0"/>
          <a:chExt cx="0" cy="0"/>
        </a:xfrm>
      </p:grpSpPr>
      <p:sp>
        <p:nvSpPr>
          <p:cNvPr id="1048655" name="Title 1"/>
          <p:cNvSpPr>
            <a:spLocks noGrp="1"/>
          </p:cNvSpPr>
          <p:nvPr>
            <p:ph type="title"/>
          </p:nvPr>
        </p:nvSpPr>
        <p:spPr>
          <a:xfrm>
            <a:off x="609600" y="704088"/>
            <a:ext cx="10972800" cy="1143000"/>
          </a:xfrm>
        </p:spPr>
        <p:txBody>
          <a:bodyPr/>
          <a:p>
            <a:r>
              <a:rPr kumimoji="0" lang="en-US" smtClean="0"/>
              <a:t>Click to edit Master title style</a:t>
            </a:r>
            <a:endParaRPr kumimoji="0" lang="en-US"/>
          </a:p>
        </p:txBody>
      </p:sp>
      <p:sp>
        <p:nvSpPr>
          <p:cNvPr id="1048656"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7"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8" name="Date Placeholder 4"/>
          <p:cNvSpPr>
            <a:spLocks noGrp="1"/>
          </p:cNvSpPr>
          <p:nvPr>
            <p:ph type="dt" sz="half" idx="10"/>
          </p:nvPr>
        </p:nvSpPr>
        <p:spPr/>
        <p:txBody>
          <a:bodyPr/>
          <a:p>
            <a:fld id="{1C6E12D2-DA3A-480B-BCDF-BFB6C7EBE402}" type="datetimeFigureOut">
              <a:rPr lang="en-US" smtClean="0"/>
              <a:t>3/6/2023</a:t>
            </a:fld>
            <a:endParaRPr dirty="0" lang="en-US"/>
          </a:p>
        </p:txBody>
      </p:sp>
      <p:sp>
        <p:nvSpPr>
          <p:cNvPr id="1048659" name="Footer Placeholder 5"/>
          <p:cNvSpPr>
            <a:spLocks noGrp="1"/>
          </p:cNvSpPr>
          <p:nvPr>
            <p:ph type="ftr" sz="quarter" idx="11"/>
          </p:nvPr>
        </p:nvSpPr>
        <p:spPr/>
        <p:txBody>
          <a:bodyPr/>
          <a:p>
            <a:endParaRPr dirty="0" lang="en-US"/>
          </a:p>
        </p:txBody>
      </p:sp>
      <p:sp>
        <p:nvSpPr>
          <p:cNvPr id="1048660" name="Slide Number Placeholder 6"/>
          <p:cNvSpPr>
            <a:spLocks noGrp="1"/>
          </p:cNvSpPr>
          <p:nvPr>
            <p:ph type="sldNum" sz="quarter" idx="12"/>
          </p:nvPr>
        </p:nvSpPr>
        <p:spPr/>
        <p:txBody>
          <a:bodyPr/>
          <a:p>
            <a:fld id="{F1BBC3DF-4D3E-4D62-AC24-223E50BCC8DF}"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0" name=""/>
        <p:cNvGrpSpPr/>
        <p:nvPr/>
      </p:nvGrpSpPr>
      <p:grpSpPr>
        <a:xfrm>
          <a:off x="0" y="0"/>
          <a:ext cx="0" cy="0"/>
          <a:chOff x="0" y="0"/>
          <a:chExt cx="0" cy="0"/>
        </a:xfrm>
      </p:grpSpPr>
      <p:sp>
        <p:nvSpPr>
          <p:cNvPr id="1048661" name="Title 1"/>
          <p:cNvSpPr>
            <a:spLocks noGrp="1"/>
          </p:cNvSpPr>
          <p:nvPr>
            <p:ph type="title"/>
          </p:nvPr>
        </p:nvSpPr>
        <p:spPr>
          <a:xfrm>
            <a:off x="609600" y="704088"/>
            <a:ext cx="10972800" cy="1143000"/>
          </a:xfrm>
        </p:spPr>
        <p:txBody>
          <a:bodyPr anchor="b" tIns="45720"/>
          <a:p>
            <a:r>
              <a:rPr kumimoji="0" lang="en-US" smtClean="0"/>
              <a:t>Click to edit Master title style</a:t>
            </a:r>
            <a:endParaRPr kumimoji="0" lang="en-US"/>
          </a:p>
        </p:txBody>
      </p:sp>
      <p:sp>
        <p:nvSpPr>
          <p:cNvPr id="1048662" name="Text Placeholder 2"/>
          <p:cNvSpPr>
            <a:spLocks noGrp="1"/>
          </p:cNvSpPr>
          <p:nvPr>
            <p:ph type="body" idx="1"/>
          </p:nvPr>
        </p:nvSpPr>
        <p:spPr>
          <a:xfrm>
            <a:off x="609600" y="1855248"/>
            <a:ext cx="5386917"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Text Placeholder 3"/>
          <p:cNvSpPr>
            <a:spLocks noGrp="1"/>
          </p:cNvSpPr>
          <p:nvPr>
            <p:ph type="body" sz="half" idx="3"/>
          </p:nvPr>
        </p:nvSpPr>
        <p:spPr>
          <a:xfrm>
            <a:off x="6193368" y="1859758"/>
            <a:ext cx="5389033"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4"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6" name="Date Placeholder 6"/>
          <p:cNvSpPr>
            <a:spLocks noGrp="1"/>
          </p:cNvSpPr>
          <p:nvPr>
            <p:ph type="dt" sz="half" idx="10"/>
          </p:nvPr>
        </p:nvSpPr>
        <p:spPr/>
        <p:txBody>
          <a:bodyPr/>
          <a:p>
            <a:fld id="{1C6E12D2-DA3A-480B-BCDF-BFB6C7EBE402}" type="datetimeFigureOut">
              <a:rPr lang="en-US" smtClean="0"/>
              <a:t>3/6/2023</a:t>
            </a:fld>
            <a:endParaRPr dirty="0" lang="en-US"/>
          </a:p>
        </p:txBody>
      </p:sp>
      <p:sp>
        <p:nvSpPr>
          <p:cNvPr id="1048667" name="Footer Placeholder 7"/>
          <p:cNvSpPr>
            <a:spLocks noGrp="1"/>
          </p:cNvSpPr>
          <p:nvPr>
            <p:ph type="ftr" sz="quarter" idx="11"/>
          </p:nvPr>
        </p:nvSpPr>
        <p:spPr/>
        <p:txBody>
          <a:bodyPr/>
          <a:p>
            <a:endParaRPr dirty="0" lang="en-US"/>
          </a:p>
        </p:txBody>
      </p:sp>
      <p:sp>
        <p:nvSpPr>
          <p:cNvPr id="1048668" name="Slide Number Placeholder 8"/>
          <p:cNvSpPr>
            <a:spLocks noGrp="1"/>
          </p:cNvSpPr>
          <p:nvPr>
            <p:ph type="sldNum" sz="quarter" idx="12"/>
          </p:nvPr>
        </p:nvSpPr>
        <p:spPr/>
        <p:txBody>
          <a:bodyPr/>
          <a:p>
            <a:fld id="{F1BBC3DF-4D3E-4D62-AC24-223E50BCC8DF}"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4" name=""/>
        <p:cNvGrpSpPr/>
        <p:nvPr/>
      </p:nvGrpSpPr>
      <p:grpSpPr>
        <a:xfrm>
          <a:off x="0" y="0"/>
          <a:ext cx="0" cy="0"/>
          <a:chOff x="0" y="0"/>
          <a:chExt cx="0" cy="0"/>
        </a:xfrm>
      </p:grpSpPr>
      <p:sp>
        <p:nvSpPr>
          <p:cNvPr id="1048626" name="Title 1"/>
          <p:cNvSpPr>
            <a:spLocks noGrp="1"/>
          </p:cNvSpPr>
          <p:nvPr>
            <p:ph type="title"/>
          </p:nvPr>
        </p:nvSpPr>
        <p:spPr>
          <a:xfrm>
            <a:off x="609600" y="704088"/>
            <a:ext cx="110744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27" name="Date Placeholder 2"/>
          <p:cNvSpPr>
            <a:spLocks noGrp="1"/>
          </p:cNvSpPr>
          <p:nvPr>
            <p:ph type="dt" sz="half" idx="10"/>
          </p:nvPr>
        </p:nvSpPr>
        <p:spPr/>
        <p:txBody>
          <a:bodyPr/>
          <a:p>
            <a:fld id="{1C6E12D2-DA3A-480B-BCDF-BFB6C7EBE402}" type="datetimeFigureOut">
              <a:rPr lang="en-US" smtClean="0"/>
              <a:t>3/6/2023</a:t>
            </a:fld>
            <a:endParaRPr dirty="0" lang="en-US"/>
          </a:p>
        </p:txBody>
      </p:sp>
      <p:sp>
        <p:nvSpPr>
          <p:cNvPr id="1048628" name="Footer Placeholder 3"/>
          <p:cNvSpPr>
            <a:spLocks noGrp="1"/>
          </p:cNvSpPr>
          <p:nvPr>
            <p:ph type="ftr" sz="quarter" idx="11"/>
          </p:nvPr>
        </p:nvSpPr>
        <p:spPr/>
        <p:txBody>
          <a:bodyPr/>
          <a:p>
            <a:endParaRPr dirty="0" lang="en-US"/>
          </a:p>
        </p:txBody>
      </p:sp>
      <p:sp>
        <p:nvSpPr>
          <p:cNvPr id="1048629" name="Slide Number Placeholder 4"/>
          <p:cNvSpPr>
            <a:spLocks noGrp="1"/>
          </p:cNvSpPr>
          <p:nvPr>
            <p:ph type="sldNum" sz="quarter" idx="12"/>
          </p:nvPr>
        </p:nvSpPr>
        <p:spPr/>
        <p:txBody>
          <a:bodyPr/>
          <a:p>
            <a:fld id="{F1BBC3DF-4D3E-4D62-AC24-223E50BCC8DF}"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10" name="Date Placeholder 1"/>
          <p:cNvSpPr>
            <a:spLocks noGrp="1"/>
          </p:cNvSpPr>
          <p:nvPr>
            <p:ph type="dt" sz="half" idx="10"/>
          </p:nvPr>
        </p:nvSpPr>
        <p:spPr/>
        <p:txBody>
          <a:bodyPr/>
          <a:p>
            <a:fld id="{1C6E12D2-DA3A-480B-BCDF-BFB6C7EBE402}" type="datetimeFigureOut">
              <a:rPr lang="en-US" smtClean="0"/>
              <a:t>3/6/2023</a:t>
            </a:fld>
            <a:endParaRPr dirty="0" lang="en-US"/>
          </a:p>
        </p:txBody>
      </p:sp>
      <p:sp>
        <p:nvSpPr>
          <p:cNvPr id="1048611" name="Footer Placeholder 2"/>
          <p:cNvSpPr>
            <a:spLocks noGrp="1"/>
          </p:cNvSpPr>
          <p:nvPr>
            <p:ph type="ftr" sz="quarter" idx="11"/>
          </p:nvPr>
        </p:nvSpPr>
        <p:spPr/>
        <p:txBody>
          <a:bodyPr/>
          <a:p>
            <a:endParaRPr dirty="0" lang="en-US"/>
          </a:p>
        </p:txBody>
      </p:sp>
      <p:sp>
        <p:nvSpPr>
          <p:cNvPr id="1048612" name="Slide Number Placeholder 3"/>
          <p:cNvSpPr>
            <a:spLocks noGrp="1"/>
          </p:cNvSpPr>
          <p:nvPr>
            <p:ph type="sldNum" sz="quarter" idx="12"/>
          </p:nvPr>
        </p:nvSpPr>
        <p:spPr/>
        <p:txBody>
          <a:bodyPr/>
          <a:p>
            <a:fld id="{F1BBC3DF-4D3E-4D62-AC24-223E50BCC8DF}"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1" name=""/>
        <p:cNvGrpSpPr/>
        <p:nvPr/>
      </p:nvGrpSpPr>
      <p:grpSpPr>
        <a:xfrm>
          <a:off x="0" y="0"/>
          <a:ext cx="0" cy="0"/>
          <a:chOff x="0" y="0"/>
          <a:chExt cx="0" cy="0"/>
        </a:xfrm>
      </p:grpSpPr>
      <p:sp>
        <p:nvSpPr>
          <p:cNvPr id="1048669" name="Title 1"/>
          <p:cNvSpPr>
            <a:spLocks noGrp="1"/>
          </p:cNvSpPr>
          <p:nvPr>
            <p:ph type="title"/>
          </p:nvPr>
        </p:nvSpPr>
        <p:spPr>
          <a:xfrm>
            <a:off x="914400" y="514352"/>
            <a:ext cx="36576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70" name="Text Placeholder 2"/>
          <p:cNvSpPr>
            <a:spLocks noGrp="1"/>
          </p:cNvSpPr>
          <p:nvPr>
            <p:ph type="body" idx="2"/>
          </p:nvPr>
        </p:nvSpPr>
        <p:spPr>
          <a:xfrm>
            <a:off x="914400" y="1676400"/>
            <a:ext cx="36576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671"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2" name="Date Placeholder 4"/>
          <p:cNvSpPr>
            <a:spLocks noGrp="1"/>
          </p:cNvSpPr>
          <p:nvPr>
            <p:ph type="dt" sz="half" idx="10"/>
          </p:nvPr>
        </p:nvSpPr>
        <p:spPr/>
        <p:txBody>
          <a:bodyPr/>
          <a:p>
            <a:fld id="{1C6E12D2-DA3A-480B-BCDF-BFB6C7EBE402}" type="datetimeFigureOut">
              <a:rPr lang="en-US" smtClean="0"/>
              <a:t>3/6/2023</a:t>
            </a:fld>
            <a:endParaRPr dirty="0" lang="en-US"/>
          </a:p>
        </p:txBody>
      </p:sp>
      <p:sp>
        <p:nvSpPr>
          <p:cNvPr id="1048673" name="Footer Placeholder 5"/>
          <p:cNvSpPr>
            <a:spLocks noGrp="1"/>
          </p:cNvSpPr>
          <p:nvPr>
            <p:ph type="ftr" sz="quarter" idx="11"/>
          </p:nvPr>
        </p:nvSpPr>
        <p:spPr/>
        <p:txBody>
          <a:bodyPr/>
          <a:p>
            <a:endParaRPr dirty="0" lang="en-US"/>
          </a:p>
        </p:txBody>
      </p:sp>
      <p:sp>
        <p:nvSpPr>
          <p:cNvPr id="1048674" name="Slide Number Placeholder 6"/>
          <p:cNvSpPr>
            <a:spLocks noGrp="1"/>
          </p:cNvSpPr>
          <p:nvPr>
            <p:ph type="sldNum" sz="quarter" idx="12"/>
          </p:nvPr>
        </p:nvSpPr>
        <p:spPr/>
        <p:txBody>
          <a:bodyPr/>
          <a:p>
            <a:fld id="{F1BBC3DF-4D3E-4D62-AC24-223E50BCC8DF}"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66" name=""/>
        <p:cNvGrpSpPr/>
        <p:nvPr/>
      </p:nvGrpSpPr>
      <p:grpSpPr>
        <a:xfrm>
          <a:off x="0" y="0"/>
          <a:ext cx="0" cy="0"/>
          <a:chOff x="0" y="0"/>
          <a:chExt cx="0" cy="0"/>
        </a:xfrm>
      </p:grpSpPr>
      <p:sp>
        <p:nvSpPr>
          <p:cNvPr id="1048635"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36" name="Right Triangle 11"/>
          <p:cNvSpPr/>
          <p:nvPr/>
        </p:nvSpPr>
        <p:spPr>
          <a:xfrm rot="420000" flipV="1">
            <a:off x="10672179" y="5359769"/>
            <a:ext cx="207264"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37" name="Title 1"/>
          <p:cNvSpPr>
            <a:spLocks noGrp="1"/>
          </p:cNvSpPr>
          <p:nvPr>
            <p:ph type="title"/>
          </p:nvPr>
        </p:nvSpPr>
        <p:spPr>
          <a:xfrm>
            <a:off x="812800" y="1176997"/>
            <a:ext cx="2950464"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638" name="Text Placeholder 3"/>
          <p:cNvSpPr>
            <a:spLocks noGrp="1"/>
          </p:cNvSpPr>
          <p:nvPr>
            <p:ph type="body" sz="half" idx="2"/>
          </p:nvPr>
        </p:nvSpPr>
        <p:spPr>
          <a:xfrm>
            <a:off x="812800" y="2828785"/>
            <a:ext cx="29464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9" name="Date Placeholder 4"/>
          <p:cNvSpPr>
            <a:spLocks noGrp="1"/>
          </p:cNvSpPr>
          <p:nvPr>
            <p:ph type="dt" sz="half" idx="10"/>
          </p:nvPr>
        </p:nvSpPr>
        <p:spPr/>
        <p:txBody>
          <a:bodyPr/>
          <a:p>
            <a:fld id="{1C6E12D2-DA3A-480B-BCDF-BFB6C7EBE402}" type="datetimeFigureOut">
              <a:rPr lang="en-US" smtClean="0"/>
              <a:t>3/6/2023</a:t>
            </a:fld>
            <a:endParaRPr dirty="0" lang="en-US"/>
          </a:p>
        </p:txBody>
      </p:sp>
      <p:sp>
        <p:nvSpPr>
          <p:cNvPr id="1048640" name="Footer Placeholder 5"/>
          <p:cNvSpPr>
            <a:spLocks noGrp="1"/>
          </p:cNvSpPr>
          <p:nvPr>
            <p:ph type="ftr" sz="quarter" idx="11"/>
          </p:nvPr>
        </p:nvSpPr>
        <p:spPr/>
        <p:txBody>
          <a:bodyPr/>
          <a:p>
            <a:endParaRPr dirty="0" kumimoji="0" lang="en-US"/>
          </a:p>
        </p:txBody>
      </p:sp>
      <p:sp>
        <p:nvSpPr>
          <p:cNvPr id="1048641" name="Slide Number Placeholder 6"/>
          <p:cNvSpPr>
            <a:spLocks noGrp="1"/>
          </p:cNvSpPr>
          <p:nvPr>
            <p:ph type="sldNum" sz="quarter" idx="12"/>
          </p:nvPr>
        </p:nvSpPr>
        <p:spPr>
          <a:xfrm>
            <a:off x="10769600" y="6356351"/>
            <a:ext cx="812800" cy="365125"/>
          </a:xfrm>
        </p:spPr>
        <p:txBody>
          <a:bodyPr/>
          <a:p>
            <a:fld id="{F1BBC3DF-4D3E-4D62-AC24-223E50BCC8DF}" type="slidenum">
              <a:rPr lang="en-US" smtClean="0"/>
              <a:t>‹#›</a:t>
            </a:fld>
            <a:endParaRPr dirty="0" lang="en-US"/>
          </a:p>
        </p:txBody>
      </p:sp>
      <p:sp>
        <p:nvSpPr>
          <p:cNvPr id="1048642" name="Picture Placeholder 2"/>
          <p:cNvSpPr>
            <a:spLocks noGrp="1"/>
          </p:cNvSpPr>
          <p:nvPr>
            <p:ph type="pic" idx="1"/>
          </p:nvPr>
        </p:nvSpPr>
        <p:spPr>
          <a:xfrm rot="420000">
            <a:off x="4647724" y="1199517"/>
            <a:ext cx="6156960" cy="3931920"/>
          </a:xfrm>
          <a:prstGeom prst="rect"/>
          <a:solidFill>
            <a:schemeClr val="bg2"/>
          </a:solidFill>
          <a:ln w="3000" cap="rnd">
            <a:solidFill>
              <a:srgbClr val="C0C0C0"/>
            </a:solidFill>
            <a:round/>
          </a:ln>
          <a:effectLst/>
        </p:spPr>
        <p:txBody>
          <a:bodyPr/>
          <a:lstStyle>
            <a:lvl1pPr indent="0" marL="0">
              <a:buNone/>
              <a:defRPr sz="3200"/>
            </a:lvl1pPr>
          </a:lstStyle>
          <a:p>
            <a:r>
              <a:rPr dirty="0" kumimoji="0" lang="en-US" smtClean="0"/>
              <a:t>Click icon to add picture</a:t>
            </a:r>
            <a:endParaRPr dirty="0" kumimoji="0" lang="en-US"/>
          </a:p>
        </p:txBody>
      </p:sp>
      <p:sp>
        <p:nvSpPr>
          <p:cNvPr id="1048643"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dirty="0" kumimoji="0" lang="en-US">
              <a:solidFill>
                <a:schemeClr val="tx1"/>
              </a:solidFill>
              <a:latin typeface="+mn-lt"/>
              <a:ea typeface="+mn-ea"/>
              <a:cs typeface="+mn-cs"/>
            </a:endParaRPr>
          </a:p>
        </p:txBody>
      </p:sp>
      <p:sp>
        <p:nvSpPr>
          <p:cNvPr id="1048644"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dirty="0"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dirty="0" kumimoji="0" lang="en-US">
              <a:solidFill>
                <a:schemeClr val="tx1"/>
              </a:solidFill>
              <a:latin typeface="+mn-lt"/>
              <a:ea typeface="+mn-ea"/>
              <a:cs typeface="+mn-cs"/>
            </a:endParaRPr>
          </a:p>
        </p:txBody>
      </p:sp>
      <p:sp>
        <p:nvSpPr>
          <p:cNvPr id="1048577"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dirty="0"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609600" y="704088"/>
            <a:ext cx="10972800"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609600" y="1935480"/>
            <a:ext cx="10972800"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609600" y="6356351"/>
            <a:ext cx="2844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1C6E12D2-DA3A-480B-BCDF-BFB6C7EBE402}" type="datetimeFigureOut">
              <a:rPr lang="en-US" smtClean="0"/>
              <a:t>3/6/2023</a:t>
            </a:fld>
            <a:endParaRPr dirty="0" lang="en-US"/>
          </a:p>
        </p:txBody>
      </p:sp>
      <p:sp>
        <p:nvSpPr>
          <p:cNvPr id="1048581" name="Footer Placeholder 21"/>
          <p:cNvSpPr>
            <a:spLocks noGrp="1"/>
          </p:cNvSpPr>
          <p:nvPr>
            <p:ph type="ftr" sz="quarter" idx="3"/>
          </p:nvPr>
        </p:nvSpPr>
        <p:spPr>
          <a:xfrm>
            <a:off x="3556000" y="6356351"/>
            <a:ext cx="44704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dirty="0" lang="en-US"/>
          </a:p>
        </p:txBody>
      </p:sp>
      <p:sp>
        <p:nvSpPr>
          <p:cNvPr id="1048582" name="Slide Number Placeholder 17"/>
          <p:cNvSpPr>
            <a:spLocks noGrp="1"/>
          </p:cNvSpPr>
          <p:nvPr>
            <p:ph type="sldNum" sz="quarter" idx="4"/>
          </p:nvPr>
        </p:nvSpPr>
        <p:spPr>
          <a:xfrm>
            <a:off x="10566400" y="6356351"/>
            <a:ext cx="1016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F1BBC3DF-4D3E-4D62-AC24-223E50BCC8DF}" type="slidenum">
              <a:rPr lang="en-US" smtClean="0"/>
              <a:t>‹#›</a:t>
            </a:fld>
            <a:endParaRPr dirty="0" lang="en-US"/>
          </a:p>
        </p:txBody>
      </p:sp>
      <p:grpSp>
        <p:nvGrpSpPr>
          <p:cNvPr id="13" name="Group 1"/>
          <p:cNvGrpSpPr/>
          <p:nvPr/>
        </p:nvGrpSpPr>
        <p:grpSpPr>
          <a:xfrm>
            <a:off x="-25356" y="202408"/>
            <a:ext cx="12240731"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dirty="0"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0C0"/>
        </a:solidFill>
      </p:bgPr>
    </p:bg>
    <p:spTree>
      <p:nvGrpSpPr>
        <p:cNvPr id="26" name=""/>
        <p:cNvGrpSpPr/>
        <p:nvPr/>
      </p:nvGrpSpPr>
      <p:grpSpPr>
        <a:xfrm>
          <a:off x="0" y="0"/>
          <a:ext cx="0" cy="0"/>
          <a:chOff x="0" y="0"/>
          <a:chExt cx="0" cy="0"/>
        </a:xfrm>
      </p:grpSpPr>
      <p:sp>
        <p:nvSpPr>
          <p:cNvPr id="1048590" name="Title 1"/>
          <p:cNvSpPr>
            <a:spLocks noGrp="1"/>
          </p:cNvSpPr>
          <p:nvPr>
            <p:ph type="ctrTitle"/>
          </p:nvPr>
        </p:nvSpPr>
        <p:spPr>
          <a:xfrm>
            <a:off x="1319351" y="1136474"/>
            <a:ext cx="9144000" cy="4063863"/>
          </a:xfrm>
        </p:spPr>
        <p:txBody>
          <a:bodyPr anchor="ctr" anchorCtr="1">
            <a:noAutofit/>
          </a:bodyPr>
          <a:p>
            <a:pPr algn="ctr"/>
            <a:r>
              <a:rPr b="1" dirty="0" sz="6600" lang="en-US">
                <a:ln>
                  <a:solidFill>
                    <a:schemeClr val="bg2"/>
                  </a:solidFill>
                </a:ln>
                <a:solidFill>
                  <a:schemeClr val="tx2">
                    <a:lumMod val="50000"/>
                  </a:schemeClr>
                </a:solidFill>
              </a:rPr>
              <a:t>MUNICIPAL CORPORATION </a:t>
            </a:r>
            <a:r>
              <a:rPr b="1" dirty="0" sz="6600" lang="en-US" smtClean="0">
                <a:ln>
                  <a:solidFill>
                    <a:schemeClr val="bg2"/>
                  </a:solidFill>
                </a:ln>
                <a:solidFill>
                  <a:schemeClr val="tx2">
                    <a:lumMod val="50000"/>
                  </a:schemeClr>
                </a:solidFill>
              </a:rPr>
              <a:t>MANAGEMENT </a:t>
            </a:r>
            <a:r>
              <a:rPr b="1" dirty="0" sz="6600" lang="en-US">
                <a:ln>
                  <a:solidFill>
                    <a:schemeClr val="bg2"/>
                  </a:solidFill>
                </a:ln>
                <a:solidFill>
                  <a:schemeClr val="tx2">
                    <a:lumMod val="50000"/>
                  </a:schemeClr>
                </a:solidFill>
              </a:rPr>
              <a:t>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4" name="Content Placeholder 2"/>
          <p:cNvSpPr>
            <a:spLocks noGrp="1"/>
          </p:cNvSpPr>
          <p:nvPr>
            <p:ph idx="1"/>
          </p:nvPr>
        </p:nvSpPr>
        <p:spPr>
          <a:xfrm>
            <a:off x="1066799" y="1069979"/>
            <a:ext cx="10058400" cy="5788020"/>
          </a:xfrm>
        </p:spPr>
        <p:txBody>
          <a:bodyPr>
            <a:noAutofit/>
          </a:bodyPr>
          <a:p>
            <a:pPr indent="0" lvl="0" marL="0" marR="0">
              <a:lnSpc>
                <a:spcPct val="150000"/>
              </a:lnSpc>
              <a:spcBef>
                <a:spcPts val="0"/>
              </a:spcBef>
              <a:spcAft>
                <a:spcPts val="0"/>
              </a:spcAft>
              <a:buNone/>
            </a:pPr>
            <a:r>
              <a:rPr b="1" dirty="0" sz="2800" lang="en-US" u="sng" smtClean="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View </a:t>
            </a:r>
            <a:r>
              <a:rPr b="1" dirty="0" sz="2800" lang="en-US" u="sng">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All citizen details	</a:t>
            </a:r>
          </a:p>
          <a:p>
            <a:pPr indent="457200" marL="457200" marR="0">
              <a:lnSpc>
                <a:spcPct val="150000"/>
              </a:lnSpc>
              <a:spcBef>
                <a:spcPts val="0"/>
              </a:spcBef>
              <a:spcAft>
                <a:spcPts val="0"/>
              </a:spcAft>
            </a:pPr>
            <a:r>
              <a:rPr b="1" dirty="0" sz="2400" lang="en-US">
                <a:effectLst/>
                <a:latin typeface="Calibri" panose="020F0502020204030204" pitchFamily="34" charset="0"/>
                <a:ea typeface="Calibri" panose="020F0502020204030204" pitchFamily="34" charset="0"/>
                <a:cs typeface="Times New Roman" panose="02020603050405020304" pitchFamily="18" charset="0"/>
              </a:rPr>
              <a:t>Admin can check the citizen details in the portal, only admin can see the details of the other citizen, only citizen can check the profile itself.</a:t>
            </a:r>
          </a:p>
          <a:p>
            <a:pPr indent="0" lvl="0" marL="0" marR="0">
              <a:lnSpc>
                <a:spcPct val="150000"/>
              </a:lnSpc>
              <a:spcBef>
                <a:spcPts val="0"/>
              </a:spcBef>
              <a:spcAft>
                <a:spcPts val="800"/>
              </a:spcAft>
              <a:buNone/>
            </a:pPr>
            <a:r>
              <a:rPr b="1" dirty="0" sz="2800" lang="en-US" u="sng">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Apply request actions</a:t>
            </a:r>
          </a:p>
          <a:p>
            <a:pPr indent="457200" marL="228600" marR="0">
              <a:lnSpc>
                <a:spcPct val="150000"/>
              </a:lnSpc>
              <a:spcBef>
                <a:spcPts val="0"/>
              </a:spcBef>
              <a:spcAft>
                <a:spcPts val="800"/>
              </a:spcAft>
            </a:pPr>
            <a:r>
              <a:rPr b="1" dirty="0" sz="2400" lang="en-US">
                <a:effectLst/>
                <a:latin typeface="Calibri" panose="020F0502020204030204" pitchFamily="34" charset="0"/>
                <a:ea typeface="Calibri" panose="020F0502020204030204" pitchFamily="34" charset="0"/>
                <a:cs typeface="Times New Roman" panose="02020603050405020304" pitchFamily="18" charset="0"/>
              </a:rPr>
              <a:t>Once the admin gets take an action for the issue, has to change the status as in progress, completed. Which mean user can easily identify the status of the </a:t>
            </a:r>
            <a:r>
              <a:rPr b="1" dirty="0" sz="2400" lang="en-US" smtClean="0">
                <a:effectLst/>
                <a:latin typeface="Calibri" panose="020F0502020204030204" pitchFamily="34" charset="0"/>
                <a:ea typeface="Calibri" panose="020F0502020204030204" pitchFamily="34" charset="0"/>
                <a:cs typeface="Times New Roman" panose="02020603050405020304" pitchFamily="18" charset="0"/>
              </a:rPr>
              <a:t>issue.</a:t>
            </a:r>
            <a:endParaRPr b="1" dirty="0" sz="24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itle 1"/>
          <p:cNvSpPr>
            <a:spLocks noGrp="1"/>
          </p:cNvSpPr>
          <p:nvPr>
            <p:ph type="title"/>
          </p:nvPr>
        </p:nvSpPr>
        <p:spPr>
          <a:xfrm>
            <a:off x="2919485" y="849086"/>
            <a:ext cx="5453807" cy="1024134"/>
          </a:xfrm>
        </p:spPr>
        <p:txBody>
          <a:bodyPr/>
          <a:p>
            <a:r>
              <a:rPr b="1" dirty="0" lang="en-US" u="sng"/>
              <a:t>Data Flow Diagram</a:t>
            </a:r>
          </a:p>
        </p:txBody>
      </p:sp>
      <p:sp>
        <p:nvSpPr>
          <p:cNvPr id="1048616" name="Content Placeholder 2"/>
          <p:cNvSpPr>
            <a:spLocks noGrp="1"/>
          </p:cNvSpPr>
          <p:nvPr>
            <p:ph idx="1"/>
          </p:nvPr>
        </p:nvSpPr>
        <p:spPr/>
        <p:txBody>
          <a:bodyPr/>
          <a:p>
            <a:r>
              <a:rPr b="1" dirty="0" sz="3200" lang="en-US" u="sng"/>
              <a:t>Level </a:t>
            </a:r>
            <a:r>
              <a:rPr b="1" dirty="0" sz="3200" lang="en-US" u="sng" smtClean="0"/>
              <a:t>0</a:t>
            </a:r>
            <a:endParaRPr b="1" dirty="0" sz="3200" lang="en-US" u="sng"/>
          </a:p>
          <a:p>
            <a:pPr indent="0" marL="0">
              <a:buNone/>
            </a:pPr>
            <a:endParaRPr dirty="0" lang="en-US"/>
          </a:p>
          <a:p>
            <a:pPr indent="0" marL="0">
              <a:buNone/>
            </a:pPr>
            <a:endParaRPr dirty="0" lang="en-US"/>
          </a:p>
        </p:txBody>
      </p:sp>
      <p:pic>
        <p:nvPicPr>
          <p:cNvPr id="2097152" name="Picture 3"/>
          <p:cNvPicPr>
            <a:picLocks noChangeAspect="1"/>
          </p:cNvPicPr>
          <p:nvPr/>
        </p:nvPicPr>
        <p:blipFill>
          <a:blip xmlns:r="http://schemas.openxmlformats.org/officeDocument/2006/relationships" r:embed="rId1">
            <a:lum bright="-40000"/>
          </a:blip>
          <a:stretch>
            <a:fillRect/>
          </a:stretch>
        </p:blipFill>
        <p:spPr>
          <a:xfrm>
            <a:off x="1044018" y="3395536"/>
            <a:ext cx="10192886" cy="189492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7" name="Title 1"/>
          <p:cNvSpPr>
            <a:spLocks noGrp="1"/>
          </p:cNvSpPr>
          <p:nvPr>
            <p:ph type="title"/>
          </p:nvPr>
        </p:nvSpPr>
        <p:spPr/>
        <p:txBody>
          <a:bodyPr/>
          <a:p>
            <a:pPr algn="l"/>
            <a:r>
              <a:rPr b="1" dirty="0" lang="en-US"/>
              <a:t>Level 1:</a:t>
            </a:r>
          </a:p>
        </p:txBody>
      </p:sp>
      <p:pic>
        <p:nvPicPr>
          <p:cNvPr id="2097153" name="Picture 5"/>
          <p:cNvPicPr>
            <a:picLocks/>
          </p:cNvPicPr>
          <p:nvPr/>
        </p:nvPicPr>
        <p:blipFill>
          <a:blip xmlns:r="http://schemas.openxmlformats.org/officeDocument/2006/relationships" r:embed="rId1">
            <a:lum bright="-40000"/>
          </a:blip>
          <a:srcRect/>
          <a:stretch>
            <a:fillRect/>
          </a:stretch>
        </p:blipFill>
        <p:spPr bwMode="auto">
          <a:xfrm>
            <a:off x="3797344" y="246391"/>
            <a:ext cx="6447804" cy="6417470"/>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8" name="Title 1"/>
          <p:cNvSpPr>
            <a:spLocks noGrp="1"/>
          </p:cNvSpPr>
          <p:nvPr>
            <p:ph type="title"/>
          </p:nvPr>
        </p:nvSpPr>
        <p:spPr>
          <a:xfrm>
            <a:off x="3901440" y="495083"/>
            <a:ext cx="6783977" cy="1143000"/>
          </a:xfrm>
        </p:spPr>
        <p:txBody>
          <a:bodyPr/>
          <a:p>
            <a:r>
              <a:rPr b="1" dirty="0" lang="en-US" u="sng" smtClean="0"/>
              <a:t>TABLE DESIGN</a:t>
            </a:r>
            <a:endParaRPr b="1" dirty="0" lang="en-US" u="sng"/>
          </a:p>
        </p:txBody>
      </p:sp>
      <p:sp>
        <p:nvSpPr>
          <p:cNvPr id="1048619" name="Content Placeholder 2"/>
          <p:cNvSpPr>
            <a:spLocks noGrp="1"/>
          </p:cNvSpPr>
          <p:nvPr>
            <p:ph idx="1"/>
          </p:nvPr>
        </p:nvSpPr>
        <p:spPr/>
        <p:txBody>
          <a:bodyPr>
            <a:normAutofit/>
          </a:bodyPr>
          <a:p>
            <a:r>
              <a:rPr dirty="0" lang="en-US" smtClean="0"/>
              <a:t>TABLE NAME: ADMIN</a:t>
            </a:r>
          </a:p>
        </p:txBody>
      </p:sp>
      <p:graphicFrame>
        <p:nvGraphicFramePr>
          <p:cNvPr id="4194304" name="Table 3"/>
          <p:cNvGraphicFramePr>
            <a:graphicFrameLocks noGrp="1"/>
          </p:cNvGraphicFramePr>
          <p:nvPr/>
        </p:nvGraphicFramePr>
        <p:xfrm>
          <a:off x="1627051" y="2888100"/>
          <a:ext cx="8128000" cy="249428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p>
                      <a:r>
                        <a:rPr dirty="0" lang="en-US" smtClean="0"/>
                        <a:t>FIELD</a:t>
                      </a:r>
                      <a:endParaRPr dirty="0" lang="en-US"/>
                    </a:p>
                  </a:txBody>
                </a:tc>
                <a:tc>
                  <a:txBody>
                    <a:bodyPr/>
                    <a:p>
                      <a:r>
                        <a:rPr dirty="0" lang="en-US" smtClean="0"/>
                        <a:t>DATATYPE</a:t>
                      </a:r>
                      <a:endParaRPr dirty="0" lang="en-US"/>
                    </a:p>
                  </a:txBody>
                </a:tc>
                <a:tc>
                  <a:txBody>
                    <a:bodyPr/>
                    <a:p>
                      <a:r>
                        <a:rPr dirty="0" lang="en-US" smtClean="0"/>
                        <a:t>SIZE</a:t>
                      </a:r>
                      <a:endParaRPr dirty="0" lang="en-US"/>
                    </a:p>
                  </a:txBody>
                </a:tc>
                <a:tc>
                  <a:txBody>
                    <a:bodyPr/>
                    <a:p>
                      <a:r>
                        <a:rPr dirty="0" lang="en-US" smtClean="0"/>
                        <a:t>CONSTRAINT</a:t>
                      </a:r>
                      <a:endParaRPr dirty="0" lang="en-US"/>
                    </a:p>
                  </a:txBody>
                </a:tc>
              </a:tr>
              <a:tr h="370840">
                <a:tc>
                  <a:txBody>
                    <a:bodyPr/>
                    <a:p>
                      <a:r>
                        <a:rPr dirty="0" lang="en-US" smtClean="0"/>
                        <a:t>Admin id</a:t>
                      </a:r>
                      <a:endParaRPr dirty="0" lang="en-US"/>
                    </a:p>
                  </a:txBody>
                </a:tc>
                <a:tc>
                  <a:txBody>
                    <a:bodyPr/>
                    <a:p>
                      <a:r>
                        <a:rPr dirty="0" lang="en-US" smtClean="0"/>
                        <a:t>int</a:t>
                      </a:r>
                    </a:p>
                  </a:txBody>
                </a:tc>
                <a:tc>
                  <a:txBody>
                    <a:bodyPr/>
                    <a:p>
                      <a:r>
                        <a:rPr dirty="0" lang="en-US" smtClean="0"/>
                        <a:t>10</a:t>
                      </a:r>
                      <a:endParaRPr dirty="0" lang="en-US"/>
                    </a:p>
                  </a:txBody>
                </a:tc>
                <a:tc>
                  <a:txBody>
                    <a:bodyPr/>
                    <a:p>
                      <a:r>
                        <a:rPr dirty="0" lang="en-US" smtClean="0"/>
                        <a:t>Primary key</a:t>
                      </a:r>
                      <a:endParaRPr dirty="0" lang="en-US"/>
                    </a:p>
                  </a:txBody>
                </a:tc>
              </a:tr>
              <a:tr h="370840">
                <a:tc>
                  <a:txBody>
                    <a:bodyPr/>
                    <a:p>
                      <a:r>
                        <a:rPr dirty="0" lang="en-US" smtClean="0"/>
                        <a:t>Admin</a:t>
                      </a:r>
                      <a:r>
                        <a:rPr baseline="0" dirty="0" lang="en-US" smtClean="0"/>
                        <a:t> name</a:t>
                      </a:r>
                      <a:endParaRPr dirty="0" lang="en-US"/>
                    </a:p>
                  </a:txBody>
                </a:tc>
                <a:tc>
                  <a:txBody>
                    <a:bodyPr/>
                    <a:p>
                      <a:r>
                        <a:rPr dirty="0" lang="en-US" smtClean="0"/>
                        <a:t>varchar</a:t>
                      </a:r>
                      <a:endParaRPr dirty="0" lang="en-US"/>
                    </a:p>
                  </a:txBody>
                </a:tc>
                <a:tc>
                  <a:txBody>
                    <a:bodyPr/>
                    <a:p>
                      <a:r>
                        <a:rPr dirty="0" lang="en-US" smtClean="0"/>
                        <a:t>30</a:t>
                      </a:r>
                      <a:endParaRPr dirty="0" lang="en-US"/>
                    </a:p>
                  </a:txBody>
                </a:tc>
                <a:tc>
                  <a:txBody>
                    <a:bodyPr/>
                    <a:p>
                      <a:r>
                        <a:rPr dirty="0" lang="en-US" smtClean="0"/>
                        <a:t>Not null</a:t>
                      </a:r>
                      <a:endParaRPr dirty="0" lang="en-US"/>
                    </a:p>
                  </a:txBody>
                </a:tc>
              </a:tr>
              <a:tr h="370840">
                <a:tc>
                  <a:txBody>
                    <a:bodyPr/>
                    <a:p>
                      <a:r>
                        <a:rPr dirty="0" lang="en-US" smtClean="0"/>
                        <a:t>Admin mobile</a:t>
                      </a:r>
                      <a:endParaRPr dirty="0" lang="en-US"/>
                    </a:p>
                  </a:txBody>
                </a:tc>
                <a:tc>
                  <a:txBody>
                    <a:bodyPr/>
                    <a:p>
                      <a:r>
                        <a:rPr dirty="0" lang="en-US" smtClean="0"/>
                        <a:t>int</a:t>
                      </a:r>
                      <a:endParaRPr dirty="0" lang="en-US"/>
                    </a:p>
                  </a:txBody>
                </a:tc>
                <a:tc>
                  <a:txBody>
                    <a:bodyPr/>
                    <a:p>
                      <a:r>
                        <a:rPr dirty="0" lang="en-US" smtClean="0"/>
                        <a:t>10</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Not null</a:t>
                      </a:r>
                    </a:p>
                  </a:txBody>
                </a:tc>
              </a:tr>
              <a:tr h="370840">
                <a:tc>
                  <a:txBody>
                    <a:bodyPr/>
                    <a:p>
                      <a:r>
                        <a:rPr dirty="0" lang="en-US" smtClean="0"/>
                        <a:t>Password</a:t>
                      </a:r>
                      <a:endParaRPr dirty="0" lang="en-US"/>
                    </a:p>
                  </a:txBody>
                </a:tc>
                <a:tc>
                  <a:txBody>
                    <a:bodyPr/>
                    <a:p>
                      <a:r>
                        <a:rPr dirty="0" lang="en-US" smtClean="0"/>
                        <a:t>varchar</a:t>
                      </a:r>
                      <a:endParaRPr dirty="0" lang="en-US"/>
                    </a:p>
                  </a:txBody>
                </a:tc>
                <a:tc>
                  <a:txBody>
                    <a:bodyPr/>
                    <a:p>
                      <a:r>
                        <a:rPr dirty="0" lang="en-US" smtClean="0"/>
                        <a:t>20</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Not null</a:t>
                      </a:r>
                    </a:p>
                  </a:txBody>
                </a:tc>
              </a:tr>
              <a:tr h="370840">
                <a:tc>
                  <a:txBody>
                    <a:bodyPr/>
                    <a:p>
                      <a:r>
                        <a:rPr dirty="0" lang="en-US" smtClean="0"/>
                        <a:t>address</a:t>
                      </a:r>
                      <a:endParaRPr dirty="0" lang="en-US"/>
                    </a:p>
                  </a:txBody>
                </a:tc>
                <a:tc>
                  <a:txBody>
                    <a:bodyPr/>
                    <a:p>
                      <a:r>
                        <a:rPr dirty="0" lang="en-US" smtClean="0"/>
                        <a:t>varchar</a:t>
                      </a:r>
                      <a:endParaRPr dirty="0" lang="en-US"/>
                    </a:p>
                  </a:txBody>
                </a:tc>
                <a:tc>
                  <a:txBody>
                    <a:bodyPr/>
                    <a:p>
                      <a:r>
                        <a:rPr dirty="0" lang="en-US" smtClean="0"/>
                        <a:t>50</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Not null</a:t>
                      </a:r>
                    </a:p>
                    <a:p>
                      <a:endParaRPr dirty="0" lang="en-US"/>
                    </a:p>
                  </a:txBody>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Title 1"/>
          <p:cNvSpPr>
            <a:spLocks noGrp="1"/>
          </p:cNvSpPr>
          <p:nvPr>
            <p:ph type="title"/>
          </p:nvPr>
        </p:nvSpPr>
        <p:spPr>
          <a:xfrm flipV="1">
            <a:off x="5185954" y="3414630"/>
            <a:ext cx="1711235" cy="843862"/>
          </a:xfrm>
        </p:spPr>
        <p:txBody>
          <a:bodyPr/>
          <a:p>
            <a:endParaRPr dirty="0" lang="en-US"/>
          </a:p>
        </p:txBody>
      </p:sp>
      <p:sp>
        <p:nvSpPr>
          <p:cNvPr id="1048621" name="Content Placeholder 2"/>
          <p:cNvSpPr>
            <a:spLocks noGrp="1"/>
          </p:cNvSpPr>
          <p:nvPr>
            <p:ph idx="1"/>
          </p:nvPr>
        </p:nvSpPr>
        <p:spPr>
          <a:xfrm>
            <a:off x="570411" y="1648097"/>
            <a:ext cx="10972800" cy="4389120"/>
          </a:xfrm>
        </p:spPr>
        <p:txBody>
          <a:bodyPr/>
          <a:p>
            <a:r>
              <a:rPr dirty="0" lang="en-US" smtClean="0"/>
              <a:t>TABLE NAME :CITIZEN</a:t>
            </a:r>
          </a:p>
          <a:p>
            <a:endParaRPr dirty="0" lang="en-US"/>
          </a:p>
        </p:txBody>
      </p:sp>
      <p:graphicFrame>
        <p:nvGraphicFramePr>
          <p:cNvPr id="4194305" name="Table 3"/>
          <p:cNvGraphicFramePr>
            <a:graphicFrameLocks noGrp="1"/>
          </p:cNvGraphicFramePr>
          <p:nvPr/>
        </p:nvGraphicFramePr>
        <p:xfrm>
          <a:off x="1927497" y="2548466"/>
          <a:ext cx="8128000" cy="33375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p>
                      <a:r>
                        <a:rPr dirty="0" lang="en-US" smtClean="0"/>
                        <a:t>FIELD</a:t>
                      </a:r>
                      <a:endParaRPr dirty="0" lang="en-US"/>
                    </a:p>
                  </a:txBody>
                </a:tc>
                <a:tc>
                  <a:txBody>
                    <a:bodyPr/>
                    <a:p>
                      <a:r>
                        <a:rPr dirty="0" lang="en-US" smtClean="0"/>
                        <a:t>DATATYPE</a:t>
                      </a:r>
                      <a:endParaRPr dirty="0" lang="en-US"/>
                    </a:p>
                  </a:txBody>
                </a:tc>
                <a:tc>
                  <a:txBody>
                    <a:bodyPr/>
                    <a:p>
                      <a:r>
                        <a:rPr dirty="0" lang="en-US" smtClean="0"/>
                        <a:t>SIZE</a:t>
                      </a:r>
                      <a:endParaRPr dirty="0" lang="en-US"/>
                    </a:p>
                  </a:txBody>
                </a:tc>
                <a:tc>
                  <a:txBody>
                    <a:bodyPr/>
                    <a:p>
                      <a:r>
                        <a:rPr dirty="0" lang="en-US" smtClean="0"/>
                        <a:t>CONSTRAINT</a:t>
                      </a:r>
                      <a:endParaRPr dirty="0" lang="en-US"/>
                    </a:p>
                  </a:txBody>
                </a:tc>
              </a:tr>
              <a:tr h="370840">
                <a:tc>
                  <a:txBody>
                    <a:bodyPr/>
                    <a:p>
                      <a:r>
                        <a:rPr dirty="0" lang="en-US" smtClean="0"/>
                        <a:t>Citizen</a:t>
                      </a:r>
                      <a:r>
                        <a:rPr baseline="0" dirty="0" lang="en-US" smtClean="0"/>
                        <a:t> id</a:t>
                      </a:r>
                      <a:endParaRPr dirty="0" lang="en-US"/>
                    </a:p>
                  </a:txBody>
                </a:tc>
                <a:tc>
                  <a:txBody>
                    <a:bodyPr/>
                    <a:p>
                      <a:r>
                        <a:rPr dirty="0" lang="en-US" smtClean="0"/>
                        <a:t>int</a:t>
                      </a:r>
                      <a:endParaRPr dirty="0" lang="en-US"/>
                    </a:p>
                  </a:txBody>
                </a:tc>
                <a:tc>
                  <a:txBody>
                    <a:bodyPr/>
                    <a:p>
                      <a:r>
                        <a:rPr dirty="0" lang="en-US" smtClean="0"/>
                        <a:t>10</a:t>
                      </a:r>
                      <a:endParaRPr dirty="0" lang="en-US"/>
                    </a:p>
                  </a:txBody>
                </a:tc>
                <a:tc>
                  <a:txBody>
                    <a:bodyPr/>
                    <a:p>
                      <a:r>
                        <a:rPr dirty="0" lang="en-US" smtClean="0"/>
                        <a:t>Primary</a:t>
                      </a:r>
                      <a:r>
                        <a:rPr baseline="0" dirty="0" lang="en-US" smtClean="0"/>
                        <a:t> key</a:t>
                      </a:r>
                      <a:endParaRPr dirty="0" lang="en-US"/>
                    </a:p>
                  </a:txBody>
                </a:tc>
              </a:tr>
              <a:tr h="370840">
                <a:tc>
                  <a:txBody>
                    <a:bodyPr/>
                    <a:p>
                      <a:r>
                        <a:rPr dirty="0" lang="en-US" smtClean="0"/>
                        <a:t>First name</a:t>
                      </a:r>
                      <a:endParaRPr dirty="0" lang="en-US"/>
                    </a:p>
                  </a:txBody>
                </a:tc>
                <a:tc>
                  <a:txBody>
                    <a:bodyPr/>
                    <a:p>
                      <a:r>
                        <a:rPr dirty="0" lang="en-US" smtClean="0"/>
                        <a:t>varchar</a:t>
                      </a:r>
                      <a:endParaRPr dirty="0" lang="en-US"/>
                    </a:p>
                  </a:txBody>
                </a:tc>
                <a:tc>
                  <a:txBody>
                    <a:bodyPr/>
                    <a:p>
                      <a:r>
                        <a:rPr dirty="0" lang="en-US" smtClean="0"/>
                        <a:t>20</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Not null</a:t>
                      </a:r>
                    </a:p>
                  </a:txBody>
                </a:tc>
              </a:tr>
              <a:tr h="370840">
                <a:tc>
                  <a:txBody>
                    <a:bodyPr/>
                    <a:p>
                      <a:r>
                        <a:rPr dirty="0" lang="en-US" smtClean="0"/>
                        <a:t>Last</a:t>
                      </a:r>
                      <a:r>
                        <a:rPr baseline="0" dirty="0" lang="en-US" smtClean="0"/>
                        <a:t> name</a:t>
                      </a:r>
                      <a:endParaRPr dirty="0" lang="en-US"/>
                    </a:p>
                  </a:txBody>
                </a:tc>
                <a:tc>
                  <a:txBody>
                    <a:bodyPr/>
                    <a:p>
                      <a:r>
                        <a:rPr dirty="0" lang="en-US" smtClean="0"/>
                        <a:t>Varchar</a:t>
                      </a:r>
                      <a:endParaRPr dirty="0" lang="en-US"/>
                    </a:p>
                  </a:txBody>
                </a:tc>
                <a:tc>
                  <a:txBody>
                    <a:bodyPr/>
                    <a:p>
                      <a:r>
                        <a:rPr dirty="0" lang="en-US" smtClean="0"/>
                        <a:t>20</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Not null</a:t>
                      </a:r>
                    </a:p>
                  </a:txBody>
                </a:tc>
              </a:tr>
              <a:tr h="370840">
                <a:tc>
                  <a:txBody>
                    <a:bodyPr/>
                    <a:p>
                      <a:r>
                        <a:rPr dirty="0" lang="en-US" smtClean="0"/>
                        <a:t>Mobile</a:t>
                      </a:r>
                      <a:endParaRPr dirty="0" lang="en-US"/>
                    </a:p>
                  </a:txBody>
                </a:tc>
                <a:tc>
                  <a:txBody>
                    <a:bodyPr/>
                    <a:p>
                      <a:r>
                        <a:rPr dirty="0" lang="en-US" smtClean="0"/>
                        <a:t>Int</a:t>
                      </a:r>
                      <a:endParaRPr dirty="0" lang="en-US"/>
                    </a:p>
                  </a:txBody>
                </a:tc>
                <a:tc>
                  <a:txBody>
                    <a:bodyPr/>
                    <a:p>
                      <a:r>
                        <a:rPr dirty="0" lang="en-US" smtClean="0"/>
                        <a:t>10</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Not null</a:t>
                      </a:r>
                    </a:p>
                  </a:txBody>
                </a:tc>
              </a:tr>
              <a:tr h="370840">
                <a:tc>
                  <a:txBody>
                    <a:bodyPr/>
                    <a:p>
                      <a:r>
                        <a:rPr dirty="0" lang="en-US" smtClean="0"/>
                        <a:t>Full</a:t>
                      </a:r>
                      <a:r>
                        <a:rPr baseline="0" dirty="0" lang="en-US" smtClean="0"/>
                        <a:t> address</a:t>
                      </a:r>
                      <a:endParaRPr dirty="0" lang="en-US"/>
                    </a:p>
                  </a:txBody>
                </a:tc>
                <a:tc>
                  <a:txBody>
                    <a:bodyPr/>
                    <a:p>
                      <a:r>
                        <a:rPr dirty="0" lang="en-US" smtClean="0"/>
                        <a:t>Varchar</a:t>
                      </a:r>
                      <a:endParaRPr dirty="0" lang="en-US"/>
                    </a:p>
                  </a:txBody>
                </a:tc>
                <a:tc>
                  <a:txBody>
                    <a:bodyPr/>
                    <a:p>
                      <a:r>
                        <a:rPr dirty="0" lang="en-US" smtClean="0"/>
                        <a:t>50</a:t>
                      </a:r>
                      <a:endParaRPr dirty="0" lang="en-US"/>
                    </a:p>
                  </a:txBody>
                </a:tc>
                <a:tc>
                  <a:txBody>
                    <a:bodyPr/>
                    <a:p>
                      <a:r>
                        <a:rPr dirty="0" lang="en-US" smtClean="0"/>
                        <a:t>Not null</a:t>
                      </a:r>
                      <a:endParaRPr dirty="0" lang="en-US"/>
                    </a:p>
                  </a:txBody>
                </a:tc>
              </a:tr>
              <a:tr h="370840">
                <a:tc>
                  <a:txBody>
                    <a:bodyPr/>
                    <a:p>
                      <a:r>
                        <a:rPr dirty="0" lang="en-US" smtClean="0"/>
                        <a:t>City</a:t>
                      </a:r>
                      <a:endParaRPr dirty="0" lang="en-US"/>
                    </a:p>
                  </a:txBody>
                </a:tc>
                <a:tc>
                  <a:txBody>
                    <a:bodyPr/>
                    <a:p>
                      <a:r>
                        <a:rPr dirty="0" lang="en-US" smtClean="0"/>
                        <a:t>Varchar</a:t>
                      </a:r>
                      <a:endParaRPr dirty="0" lang="en-US"/>
                    </a:p>
                  </a:txBody>
                </a:tc>
                <a:tc>
                  <a:txBody>
                    <a:bodyPr/>
                    <a:p>
                      <a:r>
                        <a:rPr dirty="0" lang="en-US" smtClean="0"/>
                        <a:t>20</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Not null</a:t>
                      </a:r>
                    </a:p>
                  </a:txBody>
                </a:tc>
              </a:tr>
              <a:tr h="370840">
                <a:tc>
                  <a:txBody>
                    <a:bodyPr/>
                    <a:p>
                      <a:r>
                        <a:rPr dirty="0" lang="en-US" smtClean="0"/>
                        <a:t>State</a:t>
                      </a:r>
                      <a:endParaRPr dirty="0" lang="en-US"/>
                    </a:p>
                  </a:txBody>
                </a:tc>
                <a:tc>
                  <a:txBody>
                    <a:bodyPr/>
                    <a:p>
                      <a:r>
                        <a:rPr dirty="0" lang="en-US" smtClean="0"/>
                        <a:t>Varchar</a:t>
                      </a:r>
                      <a:endParaRPr dirty="0" lang="en-US"/>
                    </a:p>
                  </a:txBody>
                </a:tc>
                <a:tc>
                  <a:txBody>
                    <a:bodyPr/>
                    <a:p>
                      <a:r>
                        <a:rPr dirty="0" lang="en-US" smtClean="0"/>
                        <a:t>20</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Not null</a:t>
                      </a:r>
                    </a:p>
                  </a:txBody>
                </a:tc>
              </a:tr>
              <a:tr h="370840">
                <a:tc>
                  <a:txBody>
                    <a:bodyPr/>
                    <a:p>
                      <a:r>
                        <a:rPr dirty="0" lang="en-US" smtClean="0"/>
                        <a:t>Pincode</a:t>
                      </a:r>
                      <a:endParaRPr dirty="0" lang="en-US"/>
                    </a:p>
                  </a:txBody>
                </a:tc>
                <a:tc>
                  <a:txBody>
                    <a:bodyPr/>
                    <a:p>
                      <a:r>
                        <a:rPr dirty="0" lang="en-US" smtClean="0"/>
                        <a:t>int</a:t>
                      </a:r>
                      <a:endParaRPr dirty="0" lang="en-US"/>
                    </a:p>
                  </a:txBody>
                </a:tc>
                <a:tc>
                  <a:txBody>
                    <a:bodyPr/>
                    <a:p>
                      <a:r>
                        <a:rPr dirty="0" lang="en-US" smtClean="0"/>
                        <a:t>6</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Not null</a:t>
                      </a:r>
                    </a:p>
                  </a:txBody>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2" name="Title 1"/>
          <p:cNvSpPr>
            <a:spLocks noGrp="1"/>
          </p:cNvSpPr>
          <p:nvPr>
            <p:ph type="title"/>
          </p:nvPr>
        </p:nvSpPr>
        <p:spPr>
          <a:xfrm>
            <a:off x="4933406" y="4872446"/>
            <a:ext cx="1728651" cy="449362"/>
          </a:xfrm>
        </p:spPr>
        <p:txBody>
          <a:bodyPr>
            <a:normAutofit fontScale="90000"/>
          </a:bodyPr>
          <a:p>
            <a:endParaRPr dirty="0" lang="en-US"/>
          </a:p>
        </p:txBody>
      </p:sp>
      <p:sp>
        <p:nvSpPr>
          <p:cNvPr id="1048623" name="Content Placeholder 2"/>
          <p:cNvSpPr>
            <a:spLocks noGrp="1"/>
          </p:cNvSpPr>
          <p:nvPr>
            <p:ph idx="1"/>
          </p:nvPr>
        </p:nvSpPr>
        <p:spPr/>
        <p:txBody>
          <a:bodyPr/>
          <a:p>
            <a:r>
              <a:rPr dirty="0" lang="en-US" smtClean="0"/>
              <a:t>TABLE NAME: COMPLAINT</a:t>
            </a:r>
          </a:p>
          <a:p>
            <a:endParaRPr dirty="0" lang="en-US"/>
          </a:p>
        </p:txBody>
      </p:sp>
      <p:graphicFrame>
        <p:nvGraphicFramePr>
          <p:cNvPr id="4194306" name="Table 3"/>
          <p:cNvGraphicFramePr>
            <a:graphicFrameLocks noGrp="1"/>
          </p:cNvGraphicFramePr>
          <p:nvPr/>
        </p:nvGraphicFramePr>
        <p:xfrm>
          <a:off x="2018938" y="2840446"/>
          <a:ext cx="8128000" cy="29667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p>
                      <a:r>
                        <a:rPr dirty="0" lang="en-US" smtClean="0"/>
                        <a:t>FIELD</a:t>
                      </a:r>
                      <a:endParaRPr dirty="0" lang="en-US"/>
                    </a:p>
                  </a:txBody>
                </a:tc>
                <a:tc>
                  <a:txBody>
                    <a:bodyPr/>
                    <a:p>
                      <a:r>
                        <a:rPr dirty="0" lang="en-US" smtClean="0"/>
                        <a:t>DATATYPE</a:t>
                      </a:r>
                      <a:endParaRPr dirty="0" lang="en-US"/>
                    </a:p>
                  </a:txBody>
                </a:tc>
                <a:tc>
                  <a:txBody>
                    <a:bodyPr/>
                    <a:p>
                      <a:r>
                        <a:rPr dirty="0" lang="en-US" smtClean="0"/>
                        <a:t>SIZE</a:t>
                      </a:r>
                      <a:endParaRPr dirty="0" lang="en-US"/>
                    </a:p>
                  </a:txBody>
                </a:tc>
                <a:tc>
                  <a:txBody>
                    <a:bodyPr/>
                    <a:p>
                      <a:r>
                        <a:rPr dirty="0" lang="en-US" smtClean="0"/>
                        <a:t>CONSTRAINT</a:t>
                      </a:r>
                      <a:endParaRPr dirty="0" lang="en-US"/>
                    </a:p>
                  </a:txBody>
                </a:tc>
              </a:tr>
              <a:tr h="370840">
                <a:tc>
                  <a:txBody>
                    <a:bodyPr/>
                    <a:p>
                      <a:r>
                        <a:rPr dirty="0" lang="en-US" smtClean="0"/>
                        <a:t>Complaint id</a:t>
                      </a:r>
                      <a:endParaRPr dirty="0" lang="en-US"/>
                    </a:p>
                  </a:txBody>
                </a:tc>
                <a:tc>
                  <a:txBody>
                    <a:bodyPr/>
                    <a:p>
                      <a:r>
                        <a:rPr dirty="0" lang="en-US" smtClean="0"/>
                        <a:t>int</a:t>
                      </a:r>
                      <a:endParaRPr dirty="0" lang="en-US"/>
                    </a:p>
                  </a:txBody>
                </a:tc>
                <a:tc>
                  <a:txBody>
                    <a:bodyPr/>
                    <a:p>
                      <a:r>
                        <a:rPr dirty="0" lang="en-US" smtClean="0"/>
                        <a:t>10</a:t>
                      </a:r>
                      <a:endParaRPr dirty="0" lang="en-US"/>
                    </a:p>
                  </a:txBody>
                </a:tc>
                <a:tc>
                  <a:txBody>
                    <a:bodyPr/>
                    <a:p>
                      <a:r>
                        <a:rPr dirty="0" lang="en-US" smtClean="0"/>
                        <a:t>Primary key</a:t>
                      </a:r>
                      <a:endParaRPr dirty="0" lang="en-US"/>
                    </a:p>
                  </a:txBody>
                </a:tc>
              </a:tr>
              <a:tr h="370840">
                <a:tc>
                  <a:txBody>
                    <a:bodyPr/>
                    <a:p>
                      <a:r>
                        <a:rPr dirty="0" lang="en-US" smtClean="0"/>
                        <a:t>Citizen</a:t>
                      </a:r>
                      <a:r>
                        <a:rPr baseline="0" dirty="0" lang="en-US" smtClean="0"/>
                        <a:t> id</a:t>
                      </a:r>
                      <a:endParaRPr dirty="0" lang="en-US"/>
                    </a:p>
                  </a:txBody>
                </a:tc>
                <a:tc>
                  <a:txBody>
                    <a:bodyPr/>
                    <a:p>
                      <a:r>
                        <a:rPr dirty="0" lang="en-US" smtClean="0"/>
                        <a:t>int</a:t>
                      </a:r>
                      <a:endParaRPr dirty="0" lang="en-US"/>
                    </a:p>
                  </a:txBody>
                </a:tc>
                <a:tc>
                  <a:txBody>
                    <a:bodyPr/>
                    <a:p>
                      <a:r>
                        <a:rPr dirty="0" lang="en-US" smtClean="0"/>
                        <a:t>10</a:t>
                      </a:r>
                      <a:endParaRPr dirty="0" lang="en-US"/>
                    </a:p>
                  </a:txBody>
                </a:tc>
                <a:tc>
                  <a:txBody>
                    <a:bodyPr/>
                    <a:p>
                      <a:r>
                        <a:rPr dirty="0" lang="en-US" smtClean="0"/>
                        <a:t>Foreign key</a:t>
                      </a:r>
                      <a:endParaRPr dirty="0" lang="en-US"/>
                    </a:p>
                  </a:txBody>
                </a:tc>
              </a:tr>
              <a:tr h="370840">
                <a:tc>
                  <a:txBody>
                    <a:bodyPr/>
                    <a:p>
                      <a:r>
                        <a:rPr dirty="0" lang="en-US" smtClean="0"/>
                        <a:t>Mobile</a:t>
                      </a:r>
                      <a:endParaRPr dirty="0" lang="en-US"/>
                    </a:p>
                  </a:txBody>
                </a:tc>
                <a:tc>
                  <a:txBody>
                    <a:bodyPr/>
                    <a:p>
                      <a:r>
                        <a:rPr dirty="0" lang="en-US" smtClean="0"/>
                        <a:t>int</a:t>
                      </a:r>
                      <a:endParaRPr dirty="0" lang="en-US"/>
                    </a:p>
                  </a:txBody>
                </a:tc>
                <a:tc>
                  <a:txBody>
                    <a:bodyPr/>
                    <a:p>
                      <a:r>
                        <a:rPr dirty="0" lang="en-US" smtClean="0"/>
                        <a:t>10</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Not null</a:t>
                      </a:r>
                    </a:p>
                  </a:txBody>
                </a:tc>
              </a:tr>
              <a:tr h="370840">
                <a:tc>
                  <a:txBody>
                    <a:bodyPr/>
                    <a:p>
                      <a:r>
                        <a:rPr dirty="0" lang="en-US" smtClean="0"/>
                        <a:t>Complaint</a:t>
                      </a:r>
                      <a:endParaRPr dirty="0" lang="en-US"/>
                    </a:p>
                  </a:txBody>
                </a:tc>
                <a:tc>
                  <a:txBody>
                    <a:bodyPr/>
                    <a:p>
                      <a:r>
                        <a:rPr dirty="0" lang="en-US" smtClean="0"/>
                        <a:t>Varchar</a:t>
                      </a:r>
                      <a:endParaRPr dirty="0" lang="en-US"/>
                    </a:p>
                  </a:txBody>
                </a:tc>
                <a:tc>
                  <a:txBody>
                    <a:bodyPr/>
                    <a:p>
                      <a:r>
                        <a:rPr dirty="0" lang="en-US" smtClean="0"/>
                        <a:t>50</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Not null</a:t>
                      </a:r>
                    </a:p>
                  </a:txBody>
                </a:tc>
              </a:tr>
              <a:tr h="370840">
                <a:tc>
                  <a:txBody>
                    <a:bodyPr/>
                    <a:p>
                      <a:r>
                        <a:rPr dirty="0" lang="en-US" smtClean="0"/>
                        <a:t>Full address</a:t>
                      </a:r>
                      <a:endParaRPr dirty="0" lang="en-US"/>
                    </a:p>
                  </a:txBody>
                </a:tc>
                <a:tc>
                  <a:txBody>
                    <a:bodyPr/>
                    <a:p>
                      <a:r>
                        <a:rPr dirty="0" lang="en-US" smtClean="0"/>
                        <a:t>Varchar</a:t>
                      </a:r>
                      <a:endParaRPr dirty="0" lang="en-US"/>
                    </a:p>
                  </a:txBody>
                </a:tc>
                <a:tc>
                  <a:txBody>
                    <a:bodyPr/>
                    <a:p>
                      <a:r>
                        <a:rPr dirty="0" lang="en-US" smtClean="0"/>
                        <a:t>50</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Not null</a:t>
                      </a:r>
                    </a:p>
                  </a:txBody>
                </a:tc>
              </a:tr>
              <a:tr h="370840">
                <a:tc>
                  <a:txBody>
                    <a:bodyPr/>
                    <a:p>
                      <a:r>
                        <a:rPr dirty="0" lang="en-US" smtClean="0"/>
                        <a:t>Complaint reason</a:t>
                      </a:r>
                      <a:endParaRPr dirty="0" lang="en-US"/>
                    </a:p>
                  </a:txBody>
                </a:tc>
                <a:tc>
                  <a:txBody>
                    <a:bodyPr/>
                    <a:p>
                      <a:r>
                        <a:rPr dirty="0" lang="en-US" smtClean="0"/>
                        <a:t>Varchar</a:t>
                      </a:r>
                      <a:endParaRPr dirty="0" lang="en-US"/>
                    </a:p>
                  </a:txBody>
                </a:tc>
                <a:tc>
                  <a:txBody>
                    <a:bodyPr/>
                    <a:p>
                      <a:r>
                        <a:rPr dirty="0" lang="en-US" smtClean="0"/>
                        <a:t>20</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Not null</a:t>
                      </a:r>
                    </a:p>
                  </a:txBody>
                </a:tc>
              </a:tr>
              <a:tr h="370840">
                <a:tc>
                  <a:txBody>
                    <a:bodyPr/>
                    <a:p>
                      <a:r>
                        <a:rPr dirty="0" lang="en-US" smtClean="0"/>
                        <a:t>Current status</a:t>
                      </a:r>
                      <a:endParaRPr dirty="0" lang="en-US"/>
                    </a:p>
                  </a:txBody>
                </a:tc>
                <a:tc>
                  <a:txBody>
                    <a:bodyPr/>
                    <a:p>
                      <a:r>
                        <a:rPr dirty="0" lang="en-US" smtClean="0"/>
                        <a:t>Varchar</a:t>
                      </a:r>
                      <a:endParaRPr dirty="0" lang="en-US"/>
                    </a:p>
                  </a:txBody>
                </a:tc>
                <a:tc>
                  <a:txBody>
                    <a:bodyPr/>
                    <a:p>
                      <a:r>
                        <a:rPr dirty="0" lang="en-US" smtClean="0"/>
                        <a:t>10</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Not null</a:t>
                      </a:r>
                    </a:p>
                  </a:txBody>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4" name="Title 1"/>
          <p:cNvSpPr>
            <a:spLocks noGrp="1"/>
          </p:cNvSpPr>
          <p:nvPr>
            <p:ph type="title"/>
          </p:nvPr>
        </p:nvSpPr>
        <p:spPr>
          <a:xfrm>
            <a:off x="3509554" y="770707"/>
            <a:ext cx="5124994" cy="919625"/>
          </a:xfrm>
        </p:spPr>
        <p:txBody>
          <a:bodyPr>
            <a:normAutofit/>
          </a:bodyPr>
          <a:p>
            <a:r>
              <a:rPr b="1" dirty="0" sz="5400" lang="en-US" u="sng" smtClean="0"/>
              <a:t>FORM DESIGN</a:t>
            </a:r>
            <a:endParaRPr b="1" dirty="0" sz="5400" lang="en-US" u="sng"/>
          </a:p>
        </p:txBody>
      </p:sp>
      <p:pic>
        <p:nvPicPr>
          <p:cNvPr id="2097154" name="Content Placeholder 3" descr="p1.png"/>
          <p:cNvPicPr>
            <a:picLocks noChangeAspect="1" noGrp="1"/>
          </p:cNvPicPr>
          <p:nvPr>
            <p:ph idx="1"/>
          </p:nvPr>
        </p:nvPicPr>
        <p:blipFill>
          <a:blip xmlns:r="http://schemas.openxmlformats.org/officeDocument/2006/relationships" r:embed="rId1">
            <a:lum bright="-40000"/>
          </a:blip>
          <a:stretch>
            <a:fillRect/>
          </a:stretch>
        </p:blipFill>
        <p:spPr>
          <a:xfrm>
            <a:off x="2382157" y="1840615"/>
            <a:ext cx="7375798" cy="4601551"/>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pic>
        <p:nvPicPr>
          <p:cNvPr id="2097155" name="Content Placeholder 4"/>
          <p:cNvPicPr>
            <a:picLocks noChangeAspect="1"/>
          </p:cNvPicPr>
          <p:nvPr/>
        </p:nvPicPr>
        <p:blipFill>
          <a:blip xmlns:r="http://schemas.openxmlformats.org/officeDocument/2006/relationships" r:embed="rId1"/>
          <a:stretch>
            <a:fillRect/>
          </a:stretch>
        </p:blipFill>
        <p:spPr>
          <a:xfrm>
            <a:off x="2252680" y="757646"/>
            <a:ext cx="7597126" cy="59436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pic>
        <p:nvPicPr>
          <p:cNvPr id="2097156" name="Picture 2" descr="p4.png"/>
          <p:cNvPicPr>
            <a:picLocks noChangeAspect="1"/>
          </p:cNvPicPr>
          <p:nvPr/>
        </p:nvPicPr>
        <p:blipFill>
          <a:blip xmlns:r="http://schemas.openxmlformats.org/officeDocument/2006/relationships" r:embed="rId1"/>
          <a:stretch>
            <a:fillRect/>
          </a:stretch>
        </p:blipFill>
        <p:spPr>
          <a:xfrm>
            <a:off x="444136" y="1013575"/>
            <a:ext cx="11443063" cy="5614619"/>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57" name="Picture 1" descr="p5.png"/>
          <p:cNvPicPr>
            <a:picLocks noChangeAspect="1"/>
          </p:cNvPicPr>
          <p:nvPr/>
        </p:nvPicPr>
        <p:blipFill>
          <a:blip xmlns:r="http://schemas.openxmlformats.org/officeDocument/2006/relationships" r:embed="rId1"/>
          <a:stretch>
            <a:fillRect/>
          </a:stretch>
        </p:blipFill>
        <p:spPr>
          <a:xfrm>
            <a:off x="640080" y="1057520"/>
            <a:ext cx="11090366" cy="5605107"/>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6" name="Title 1"/>
          <p:cNvSpPr>
            <a:spLocks noGrp="1"/>
          </p:cNvSpPr>
          <p:nvPr>
            <p:ph type="title"/>
          </p:nvPr>
        </p:nvSpPr>
        <p:spPr>
          <a:xfrm>
            <a:off x="4438467" y="248196"/>
            <a:ext cx="2863671" cy="890501"/>
          </a:xfrm>
        </p:spPr>
        <p:txBody>
          <a:bodyPr/>
          <a:p>
            <a:r>
              <a:rPr b="1" dirty="0" lang="en-US" u="sng"/>
              <a:t>ABSTRACT</a:t>
            </a:r>
          </a:p>
        </p:txBody>
      </p:sp>
      <p:sp>
        <p:nvSpPr>
          <p:cNvPr id="1048597" name="Content Placeholder 2"/>
          <p:cNvSpPr>
            <a:spLocks noGrp="1"/>
          </p:cNvSpPr>
          <p:nvPr>
            <p:ph idx="1"/>
          </p:nvPr>
        </p:nvSpPr>
        <p:spPr>
          <a:xfrm>
            <a:off x="1066799" y="1190869"/>
            <a:ext cx="10538013" cy="5277167"/>
          </a:xfrm>
        </p:spPr>
        <p:txBody>
          <a:bodyPr>
            <a:noAutofit/>
          </a:bodyPr>
          <a:p>
            <a:pPr indent="457200" marL="0" marR="0">
              <a:lnSpc>
                <a:spcPct val="150000"/>
              </a:lnSpc>
              <a:spcBef>
                <a:spcPts val="0"/>
              </a:spcBef>
              <a:spcAft>
                <a:spcPts val="0"/>
              </a:spcAft>
              <a:buFont typeface="Arial" pitchFamily="34" charset="0"/>
              <a:buChar char="•"/>
            </a:pPr>
            <a:r>
              <a:rPr b="1" dirty="0" sz="1600" lang="en-US">
                <a:solidFill>
                  <a:srgbClr val="36363D"/>
                </a:solidFill>
                <a:effectLst/>
                <a:latin typeface="Times New Roman" panose="02020603050405020304" pitchFamily="18" charset="0"/>
                <a:ea typeface="Times New Roman" panose="02020603050405020304" pitchFamily="18" charset="0"/>
              </a:rPr>
              <a:t>The common people under the jurisdiction of a municipal corporation to register their grievances about day-to-day problems in their ward through a web application</a:t>
            </a:r>
            <a:r>
              <a:rPr b="1" dirty="0" sz="1600" lang="en-US" smtClean="0">
                <a:solidFill>
                  <a:srgbClr val="36363D"/>
                </a:solidFill>
                <a:effectLst/>
                <a:latin typeface="Times New Roman" panose="02020603050405020304" pitchFamily="18" charset="0"/>
                <a:ea typeface="Times New Roman" panose="02020603050405020304" pitchFamily="18" charset="0"/>
              </a:rPr>
              <a:t>.</a:t>
            </a:r>
          </a:p>
          <a:p>
            <a:pPr indent="457200" marL="0" marR="0">
              <a:lnSpc>
                <a:spcPct val="150000"/>
              </a:lnSpc>
              <a:spcBef>
                <a:spcPts val="0"/>
              </a:spcBef>
              <a:spcAft>
                <a:spcPts val="0"/>
              </a:spcAft>
              <a:buFont typeface="Arial" pitchFamily="34" charset="0"/>
              <a:buChar char="•"/>
            </a:pPr>
            <a:r>
              <a:rPr b="1" dirty="0" sz="1600" lang="en-US" smtClean="0">
                <a:solidFill>
                  <a:srgbClr val="36363D"/>
                </a:solidFill>
                <a:effectLst/>
                <a:latin typeface="Times New Roman" panose="02020603050405020304" pitchFamily="18" charset="0"/>
                <a:ea typeface="Times New Roman" panose="02020603050405020304" pitchFamily="18" charset="0"/>
              </a:rPr>
              <a:t> </a:t>
            </a:r>
            <a:r>
              <a:rPr b="1" dirty="0" sz="1600" lang="en-US">
                <a:solidFill>
                  <a:srgbClr val="36363D"/>
                </a:solidFill>
                <a:effectLst/>
                <a:latin typeface="Times New Roman" panose="02020603050405020304" pitchFamily="18" charset="0"/>
                <a:ea typeface="Times New Roman" panose="02020603050405020304" pitchFamily="18" charset="0"/>
              </a:rPr>
              <a:t>It will provide a common man to deliver his complaints and problems to municipal authority as well as let the municipal authorities to address the problem in a short period of time</a:t>
            </a:r>
            <a:r>
              <a:rPr b="1" dirty="0" sz="1600" lang="en-US" smtClean="0">
                <a:solidFill>
                  <a:srgbClr val="36363D"/>
                </a:solidFill>
                <a:effectLst/>
                <a:latin typeface="Times New Roman" panose="02020603050405020304" pitchFamily="18" charset="0"/>
                <a:ea typeface="Times New Roman" panose="02020603050405020304" pitchFamily="18" charset="0"/>
              </a:rPr>
              <a:t>.</a:t>
            </a:r>
          </a:p>
          <a:p>
            <a:pPr indent="457200" marL="0" marR="0">
              <a:lnSpc>
                <a:spcPct val="150000"/>
              </a:lnSpc>
              <a:spcBef>
                <a:spcPts val="0"/>
              </a:spcBef>
              <a:spcAft>
                <a:spcPts val="0"/>
              </a:spcAft>
              <a:buFont typeface="Arial" pitchFamily="34" charset="0"/>
              <a:buChar char="•"/>
            </a:pPr>
            <a:r>
              <a:rPr b="1" dirty="0" sz="1600" lang="en-US" smtClean="0">
                <a:solidFill>
                  <a:srgbClr val="36363D"/>
                </a:solidFill>
                <a:effectLst/>
                <a:latin typeface="Times New Roman" panose="02020603050405020304" pitchFamily="18" charset="0"/>
                <a:ea typeface="Times New Roman" panose="02020603050405020304" pitchFamily="18" charset="0"/>
              </a:rPr>
              <a:t> </a:t>
            </a:r>
            <a:r>
              <a:rPr b="1" dirty="0" sz="1600" lang="en-US">
                <a:solidFill>
                  <a:srgbClr val="36363D"/>
                </a:solidFill>
                <a:effectLst/>
                <a:latin typeface="Times New Roman" panose="02020603050405020304" pitchFamily="18" charset="0"/>
                <a:ea typeface="Times New Roman" panose="02020603050405020304" pitchFamily="18" charset="0"/>
              </a:rPr>
              <a:t>An interface to register one’s complained and follow it up. It provides a complaint module which helps clicking up a picture of any problem that people are facing and upload its image along with the complaint. In India we don’t have any direct communication between the government and public in an efficient way for solving the problems</a:t>
            </a:r>
            <a:r>
              <a:rPr b="1" dirty="0" sz="1600" lang="en-US" smtClean="0">
                <a:solidFill>
                  <a:srgbClr val="36363D"/>
                </a:solidFill>
                <a:effectLst/>
                <a:latin typeface="Times New Roman" panose="02020603050405020304" pitchFamily="18" charset="0"/>
                <a:ea typeface="Times New Roman" panose="02020603050405020304" pitchFamily="18" charset="0"/>
              </a:rPr>
              <a:t>.</a:t>
            </a:r>
          </a:p>
          <a:p>
            <a:pPr indent="457200" marL="0" marR="0">
              <a:lnSpc>
                <a:spcPct val="150000"/>
              </a:lnSpc>
              <a:spcBef>
                <a:spcPts val="0"/>
              </a:spcBef>
              <a:spcAft>
                <a:spcPts val="0"/>
              </a:spcAft>
              <a:buFont typeface="Arial" pitchFamily="34" charset="0"/>
              <a:buChar char="•"/>
            </a:pPr>
            <a:r>
              <a:rPr b="1" dirty="0" sz="1600" lang="en-US" smtClean="0">
                <a:solidFill>
                  <a:srgbClr val="36363D"/>
                </a:solidFill>
                <a:effectLst/>
                <a:latin typeface="Times New Roman" panose="02020603050405020304" pitchFamily="18" charset="0"/>
                <a:ea typeface="Times New Roman" panose="02020603050405020304" pitchFamily="18" charset="0"/>
              </a:rPr>
              <a:t> </a:t>
            </a:r>
            <a:r>
              <a:rPr b="1" dirty="0" sz="1600" lang="en-US">
                <a:solidFill>
                  <a:srgbClr val="36363D"/>
                </a:solidFill>
                <a:effectLst/>
                <a:latin typeface="Times New Roman" panose="02020603050405020304" pitchFamily="18" charset="0"/>
                <a:ea typeface="Times New Roman" panose="02020603050405020304" pitchFamily="18" charset="0"/>
              </a:rPr>
              <a:t>I.e., for getting a problem solved in our place we have to bribe the officials and get them solved in 2 months which can be solved actually in 1 month of time</a:t>
            </a:r>
            <a:r>
              <a:rPr b="1" dirty="0" sz="1600" lang="en-US" smtClean="0">
                <a:solidFill>
                  <a:srgbClr val="36363D"/>
                </a:solidFill>
                <a:effectLst/>
                <a:latin typeface="Times New Roman" panose="02020603050405020304" pitchFamily="18" charset="0"/>
                <a:ea typeface="Times New Roman" panose="02020603050405020304" pitchFamily="18" charset="0"/>
              </a:rPr>
              <a:t>.</a:t>
            </a:r>
          </a:p>
          <a:p>
            <a:pPr indent="457200" marL="0" marR="0">
              <a:lnSpc>
                <a:spcPct val="150000"/>
              </a:lnSpc>
              <a:spcBef>
                <a:spcPts val="0"/>
              </a:spcBef>
              <a:spcAft>
                <a:spcPts val="0"/>
              </a:spcAft>
              <a:buFont typeface="Arial" pitchFamily="34" charset="0"/>
              <a:buChar char="•"/>
            </a:pPr>
            <a:r>
              <a:rPr b="1" dirty="0" sz="1600" lang="en-US" smtClean="0">
                <a:solidFill>
                  <a:srgbClr val="36363D"/>
                </a:solidFill>
                <a:effectLst/>
                <a:latin typeface="Times New Roman" panose="02020603050405020304" pitchFamily="18" charset="0"/>
                <a:ea typeface="Times New Roman" panose="02020603050405020304" pitchFamily="18" charset="0"/>
              </a:rPr>
              <a:t> </a:t>
            </a:r>
            <a:r>
              <a:rPr b="1" dirty="0" sz="1600" lang="en-US">
                <a:solidFill>
                  <a:srgbClr val="36363D"/>
                </a:solidFill>
                <a:effectLst/>
                <a:latin typeface="Times New Roman" panose="02020603050405020304" pitchFamily="18" charset="0"/>
                <a:ea typeface="Times New Roman" panose="02020603050405020304" pitchFamily="18" charset="0"/>
              </a:rPr>
              <a:t>In order to make the goal of NIC come true we are going to develop a system which will be able to provide the complete information to the public at any point of time regarding the problems</a:t>
            </a:r>
            <a:r>
              <a:rPr b="1" dirty="0" sz="1600" lang="en-US" smtClean="0">
                <a:solidFill>
                  <a:srgbClr val="36363D"/>
                </a:solidFill>
                <a:effectLst/>
                <a:latin typeface="Times New Roman" panose="02020603050405020304" pitchFamily="18" charset="0"/>
                <a:ea typeface="Times New Roman" panose="02020603050405020304" pitchFamily="18" charset="0"/>
              </a:rPr>
              <a:t>.</a:t>
            </a:r>
          </a:p>
          <a:p>
            <a:pPr indent="457200" marL="0" marR="0">
              <a:lnSpc>
                <a:spcPct val="150000"/>
              </a:lnSpc>
              <a:spcBef>
                <a:spcPts val="0"/>
              </a:spcBef>
              <a:spcAft>
                <a:spcPts val="0"/>
              </a:spcAft>
              <a:buFont typeface="Arial" pitchFamily="34" charset="0"/>
              <a:buChar char="•"/>
            </a:pPr>
            <a:r>
              <a:rPr b="1" dirty="0" sz="1600" lang="en-US" smtClean="0">
                <a:solidFill>
                  <a:srgbClr val="36363D"/>
                </a:solidFill>
                <a:effectLst/>
                <a:latin typeface="Times New Roman" panose="02020603050405020304" pitchFamily="18" charset="0"/>
                <a:ea typeface="Times New Roman" panose="02020603050405020304" pitchFamily="18" charset="0"/>
              </a:rPr>
              <a:t> </a:t>
            </a:r>
            <a:r>
              <a:rPr b="1" dirty="0" sz="1600" lang="en-US">
                <a:solidFill>
                  <a:srgbClr val="36363D"/>
                </a:solidFill>
                <a:effectLst/>
                <a:latin typeface="Times New Roman" panose="02020603050405020304" pitchFamily="18" charset="0"/>
                <a:ea typeface="Times New Roman" panose="02020603050405020304" pitchFamily="18" charset="0"/>
              </a:rPr>
              <a:t>They are facing currently and what is the impact of it and then how effectively the funds are utilized for the development purpose can be known by public which also includes the online discussion forums and feedback forms which will help them to communicate well with the government.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58" name="Picture 1" descr="p6.png"/>
          <p:cNvPicPr>
            <a:picLocks noChangeAspect="1"/>
          </p:cNvPicPr>
          <p:nvPr/>
        </p:nvPicPr>
        <p:blipFill>
          <a:blip xmlns:r="http://schemas.openxmlformats.org/officeDocument/2006/relationships" r:embed="rId1"/>
          <a:stretch>
            <a:fillRect/>
          </a:stretch>
        </p:blipFill>
        <p:spPr>
          <a:xfrm>
            <a:off x="291737" y="1100044"/>
            <a:ext cx="11673840" cy="5545647"/>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pic>
        <p:nvPicPr>
          <p:cNvPr id="2097159" name="Picture 1" descr="p7.png"/>
          <p:cNvPicPr>
            <a:picLocks noChangeAspect="1"/>
          </p:cNvPicPr>
          <p:nvPr/>
        </p:nvPicPr>
        <p:blipFill>
          <a:blip xmlns:r="http://schemas.openxmlformats.org/officeDocument/2006/relationships" r:embed="rId1"/>
          <a:stretch>
            <a:fillRect/>
          </a:stretch>
        </p:blipFill>
        <p:spPr>
          <a:xfrm>
            <a:off x="235131" y="1063754"/>
            <a:ext cx="11743509" cy="5618765"/>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pic>
        <p:nvPicPr>
          <p:cNvPr id="2097160" name="Picture 1" descr="p8.png"/>
          <p:cNvPicPr>
            <a:picLocks noChangeAspect="1"/>
          </p:cNvPicPr>
          <p:nvPr/>
        </p:nvPicPr>
        <p:blipFill>
          <a:blip xmlns:r="http://schemas.openxmlformats.org/officeDocument/2006/relationships" r:embed="rId1"/>
          <a:stretch>
            <a:fillRect/>
          </a:stretch>
        </p:blipFill>
        <p:spPr>
          <a:xfrm>
            <a:off x="435429" y="1160347"/>
            <a:ext cx="11412583" cy="5451707"/>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5" name="Title 1"/>
          <p:cNvSpPr>
            <a:spLocks noGrp="1"/>
          </p:cNvSpPr>
          <p:nvPr>
            <p:ph type="title"/>
          </p:nvPr>
        </p:nvSpPr>
        <p:spPr>
          <a:xfrm>
            <a:off x="1915210" y="2246812"/>
            <a:ext cx="8887773" cy="1867988"/>
          </a:xfrm>
        </p:spPr>
        <p:txBody>
          <a:bodyPr>
            <a:prstTxWarp prst="textWave2"/>
            <a:normAutofit/>
          </a:bodyPr>
          <a:p>
            <a:pPr algn="l"/>
            <a:r>
              <a:rPr b="1" dirty="0" sz="9600" lang="en-US" u="none">
                <a:ln>
                  <a:solidFill>
                    <a:schemeClr val="tx2">
                      <a:lumMod val="60000"/>
                      <a:lumOff val="40000"/>
                    </a:schemeClr>
                  </a:solidFill>
                </a:ln>
                <a:effectLst>
                  <a:outerShdw algn="tl" blurRad="38100" dir="2700000" dist="38100">
                    <a:srgbClr val="000000">
                      <a:alpha val="43137"/>
                    </a:srgbClr>
                  </a:outerShdw>
                </a:effectLst>
              </a:rPr>
              <a:t>Thank You........</a:t>
            </a:r>
            <a:endParaRPr altLang="en-US" b="1" dirty="0" sz="9600" lang="zh-CN" u="none">
              <a:ln>
                <a:solidFill>
                  <a:schemeClr val="tx2">
                    <a:lumMod val="60000"/>
                    <a:lumOff val="40000"/>
                  </a:schemeClr>
                </a:solidFill>
              </a:ln>
              <a:effectLst>
                <a:outerShdw algn="tl" blurRad="38100" dir="2700000" dist="38100">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8" name="Title 1048677"/>
          <p:cNvSpPr>
            <a:spLocks noGrp="1"/>
          </p:cNvSpPr>
          <p:nvPr>
            <p:ph type="title"/>
          </p:nvPr>
        </p:nvSpPr>
        <p:spPr>
          <a:xfrm>
            <a:off x="4571992" y="679269"/>
            <a:ext cx="2939151" cy="879512"/>
          </a:xfrm>
        </p:spPr>
        <p:txBody>
          <a:bodyPr/>
          <a:p>
            <a:r>
              <a:rPr b="1" dirty="0" lang="en-US" u="sng">
                <a:solidFill>
                  <a:schemeClr val="tx2">
                    <a:lumMod val="60000"/>
                    <a:lumOff val="40000"/>
                  </a:schemeClr>
                </a:solidFill>
              </a:rPr>
              <a:t>OBJECTIVE</a:t>
            </a:r>
          </a:p>
        </p:txBody>
      </p:sp>
      <p:sp>
        <p:nvSpPr>
          <p:cNvPr id="1048599" name="Content Placeholder 1048678"/>
          <p:cNvSpPr>
            <a:spLocks noGrp="1"/>
          </p:cNvSpPr>
          <p:nvPr>
            <p:ph idx="1"/>
          </p:nvPr>
        </p:nvSpPr>
        <p:spPr>
          <a:xfrm>
            <a:off x="951628" y="2219379"/>
            <a:ext cx="10739629" cy="2313433"/>
          </a:xfrm>
        </p:spPr>
        <p:txBody>
          <a:bodyPr>
            <a:normAutofit/>
          </a:bodyPr>
          <a:p>
            <a:pPr algn="l">
              <a:buNone/>
            </a:pPr>
            <a:r>
              <a:rPr dirty="0" sz="3600" lang="en-US" smtClean="0"/>
              <a:t>  </a:t>
            </a:r>
            <a:r>
              <a:rPr b="1" dirty="0" sz="3600" lang="en-US" smtClean="0"/>
              <a:t>The </a:t>
            </a:r>
            <a:r>
              <a:rPr b="1" dirty="0" sz="3600" lang="en-US"/>
              <a:t>Online Complaint Management System provides a website solution for community issues by saving time.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0" name="Title 1"/>
          <p:cNvSpPr>
            <a:spLocks noGrp="1"/>
          </p:cNvSpPr>
          <p:nvPr>
            <p:ph type="title"/>
          </p:nvPr>
        </p:nvSpPr>
        <p:spPr>
          <a:xfrm>
            <a:off x="2741894" y="770709"/>
            <a:ext cx="7146689" cy="843854"/>
          </a:xfrm>
        </p:spPr>
        <p:txBody>
          <a:bodyPr/>
          <a:p>
            <a:r>
              <a:rPr b="1" dirty="0" sz="4000" lang="en-US" u="sng" smtClean="0">
                <a:solidFill>
                  <a:schemeClr val="tx2">
                    <a:lumMod val="60000"/>
                    <a:lumOff val="40000"/>
                  </a:schemeClr>
                </a:solidFill>
                <a:effectLst/>
                <a:latin typeface="Times New Roman" panose="02020603050405020304" pitchFamily="18" charset="0"/>
                <a:ea typeface="Calibri" panose="020F0502020204030204" pitchFamily="34" charset="0"/>
              </a:rPr>
              <a:t>HARDWARE </a:t>
            </a:r>
            <a:r>
              <a:rPr b="1" dirty="0" sz="4000" lang="en-US" u="sng">
                <a:solidFill>
                  <a:schemeClr val="tx2">
                    <a:lumMod val="60000"/>
                    <a:lumOff val="40000"/>
                  </a:schemeClr>
                </a:solidFill>
                <a:effectLst/>
                <a:latin typeface="Times New Roman" panose="02020603050405020304" pitchFamily="18" charset="0"/>
                <a:ea typeface="Calibri" panose="020F0502020204030204" pitchFamily="34" charset="0"/>
              </a:rPr>
              <a:t>SPECFICATION</a:t>
            </a:r>
            <a:endParaRPr b="1" dirty="0" sz="4000" lang="en-US" u="sng">
              <a:solidFill>
                <a:schemeClr val="tx2">
                  <a:lumMod val="60000"/>
                  <a:lumOff val="40000"/>
                </a:schemeClr>
              </a:solidFill>
            </a:endParaRPr>
          </a:p>
        </p:txBody>
      </p:sp>
      <p:sp>
        <p:nvSpPr>
          <p:cNvPr id="1048601" name="Content Placeholder 2"/>
          <p:cNvSpPr>
            <a:spLocks noGrp="1"/>
          </p:cNvSpPr>
          <p:nvPr>
            <p:ph idx="1"/>
          </p:nvPr>
        </p:nvSpPr>
        <p:spPr>
          <a:xfrm>
            <a:off x="2409104" y="2070013"/>
            <a:ext cx="10058400" cy="4050792"/>
          </a:xfrm>
        </p:spPr>
        <p:txBody>
          <a:bodyPr/>
          <a:p>
            <a:pPr indent="-342900" marL="342900">
              <a:lnSpc>
                <a:spcPct val="150000"/>
              </a:lnSpc>
              <a:spcBef>
                <a:spcPts val="0"/>
              </a:spcBef>
              <a:spcAft>
                <a:spcPts val="1000"/>
              </a:spcAft>
              <a:buSzPts val="1200"/>
              <a:buFont typeface="Wingdings" pitchFamily="2" charset="2"/>
              <a:buChar char="v"/>
              <a:tabLst>
                <a:tab algn="l" pos="266700"/>
              </a:tabLst>
            </a:pPr>
            <a:r>
              <a:rPr b="1" dirty="0" sz="3200" lang="en-US" smtClean="0">
                <a:effectLst/>
                <a:latin typeface="Times New Roman" panose="02020603050405020304" pitchFamily="18" charset="0"/>
                <a:ea typeface="Calibri" panose="020F0502020204030204" pitchFamily="34" charset="0"/>
                <a:cs typeface="Times New Roman" panose="02020603050405020304" pitchFamily="18" charset="0"/>
              </a:rPr>
              <a:t>Processor</a:t>
            </a:r>
            <a:r>
              <a:rPr b="1" dirty="0" sz="3200" lang="en-US">
                <a:effectLst/>
                <a:latin typeface="Times New Roman" panose="02020603050405020304" pitchFamily="18" charset="0"/>
                <a:ea typeface="Calibri" panose="020F0502020204030204" pitchFamily="34" charset="0"/>
                <a:cs typeface="Times New Roman" panose="02020603050405020304" pitchFamily="18" charset="0"/>
              </a:rPr>
              <a:t>	</a:t>
            </a:r>
            <a:r>
              <a:rPr b="1" dirty="0" sz="3200" lang="en-US">
                <a:latin typeface="Times New Roman" panose="02020603050405020304" pitchFamily="18" charset="0"/>
                <a:ea typeface="Calibri" panose="020F0502020204030204" pitchFamily="34" charset="0"/>
                <a:cs typeface="Times New Roman" panose="02020603050405020304" pitchFamily="18" charset="0"/>
              </a:rPr>
              <a:t> </a:t>
            </a:r>
            <a:r>
              <a:rPr b="1" dirty="0" sz="3200" lang="en-US" smtClean="0">
                <a:latin typeface="Times New Roman" panose="02020603050405020304" pitchFamily="18" charset="0"/>
                <a:ea typeface="Calibri" panose="020F0502020204030204" pitchFamily="34" charset="0"/>
                <a:cs typeface="Times New Roman" panose="02020603050405020304" pitchFamily="18" charset="0"/>
              </a:rPr>
              <a:t>     </a:t>
            </a:r>
            <a:r>
              <a:rPr b="1" dirty="0" sz="3200" lang="en-US" smtClean="0">
                <a:effectLst/>
                <a:latin typeface="Times New Roman" panose="02020603050405020304" pitchFamily="18" charset="0"/>
                <a:ea typeface="Calibri" panose="020F0502020204030204" pitchFamily="34" charset="0"/>
                <a:cs typeface="Times New Roman" panose="02020603050405020304" pitchFamily="18" charset="0"/>
              </a:rPr>
              <a:t>:  </a:t>
            </a:r>
            <a:r>
              <a:rPr b="1" dirty="0" sz="3200" lang="en-US">
                <a:effectLst/>
                <a:latin typeface="Times New Roman" panose="02020603050405020304" pitchFamily="18" charset="0"/>
                <a:ea typeface="Calibri" panose="020F0502020204030204" pitchFamily="34" charset="0"/>
                <a:cs typeface="Times New Roman" panose="02020603050405020304" pitchFamily="18" charset="0"/>
              </a:rPr>
              <a:t>P 4 700 GHz.</a:t>
            </a:r>
            <a:endParaRPr b="1" dirty="0" sz="32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SzPts val="1200"/>
              <a:buFont typeface="Wingdings" pitchFamily="2" charset="2"/>
              <a:buChar char="v"/>
              <a:tabLst>
                <a:tab algn="l" pos="266700"/>
              </a:tabLst>
            </a:pPr>
            <a:r>
              <a:rPr b="1" dirty="0" sz="3200" lang="en-US">
                <a:effectLst/>
                <a:latin typeface="Times New Roman" panose="02020603050405020304" pitchFamily="18" charset="0"/>
                <a:ea typeface="Calibri" panose="020F0502020204030204" pitchFamily="34" charset="0"/>
                <a:cs typeface="Times New Roman" panose="02020603050405020304" pitchFamily="18" charset="0"/>
              </a:rPr>
              <a:t>RAM		</a:t>
            </a:r>
            <a:r>
              <a:rPr b="1" dirty="0" sz="3200" lang="en-US">
                <a:latin typeface="Times New Roman" panose="02020603050405020304" pitchFamily="18" charset="0"/>
                <a:ea typeface="Calibri" panose="020F0502020204030204" pitchFamily="34" charset="0"/>
                <a:cs typeface="Times New Roman" panose="02020603050405020304" pitchFamily="18" charset="0"/>
              </a:rPr>
              <a:t> </a:t>
            </a:r>
            <a:r>
              <a:rPr b="1" dirty="0" sz="3200" lang="en-US" smtClean="0">
                <a:latin typeface="Times New Roman" panose="02020603050405020304" pitchFamily="18" charset="0"/>
                <a:ea typeface="Calibri" panose="020F0502020204030204" pitchFamily="34" charset="0"/>
                <a:cs typeface="Times New Roman" panose="02020603050405020304" pitchFamily="18" charset="0"/>
              </a:rPr>
              <a:t>     </a:t>
            </a:r>
            <a:r>
              <a:rPr b="1" dirty="0" sz="3200" lang="en-US" smtClean="0">
                <a:effectLst/>
                <a:latin typeface="Times New Roman" panose="02020603050405020304" pitchFamily="18" charset="0"/>
                <a:ea typeface="Calibri" panose="020F0502020204030204" pitchFamily="34" charset="0"/>
                <a:cs typeface="Times New Roman" panose="02020603050405020304" pitchFamily="18" charset="0"/>
              </a:rPr>
              <a:t>:  </a:t>
            </a:r>
            <a:r>
              <a:rPr b="1" dirty="0" sz="3200" lang="en-US">
                <a:effectLst/>
                <a:latin typeface="Times New Roman" panose="02020603050405020304" pitchFamily="18" charset="0"/>
                <a:ea typeface="Calibri" panose="020F0502020204030204" pitchFamily="34" charset="0"/>
                <a:cs typeface="Times New Roman" panose="02020603050405020304" pitchFamily="18" charset="0"/>
              </a:rPr>
              <a:t>4 GB RAM</a:t>
            </a:r>
            <a:endParaRPr b="1" dirty="0" sz="32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SzPts val="1200"/>
              <a:buFont typeface="Wingdings" pitchFamily="2" charset="2"/>
              <a:buChar char="v"/>
              <a:tabLst>
                <a:tab algn="l" pos="266700"/>
              </a:tabLst>
            </a:pPr>
            <a:r>
              <a:rPr b="1" dirty="0" sz="3200" lang="en-US">
                <a:effectLst/>
                <a:latin typeface="Times New Roman" panose="02020603050405020304" pitchFamily="18" charset="0"/>
                <a:ea typeface="Calibri" panose="020F0502020204030204" pitchFamily="34" charset="0"/>
                <a:cs typeface="Times New Roman" panose="02020603050405020304" pitchFamily="18" charset="0"/>
              </a:rPr>
              <a:t>Hard Disk </a:t>
            </a:r>
            <a:r>
              <a:rPr b="1" dirty="0" sz="3200" lang="en-US" smtClean="0">
                <a:effectLst/>
                <a:latin typeface="Times New Roman" panose="02020603050405020304" pitchFamily="18" charset="0"/>
                <a:ea typeface="Calibri" panose="020F0502020204030204" pitchFamily="34" charset="0"/>
                <a:cs typeface="Times New Roman" panose="02020603050405020304" pitchFamily="18" charset="0"/>
              </a:rPr>
              <a:t>Drive</a:t>
            </a:r>
            <a:r>
              <a:rPr b="1" dirty="0" sz="3200" lang="en-US">
                <a:latin typeface="Times New Roman" panose="02020603050405020304" pitchFamily="18" charset="0"/>
                <a:ea typeface="Calibri" panose="020F0502020204030204" pitchFamily="34" charset="0"/>
                <a:cs typeface="Times New Roman" panose="02020603050405020304" pitchFamily="18" charset="0"/>
              </a:rPr>
              <a:t> </a:t>
            </a:r>
            <a:r>
              <a:rPr b="1" dirty="0" sz="3200" lang="en-US" smtClean="0">
                <a:effectLst/>
                <a:latin typeface="Times New Roman" panose="02020603050405020304" pitchFamily="18" charset="0"/>
                <a:ea typeface="Calibri" panose="020F0502020204030204" pitchFamily="34" charset="0"/>
                <a:cs typeface="Times New Roman" panose="02020603050405020304" pitchFamily="18" charset="0"/>
              </a:rPr>
              <a:t>:  </a:t>
            </a:r>
            <a:r>
              <a:rPr b="1" dirty="0" sz="3200" lang="en-US">
                <a:effectLst/>
                <a:latin typeface="Times New Roman" panose="02020603050405020304" pitchFamily="18" charset="0"/>
                <a:ea typeface="Calibri" panose="020F0502020204030204" pitchFamily="34" charset="0"/>
                <a:cs typeface="Times New Roman" panose="02020603050405020304" pitchFamily="18" charset="0"/>
              </a:rPr>
              <a:t>180 GB </a:t>
            </a:r>
            <a:endParaRPr b="1" dirty="0" sz="3200" lang="en-US">
              <a:effectLst/>
              <a:latin typeface="Calibri" panose="020F0502020204030204" pitchFamily="34" charset="0"/>
              <a:ea typeface="Calibri" panose="020F0502020204030204" pitchFamily="34" charset="0"/>
              <a:cs typeface="Times New Roman" panose="02020603050405020304" pitchFamily="18" charset="0"/>
            </a:endParaRPr>
          </a:p>
          <a:p>
            <a:endParaRPr dirty="0" sz="32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2" name="Title 1"/>
          <p:cNvSpPr>
            <a:spLocks noGrp="1"/>
          </p:cNvSpPr>
          <p:nvPr>
            <p:ph type="title"/>
          </p:nvPr>
        </p:nvSpPr>
        <p:spPr>
          <a:xfrm>
            <a:off x="2855260" y="806823"/>
            <a:ext cx="6880412" cy="1156447"/>
          </a:xfrm>
        </p:spPr>
        <p:txBody>
          <a:bodyPr>
            <a:normAutofit/>
          </a:bodyPr>
          <a:p>
            <a:r>
              <a:rPr b="1" dirty="0" sz="4000" lang="en-US" u="sng">
                <a:solidFill>
                  <a:schemeClr val="tx2">
                    <a:lumMod val="60000"/>
                    <a:lumOff val="40000"/>
                  </a:schemeClr>
                </a:solidFill>
                <a:effectLst/>
                <a:latin typeface="Times New Roman" panose="02020603050405020304" pitchFamily="18" charset="0"/>
                <a:ea typeface="Times New Roman" panose="02020603050405020304" pitchFamily="18" charset="0"/>
              </a:rPr>
              <a:t> SOFTWARE SPECIFICATION</a:t>
            </a:r>
            <a:br>
              <a:rPr b="1" dirty="0" sz="4000" lang="en-US" u="sng">
                <a:solidFill>
                  <a:schemeClr val="tx2">
                    <a:lumMod val="60000"/>
                    <a:lumOff val="40000"/>
                  </a:schemeClr>
                </a:solidFill>
                <a:effectLst/>
                <a:latin typeface="Times New Roman" panose="02020603050405020304" pitchFamily="18" charset="0"/>
                <a:ea typeface="Times New Roman" panose="02020603050405020304" pitchFamily="18" charset="0"/>
              </a:rPr>
            </a:br>
            <a:endParaRPr b="1" dirty="0" sz="4000" lang="en-US" u="sng">
              <a:solidFill>
                <a:schemeClr val="tx2">
                  <a:lumMod val="60000"/>
                  <a:lumOff val="40000"/>
                </a:schemeClr>
              </a:solidFill>
            </a:endParaRPr>
          </a:p>
        </p:txBody>
      </p:sp>
      <p:sp>
        <p:nvSpPr>
          <p:cNvPr id="1048603" name="Content Placeholder 2"/>
          <p:cNvSpPr>
            <a:spLocks noGrp="1"/>
          </p:cNvSpPr>
          <p:nvPr>
            <p:ph idx="1"/>
          </p:nvPr>
        </p:nvSpPr>
        <p:spPr>
          <a:xfrm>
            <a:off x="2496038" y="1855694"/>
            <a:ext cx="7616150" cy="4087368"/>
          </a:xfrm>
        </p:spPr>
        <p:txBody>
          <a:bodyPr/>
          <a:p>
            <a:pPr indent="-342900" marL="342900">
              <a:lnSpc>
                <a:spcPct val="150000"/>
              </a:lnSpc>
              <a:spcBef>
                <a:spcPts val="0"/>
              </a:spcBef>
              <a:spcAft>
                <a:spcPts val="1000"/>
              </a:spcAft>
              <a:buFont typeface="Wingdings" pitchFamily="2" charset="2"/>
              <a:buChar char="v"/>
            </a:pPr>
            <a:r>
              <a:rPr b="1" dirty="0" sz="3200" lang="en-US">
                <a:effectLst/>
                <a:latin typeface="Times New Roman" panose="02020603050405020304" pitchFamily="18" charset="0"/>
                <a:ea typeface="Calibri" panose="020F0502020204030204" pitchFamily="34" charset="0"/>
                <a:cs typeface="Times New Roman" panose="02020603050405020304" pitchFamily="18" charset="0"/>
              </a:rPr>
              <a:t>Operating System 	</a:t>
            </a:r>
            <a:r>
              <a:rPr b="1" dirty="0" sz="3200" lang="en-US" smtClean="0">
                <a:effectLst/>
                <a:latin typeface="Times New Roman" panose="02020603050405020304" pitchFamily="18" charset="0"/>
                <a:ea typeface="Calibri" panose="020F0502020204030204" pitchFamily="34" charset="0"/>
                <a:cs typeface="Times New Roman" panose="02020603050405020304" pitchFamily="18" charset="0"/>
              </a:rPr>
              <a:t>:  </a:t>
            </a:r>
            <a:r>
              <a:rPr b="1" dirty="0" sz="3200" lang="en-US">
                <a:effectLst/>
                <a:latin typeface="Times New Roman" panose="02020603050405020304" pitchFamily="18" charset="0"/>
                <a:ea typeface="Calibri" panose="020F0502020204030204" pitchFamily="34" charset="0"/>
                <a:cs typeface="Times New Roman" panose="02020603050405020304" pitchFamily="18" charset="0"/>
              </a:rPr>
              <a:t>Windows 7/8/10</a:t>
            </a:r>
            <a:endParaRPr b="1" dirty="0" sz="32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Wingdings" pitchFamily="2" charset="2"/>
              <a:buChar char="v"/>
            </a:pPr>
            <a:r>
              <a:rPr b="1" dirty="0" sz="3200" lang="en-US">
                <a:effectLst/>
                <a:latin typeface="Times New Roman" panose="02020603050405020304" pitchFamily="18" charset="0"/>
                <a:ea typeface="Calibri" panose="020F0502020204030204" pitchFamily="34" charset="0"/>
                <a:cs typeface="Times New Roman" panose="02020603050405020304" pitchFamily="18" charset="0"/>
              </a:rPr>
              <a:t>Front End	</a:t>
            </a:r>
            <a:r>
              <a:rPr b="1" dirty="0" sz="3200" lang="en-US">
                <a:latin typeface="Times New Roman" panose="02020603050405020304" pitchFamily="18" charset="0"/>
                <a:ea typeface="Calibri" panose="020F0502020204030204" pitchFamily="34" charset="0"/>
                <a:cs typeface="Times New Roman" panose="02020603050405020304" pitchFamily="18" charset="0"/>
              </a:rPr>
              <a:t> </a:t>
            </a:r>
            <a:r>
              <a:rPr b="1" dirty="0" sz="3200" lang="en-US" smtClean="0">
                <a:latin typeface="Times New Roman" panose="02020603050405020304" pitchFamily="18" charset="0"/>
                <a:ea typeface="Calibri" panose="020F0502020204030204" pitchFamily="34" charset="0"/>
                <a:cs typeface="Times New Roman" panose="02020603050405020304" pitchFamily="18" charset="0"/>
              </a:rPr>
              <a:t>        </a:t>
            </a:r>
            <a:r>
              <a:rPr b="1" dirty="0" sz="3200" lang="en-US" smtClean="0">
                <a:effectLst/>
                <a:latin typeface="Times New Roman" panose="02020603050405020304" pitchFamily="18" charset="0"/>
                <a:ea typeface="Calibri" panose="020F0502020204030204" pitchFamily="34" charset="0"/>
                <a:cs typeface="Times New Roman" panose="02020603050405020304" pitchFamily="18" charset="0"/>
              </a:rPr>
              <a:t>:  </a:t>
            </a:r>
            <a:r>
              <a:rPr b="1" dirty="0" sz="3200" lang="en-US">
                <a:effectLst/>
                <a:latin typeface="Times New Roman" panose="02020603050405020304" pitchFamily="18" charset="0"/>
                <a:ea typeface="Calibri" panose="020F0502020204030204" pitchFamily="34" charset="0"/>
                <a:cs typeface="Times New Roman" panose="02020603050405020304" pitchFamily="18" charset="0"/>
              </a:rPr>
              <a:t>JAVA		</a:t>
            </a:r>
            <a:endParaRPr b="1" dirty="0" sz="32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Wingdings" pitchFamily="2" charset="2"/>
              <a:buChar char="v"/>
            </a:pPr>
            <a:r>
              <a:rPr b="1" dirty="0" sz="3200" lang="en-US">
                <a:effectLst/>
                <a:latin typeface="Times New Roman" panose="02020603050405020304" pitchFamily="18" charset="0"/>
                <a:ea typeface="Calibri" panose="020F0502020204030204" pitchFamily="34" charset="0"/>
                <a:cs typeface="Times New Roman" panose="02020603050405020304" pitchFamily="18" charset="0"/>
              </a:rPr>
              <a:t>Back End		</a:t>
            </a:r>
            <a:r>
              <a:rPr b="1" dirty="0" sz="3200" lang="en-US" smtClean="0">
                <a:effectLst/>
                <a:latin typeface="Times New Roman" panose="02020603050405020304" pitchFamily="18" charset="0"/>
                <a:ea typeface="Calibri" panose="020F0502020204030204" pitchFamily="34" charset="0"/>
                <a:cs typeface="Times New Roman" panose="02020603050405020304" pitchFamily="18" charset="0"/>
              </a:rPr>
              <a:t>:  </a:t>
            </a:r>
            <a:r>
              <a:rPr b="1" dirty="0" sz="3200" lang="en-US">
                <a:effectLst/>
                <a:latin typeface="Times New Roman" panose="02020603050405020304" pitchFamily="18" charset="0"/>
                <a:ea typeface="Calibri" panose="020F0502020204030204" pitchFamily="34" charset="0"/>
                <a:cs typeface="Times New Roman" panose="02020603050405020304" pitchFamily="18" charset="0"/>
              </a:rPr>
              <a:t>SQL</a:t>
            </a:r>
            <a:endParaRPr b="1" dirty="0" sz="3200" lang="en-US">
              <a:effectLst/>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3000"/>
              </a:lnSpc>
              <a:spcAft>
                <a:spcPts val="1000"/>
              </a:spcAft>
              <a:buNone/>
            </a:pPr>
            <a:r>
              <a:rPr b="1" dirty="0" sz="3200" lang="en-US">
                <a:effectLst/>
                <a:latin typeface="Times New Roman" panose="02020603050405020304" pitchFamily="18" charset="0"/>
                <a:ea typeface="Calibri" panose="020F0502020204030204" pitchFamily="34" charset="0"/>
              </a:rPr>
              <a:t/>
            </a:r>
            <a:br>
              <a:rPr b="1" dirty="0" sz="3200" lang="en-US">
                <a:effectLst/>
                <a:latin typeface="Times New Roman" panose="02020603050405020304" pitchFamily="18" charset="0"/>
                <a:ea typeface="Calibri" panose="020F0502020204030204" pitchFamily="34" charset="0"/>
              </a:rPr>
            </a:br>
            <a:r>
              <a:rPr b="1" dirty="0" sz="3200" lang="en-US">
                <a:effectLst/>
                <a:latin typeface="Times New Roman" panose="02020603050405020304" pitchFamily="18" charset="0"/>
                <a:ea typeface="Calibri" panose="020F0502020204030204" pitchFamily="34" charset="0"/>
                <a:cs typeface="Times New Roman" panose="02020603050405020304" pitchFamily="18" charset="0"/>
              </a:rPr>
              <a:t> </a:t>
            </a:r>
            <a:endParaRPr b="1" dirty="0" sz="3200" lang="en-US">
              <a:effectLst/>
              <a:latin typeface="Calibri" panose="020F0502020204030204" pitchFamily="34" charset="0"/>
              <a:ea typeface="Times New Roman" panose="02020603050405020304" pitchFamily="18" charset="0"/>
              <a:cs typeface="Times New Roman" panose="02020603050405020304" pitchFamily="18" charset="0"/>
            </a:endParaRPr>
          </a:p>
          <a:p>
            <a:endParaRPr b="1" dirty="0" sz="32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4" name="Title 1"/>
          <p:cNvSpPr>
            <a:spLocks noGrp="1"/>
          </p:cNvSpPr>
          <p:nvPr>
            <p:ph type="title"/>
          </p:nvPr>
        </p:nvSpPr>
        <p:spPr>
          <a:xfrm>
            <a:off x="3565016" y="444137"/>
            <a:ext cx="4925841" cy="1029506"/>
          </a:xfrm>
        </p:spPr>
        <p:txBody>
          <a:bodyPr/>
          <a:p>
            <a:r>
              <a:rPr b="1" dirty="0" lang="en-US" u="sng"/>
              <a:t>EXISTING SYSTEM</a:t>
            </a:r>
          </a:p>
        </p:txBody>
      </p:sp>
      <p:sp>
        <p:nvSpPr>
          <p:cNvPr id="1048605" name="Content Placeholder 2"/>
          <p:cNvSpPr>
            <a:spLocks noGrp="1"/>
          </p:cNvSpPr>
          <p:nvPr>
            <p:ph idx="1"/>
          </p:nvPr>
        </p:nvSpPr>
        <p:spPr>
          <a:xfrm>
            <a:off x="544286" y="1582783"/>
            <a:ext cx="11199224" cy="4478384"/>
          </a:xfrm>
        </p:spPr>
        <p:txBody>
          <a:bodyPr>
            <a:noAutofit/>
          </a:bodyPr>
          <a:p>
            <a:pPr marL="0" marR="0">
              <a:lnSpc>
                <a:spcPct val="150000"/>
              </a:lnSpc>
              <a:spcBef>
                <a:spcPts val="0"/>
              </a:spcBef>
              <a:spcAft>
                <a:spcPts val="800"/>
              </a:spcAft>
            </a:pPr>
            <a:r>
              <a:rPr b="1" dirty="0" sz="2400" kern="100" lang="en-US">
                <a:effectLst/>
                <a:latin typeface="Times New Roman" panose="02020603050405020304" pitchFamily="18" charset="0"/>
                <a:ea typeface="Calibri" panose="020F0502020204030204" pitchFamily="34" charset="0"/>
                <a:cs typeface="Times New Roman" panose="02020603050405020304" pitchFamily="18" charset="0"/>
              </a:rPr>
              <a:t>The existing system of municipal corporation for difficult to handle the peoples issue without any software. There’s a lot of complaints and issues are possible to happen in day-to-day life. The municipal corporation team can’t handle all the process without any struggle.</a:t>
            </a:r>
            <a:endParaRPr b="1" dirty="0" sz="2400"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buNone/>
            </a:pPr>
            <a:r>
              <a:rPr b="1" dirty="0" sz="2400" kern="100" lang="en-US" u="sng">
                <a:ln>
                  <a:solidFill>
                    <a:schemeClr val="tx2">
                      <a:lumMod val="60000"/>
                      <a:lumOff val="40000"/>
                    </a:schemeClr>
                  </a:solidFill>
                </a:ln>
                <a:effectLst/>
                <a:latin typeface="Times New Roman" panose="02020603050405020304" pitchFamily="18" charset="0"/>
                <a:ea typeface="Calibri" panose="020F0502020204030204" pitchFamily="34" charset="0"/>
                <a:cs typeface="Times New Roman" panose="02020603050405020304" pitchFamily="18" charset="0"/>
              </a:rPr>
              <a:t>DISADVANTAGES</a:t>
            </a:r>
            <a:endParaRPr b="1" dirty="0" sz="2400" lang="en-US" u="sng">
              <a:ln>
                <a:solidFill>
                  <a:schemeClr val="tx2">
                    <a:lumMod val="60000"/>
                    <a:lumOff val="40000"/>
                  </a:schemeClr>
                </a:solidFill>
              </a:l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0"/>
              </a:spcAft>
              <a:buFont typeface="Symbol" panose="05050102010706020507" pitchFamily="18" charset="2"/>
              <a:buChar char=""/>
            </a:pPr>
            <a:r>
              <a:rPr b="1" dirty="0" sz="2400" kern="100" lang="en-US">
                <a:effectLst/>
                <a:latin typeface="Times New Roman" panose="02020603050405020304" pitchFamily="18" charset="0"/>
                <a:ea typeface="Calibri" panose="020F0502020204030204" pitchFamily="34" charset="0"/>
                <a:cs typeface="Times New Roman" panose="02020603050405020304" pitchFamily="18" charset="0"/>
              </a:rPr>
              <a:t>Sometimes we can’t handle the issue</a:t>
            </a:r>
            <a:endParaRPr b="1" dirty="0" sz="24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0"/>
              </a:spcAft>
              <a:buFont typeface="Symbol" panose="05050102010706020507" pitchFamily="18" charset="2"/>
              <a:buChar char=""/>
            </a:pPr>
            <a:r>
              <a:rPr b="1" dirty="0" sz="2400" kern="100" lang="en-US">
                <a:effectLst/>
                <a:latin typeface="Times New Roman" panose="02020603050405020304" pitchFamily="18" charset="0"/>
                <a:ea typeface="Calibri" panose="020F0502020204030204" pitchFamily="34" charset="0"/>
                <a:cs typeface="Times New Roman" panose="02020603050405020304" pitchFamily="18" charset="0"/>
              </a:rPr>
              <a:t>No records can be track</a:t>
            </a:r>
            <a:endParaRPr b="1" dirty="0" sz="24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800"/>
              </a:spcAft>
              <a:buFont typeface="Symbol" panose="05050102010706020507" pitchFamily="18" charset="2"/>
              <a:buChar char=""/>
            </a:pPr>
            <a:r>
              <a:rPr b="1" dirty="0" sz="2400" kern="100" lang="en-US">
                <a:effectLst/>
                <a:latin typeface="Times New Roman" panose="02020603050405020304" pitchFamily="18" charset="0"/>
                <a:ea typeface="Calibri" panose="020F0502020204030204" pitchFamily="34" charset="0"/>
                <a:cs typeface="Times New Roman" panose="02020603050405020304" pitchFamily="18" charset="0"/>
              </a:rPr>
              <a:t>Lot of issues can face everyday</a:t>
            </a:r>
            <a:endParaRPr b="1" dirty="0" sz="24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6" name="Title 1"/>
          <p:cNvSpPr>
            <a:spLocks noGrp="1"/>
          </p:cNvSpPr>
          <p:nvPr>
            <p:ph type="title"/>
          </p:nvPr>
        </p:nvSpPr>
        <p:spPr>
          <a:xfrm>
            <a:off x="3185405" y="457200"/>
            <a:ext cx="5501395" cy="923544"/>
          </a:xfrm>
        </p:spPr>
        <p:txBody>
          <a:bodyPr/>
          <a:p>
            <a:r>
              <a:rPr b="1" dirty="0" lang="en-US" u="sng"/>
              <a:t>PROPOSED SYSTEM</a:t>
            </a:r>
          </a:p>
        </p:txBody>
      </p:sp>
      <p:sp>
        <p:nvSpPr>
          <p:cNvPr id="1048607" name="Content Placeholder 2"/>
          <p:cNvSpPr>
            <a:spLocks noGrp="1"/>
          </p:cNvSpPr>
          <p:nvPr>
            <p:ph idx="1"/>
          </p:nvPr>
        </p:nvSpPr>
        <p:spPr>
          <a:xfrm>
            <a:off x="779929" y="1403604"/>
            <a:ext cx="11080377" cy="5145114"/>
          </a:xfrm>
        </p:spPr>
        <p:txBody>
          <a:bodyPr>
            <a:noAutofit/>
          </a:bodyPr>
          <a:p>
            <a:pPr marL="0" marR="0">
              <a:lnSpc>
                <a:spcPct val="150000"/>
              </a:lnSpc>
              <a:spcBef>
                <a:spcPts val="0"/>
              </a:spcBef>
              <a:spcAft>
                <a:spcPts val="800"/>
              </a:spcAft>
            </a:pPr>
            <a:r>
              <a:rPr b="1" dirty="0" sz="2400" kern="100" lang="en-US">
                <a:effectLst/>
                <a:latin typeface="Times New Roman" panose="02020603050405020304" pitchFamily="18" charset="0"/>
                <a:ea typeface="Calibri" panose="020F0502020204030204" pitchFamily="34" charset="0"/>
                <a:cs typeface="Times New Roman" panose="02020603050405020304" pitchFamily="18" charset="0"/>
              </a:rPr>
              <a:t>In this system will over come the existing issues, in this software can manage the citizen details, complaints everything. Citizen’s are manually can check the status of the complaint via this application. Which ma help to change all the irregular process of the government. Most of the peoples can get benefit for this application.</a:t>
            </a:r>
            <a:endParaRPr b="1" dirty="0" sz="2400"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buNone/>
            </a:pPr>
            <a:r>
              <a:rPr b="1" dirty="0" sz="2400" kern="100" lang="en-US" u="sng">
                <a:ln>
                  <a:solidFill>
                    <a:schemeClr val="tx2">
                      <a:lumMod val="60000"/>
                      <a:lumOff val="40000"/>
                    </a:schemeClr>
                  </a:solidFill>
                </a:ln>
                <a:effectLst/>
                <a:latin typeface="Times New Roman" panose="02020603050405020304" pitchFamily="18" charset="0"/>
                <a:ea typeface="Calibri" panose="020F0502020204030204" pitchFamily="34" charset="0"/>
                <a:cs typeface="Times New Roman" panose="02020603050405020304" pitchFamily="18" charset="0"/>
              </a:rPr>
              <a:t>ADVANTAGES</a:t>
            </a:r>
            <a:endParaRPr b="1" dirty="0" sz="2400" lang="en-US" u="sng">
              <a:ln>
                <a:solidFill>
                  <a:schemeClr val="tx2">
                    <a:lumMod val="60000"/>
                    <a:lumOff val="40000"/>
                  </a:schemeClr>
                </a:solidFill>
              </a:l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0"/>
              </a:spcAft>
              <a:buFont typeface="Symbol" panose="05050102010706020507" pitchFamily="18" charset="2"/>
              <a:buChar char=""/>
            </a:pPr>
            <a:r>
              <a:rPr b="1" dirty="0" sz="2400" kern="100" lang="en-US">
                <a:effectLst/>
                <a:latin typeface="Times New Roman" panose="02020603050405020304" pitchFamily="18" charset="0"/>
                <a:ea typeface="Calibri" panose="020F0502020204030204" pitchFamily="34" charset="0"/>
                <a:cs typeface="Times New Roman" panose="02020603050405020304" pitchFamily="18" charset="0"/>
              </a:rPr>
              <a:t>Track the status of the requested issue</a:t>
            </a:r>
            <a:endParaRPr b="1" dirty="0" sz="24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0"/>
              </a:spcAft>
              <a:buFont typeface="Symbol" panose="05050102010706020507" pitchFamily="18" charset="2"/>
              <a:buChar char=""/>
            </a:pPr>
            <a:r>
              <a:rPr b="1" dirty="0" sz="2400" kern="100" lang="en-US">
                <a:effectLst/>
                <a:latin typeface="Times New Roman" panose="02020603050405020304" pitchFamily="18" charset="0"/>
                <a:ea typeface="Calibri" panose="020F0502020204030204" pitchFamily="34" charset="0"/>
                <a:cs typeface="Times New Roman" panose="02020603050405020304" pitchFamily="18" charset="0"/>
              </a:rPr>
              <a:t>We can get the solution in a proper way</a:t>
            </a:r>
            <a:endParaRPr b="1" dirty="0" sz="24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800"/>
              </a:spcAft>
              <a:buFont typeface="Symbol" panose="05050102010706020507" pitchFamily="18" charset="2"/>
              <a:buChar char=""/>
            </a:pPr>
            <a:r>
              <a:rPr b="1" dirty="0" sz="2400" kern="100" lang="en-US">
                <a:effectLst/>
                <a:latin typeface="Times New Roman" panose="02020603050405020304" pitchFamily="18" charset="0"/>
                <a:ea typeface="Calibri" panose="020F0502020204030204" pitchFamily="34" charset="0"/>
                <a:cs typeface="Times New Roman" panose="02020603050405020304" pitchFamily="18" charset="0"/>
              </a:rPr>
              <a:t>Can avoid the waiting time for in a long in queue, for raising complaint in a government office.</a:t>
            </a:r>
            <a:endParaRPr b="1" dirty="0" sz="24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8" name="Title 1"/>
          <p:cNvSpPr>
            <a:spLocks noGrp="1"/>
          </p:cNvSpPr>
          <p:nvPr>
            <p:ph type="title"/>
          </p:nvPr>
        </p:nvSpPr>
        <p:spPr>
          <a:xfrm>
            <a:off x="4659086" y="666206"/>
            <a:ext cx="2603863" cy="1037191"/>
          </a:xfrm>
        </p:spPr>
        <p:txBody>
          <a:bodyPr/>
          <a:p>
            <a:r>
              <a:rPr b="1" dirty="0" sz="5400" lang="en-US" u="sng" smtClean="0"/>
              <a:t>Modules</a:t>
            </a:r>
            <a:endParaRPr dirty="0" lang="en-US"/>
          </a:p>
        </p:txBody>
      </p:sp>
      <p:sp>
        <p:nvSpPr>
          <p:cNvPr id="1048609" name="Content Placeholder 2"/>
          <p:cNvSpPr>
            <a:spLocks noGrp="1"/>
          </p:cNvSpPr>
          <p:nvPr>
            <p:ph idx="1"/>
          </p:nvPr>
        </p:nvSpPr>
        <p:spPr>
          <a:xfrm>
            <a:off x="1027611" y="2066108"/>
            <a:ext cx="10972800" cy="4389120"/>
          </a:xfrm>
        </p:spPr>
        <p:txBody>
          <a:bodyPr/>
          <a:p>
            <a:pPr>
              <a:buBlip>
                <a:blip xmlns:r="http://schemas.openxmlformats.org/officeDocument/2006/relationships" r:embed="rId1"/>
              </a:buBlip>
            </a:pPr>
            <a:r>
              <a:rPr b="1" dirty="0" lang="en-US" smtClean="0"/>
              <a:t>New Citizens Registration</a:t>
            </a:r>
          </a:p>
          <a:p>
            <a:pPr>
              <a:buBlip>
                <a:blip xmlns:r="http://schemas.openxmlformats.org/officeDocument/2006/relationships" r:embed="rId1"/>
              </a:buBlip>
            </a:pPr>
            <a:r>
              <a:rPr b="1" dirty="0" lang="en-US" smtClean="0"/>
              <a:t>Apply Complaint Request</a:t>
            </a:r>
          </a:p>
          <a:p>
            <a:pPr>
              <a:buBlip>
                <a:blip xmlns:r="http://schemas.openxmlformats.org/officeDocument/2006/relationships" r:embed="rId1"/>
              </a:buBlip>
            </a:pPr>
            <a:r>
              <a:rPr b="1" dirty="0" lang="en-US" smtClean="0"/>
              <a:t>View Complaints</a:t>
            </a:r>
          </a:p>
          <a:p>
            <a:pPr>
              <a:buBlip>
                <a:blip xmlns:r="http://schemas.openxmlformats.org/officeDocument/2006/relationships" r:embed="rId1"/>
              </a:buBlip>
            </a:pPr>
            <a:r>
              <a:rPr b="1" dirty="0" lang="en-US" smtClean="0"/>
              <a:t>View All Citizens Details</a:t>
            </a:r>
          </a:p>
          <a:p>
            <a:pPr>
              <a:buBlip>
                <a:blip xmlns:r="http://schemas.openxmlformats.org/officeDocument/2006/relationships" r:embed="rId1"/>
              </a:buBlip>
            </a:pPr>
            <a:r>
              <a:rPr b="1" dirty="0" lang="en-US" smtClean="0"/>
              <a:t>Apply Request Actions</a:t>
            </a:r>
          </a:p>
          <a:p>
            <a:pPr>
              <a:buBlip>
                <a:blip xmlns:r="http://schemas.openxmlformats.org/officeDocument/2006/relationships" r:embed="rId1"/>
              </a:buBlip>
            </a:pPr>
            <a:endParaRPr b="1" dirty="0" lang="en-US" smtClean="0"/>
          </a:p>
          <a:p>
            <a:pPr>
              <a:buBlip>
                <a:blip xmlns:r="http://schemas.openxmlformats.org/officeDocument/2006/relationships" r:embed="rId1"/>
              </a:buBlip>
            </a:pPr>
            <a:endParaRPr b="1"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3" name="Rectangle 1"/>
          <p:cNvSpPr/>
          <p:nvPr/>
        </p:nvSpPr>
        <p:spPr>
          <a:xfrm>
            <a:off x="809898" y="902907"/>
            <a:ext cx="10633165" cy="4396740"/>
          </a:xfrm>
          <a:prstGeom prst="rect"/>
        </p:spPr>
        <p:txBody>
          <a:bodyPr wrap="square">
            <a:spAutoFit/>
          </a:bodyPr>
          <a:p>
            <a:pPr lvl="0">
              <a:lnSpc>
                <a:spcPct val="150000"/>
              </a:lnSpc>
            </a:pPr>
            <a:r>
              <a:rPr b="1" dirty="0" sz="2800" lang="en-US" u="sng" smtClean="0">
                <a:solidFill>
                  <a:schemeClr val="accent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New Citizen Registration	</a:t>
            </a:r>
          </a:p>
          <a:p>
            <a:pPr lvl="0">
              <a:lnSpc>
                <a:spcPct val="150000"/>
              </a:lnSpc>
              <a:buClr>
                <a:schemeClr val="tx2">
                  <a:lumMod val="60000"/>
                  <a:lumOff val="40000"/>
                </a:schemeClr>
              </a:buClr>
              <a:buFont typeface="Arial" pitchFamily="34" charset="0"/>
              <a:buChar char="•"/>
            </a:pPr>
            <a:r>
              <a:rPr b="1" dirty="0" lang="en-US" smtClean="0">
                <a:latin typeface="Calibri" panose="020F0502020204030204" pitchFamily="34" charset="0"/>
                <a:ea typeface="Calibri" panose="020F0502020204030204" pitchFamily="34" charset="0"/>
                <a:cs typeface="Times New Roman" panose="02020603050405020304" pitchFamily="18" charset="0"/>
              </a:rPr>
              <a:t>This module the citizens are manually visit the page and give the details and register manually. </a:t>
            </a:r>
          </a:p>
          <a:p>
            <a:pPr lvl="0">
              <a:lnSpc>
                <a:spcPct val="150000"/>
              </a:lnSpc>
              <a:buClr>
                <a:schemeClr val="tx2">
                  <a:lumMod val="60000"/>
                  <a:lumOff val="40000"/>
                </a:schemeClr>
              </a:buClr>
              <a:buFont typeface="Arial" pitchFamily="34" charset="0"/>
              <a:buChar char="•"/>
            </a:pPr>
            <a:r>
              <a:rPr b="1" dirty="0" lang="en-US" smtClean="0">
                <a:latin typeface="Calibri" panose="020F0502020204030204" pitchFamily="34" charset="0"/>
                <a:ea typeface="Calibri" panose="020F0502020204030204" pitchFamily="34" charset="0"/>
                <a:cs typeface="Times New Roman" panose="02020603050405020304" pitchFamily="18" charset="0"/>
              </a:rPr>
              <a:t>We can collect the citizen some unique and important information from this application. </a:t>
            </a:r>
          </a:p>
          <a:p>
            <a:pPr lvl="0">
              <a:lnSpc>
                <a:spcPct val="150000"/>
              </a:lnSpc>
              <a:buClr>
                <a:schemeClr val="tx2">
                  <a:lumMod val="60000"/>
                  <a:lumOff val="40000"/>
                </a:schemeClr>
              </a:buClr>
              <a:buFont typeface="Arial" pitchFamily="34" charset="0"/>
              <a:buChar char="•"/>
            </a:pPr>
            <a:r>
              <a:rPr b="1" dirty="0" lang="en-US" smtClean="0">
                <a:latin typeface="Calibri" panose="020F0502020204030204" pitchFamily="34" charset="0"/>
                <a:ea typeface="Calibri" panose="020F0502020204030204" pitchFamily="34" charset="0"/>
                <a:cs typeface="Times New Roman" panose="02020603050405020304" pitchFamily="18" charset="0"/>
              </a:rPr>
              <a:t>Once the request has been submitted the admin can handle the approve.</a:t>
            </a:r>
          </a:p>
          <a:p>
            <a:pPr lvl="0">
              <a:lnSpc>
                <a:spcPct val="150000"/>
              </a:lnSpc>
            </a:pPr>
            <a:r>
              <a:rPr b="1" dirty="0" sz="2800" lang="en-US" u="sng" smtClean="0">
                <a:solidFill>
                  <a:schemeClr val="accent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Apply Complaint Request	</a:t>
            </a:r>
          </a:p>
          <a:p>
            <a:pPr lvl="0">
              <a:lnSpc>
                <a:spcPct val="150000"/>
              </a:lnSpc>
              <a:buClr>
                <a:schemeClr val="tx2">
                  <a:lumMod val="60000"/>
                  <a:lumOff val="40000"/>
                </a:schemeClr>
              </a:buClr>
              <a:buFont typeface="Arial" pitchFamily="34" charset="0"/>
              <a:buChar char="•"/>
            </a:pPr>
            <a:r>
              <a:rPr b="1" dirty="0" lang="en-US" smtClean="0">
                <a:latin typeface="Calibri" panose="020F0502020204030204" pitchFamily="34" charset="0"/>
                <a:ea typeface="Calibri" panose="020F0502020204030204" pitchFamily="34" charset="0"/>
                <a:cs typeface="Times New Roman" panose="02020603050405020304" pitchFamily="18" charset="0"/>
              </a:rPr>
              <a:t>  After the login for citizen, raise the complaint we just collect the issue as complaint and raised the issue. </a:t>
            </a:r>
          </a:p>
          <a:p>
            <a:pPr lvl="0">
              <a:lnSpc>
                <a:spcPct val="150000"/>
              </a:lnSpc>
              <a:buClr>
                <a:schemeClr val="tx2">
                  <a:lumMod val="60000"/>
                  <a:lumOff val="40000"/>
                </a:schemeClr>
              </a:buClr>
              <a:buFont typeface="Arial" pitchFamily="34" charset="0"/>
              <a:buChar char="•"/>
            </a:pPr>
            <a:r>
              <a:rPr b="1" dirty="0" lang="en-US" smtClean="0">
                <a:latin typeface="Calibri" panose="020F0502020204030204" pitchFamily="34" charset="0"/>
                <a:ea typeface="Calibri" panose="020F0502020204030204" pitchFamily="34" charset="0"/>
                <a:cs typeface="Times New Roman" panose="02020603050405020304" pitchFamily="18" charset="0"/>
              </a:rPr>
              <a:t>This notification will send to the admin portal. Can also check the status of the current process of the issue.</a:t>
            </a:r>
          </a:p>
          <a:p>
            <a:pPr lvl="0">
              <a:lnSpc>
                <a:spcPct val="150000"/>
              </a:lnSpc>
            </a:pPr>
            <a:r>
              <a:rPr b="1" dirty="0" sz="2800" lang="en-US" u="sng" smtClean="0">
                <a:solidFill>
                  <a:schemeClr val="accent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View Complaints	</a:t>
            </a:r>
          </a:p>
          <a:p>
            <a:pPr lvl="0">
              <a:lnSpc>
                <a:spcPct val="150000"/>
              </a:lnSpc>
              <a:buClr>
                <a:schemeClr val="tx2">
                  <a:lumMod val="60000"/>
                  <a:lumOff val="40000"/>
                </a:schemeClr>
              </a:buClr>
              <a:buFont typeface="Arial" pitchFamily="34" charset="0"/>
              <a:buChar char="•"/>
            </a:pPr>
            <a:r>
              <a:rPr b="1" dirty="0" lang="en-US" smtClean="0">
                <a:latin typeface="Calibri" panose="020F0502020204030204" pitchFamily="34" charset="0"/>
                <a:ea typeface="Calibri" panose="020F0502020204030204" pitchFamily="34" charset="0"/>
                <a:cs typeface="Times New Roman" panose="02020603050405020304" pitchFamily="18" charset="0"/>
              </a:rPr>
              <a:t>Once the admin portal has been viewing the requested information is completed, then admin changed the status of the process. </a:t>
            </a:r>
          </a:p>
          <a:p>
            <a:pPr lvl="0">
              <a:lnSpc>
                <a:spcPct val="150000"/>
              </a:lnSpc>
              <a:buClr>
                <a:schemeClr val="tx2">
                  <a:lumMod val="60000"/>
                  <a:lumOff val="40000"/>
                </a:schemeClr>
              </a:buClr>
              <a:buFont typeface="Arial" pitchFamily="34" charset="0"/>
              <a:buChar char="•"/>
            </a:pPr>
            <a:r>
              <a:rPr b="1" dirty="0" lang="en-US" smtClean="0">
                <a:latin typeface="Calibri" panose="020F0502020204030204" pitchFamily="34" charset="0"/>
                <a:ea typeface="Calibri" panose="020F0502020204030204" pitchFamily="34" charset="0"/>
                <a:cs typeface="Times New Roman" panose="02020603050405020304" pitchFamily="18" charset="0"/>
              </a:rPr>
              <a:t>We can check the admin status as a point of important time.</a:t>
            </a:r>
          </a:p>
          <a:p>
            <a:pPr lvl="0">
              <a:lnSpc>
                <a:spcPct val="150000"/>
              </a:lnSpc>
              <a:buClr>
                <a:schemeClr val="tx2">
                  <a:lumMod val="60000"/>
                  <a:lumOff val="40000"/>
                </a:schemeClr>
              </a:buClr>
              <a:buFont typeface="Arial" pitchFamily="34" charset="0"/>
              <a:buChar char="•"/>
            </a:pPr>
            <a:endParaRPr b="1" dirty="0" lang="en-US">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COLLEGE VOTING SYSTEM</dc:title>
  <dc:creator>Gokul Balasubramaniyam</dc:creator>
  <cp:lastModifiedBy>user</cp:lastModifiedBy>
  <dcterms:created xsi:type="dcterms:W3CDTF">2021-01-25T05:06:30Z</dcterms:created>
  <dcterms:modified xsi:type="dcterms:W3CDTF">2023-03-07T07:47:32Z</dcterms:modified>
</cp:coreProperties>
</file>