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70" r:id="rId3"/>
    <p:sldId id="257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6" r:id="rId14"/>
    <p:sldId id="267" r:id="rId15"/>
    <p:sldId id="287" r:id="rId16"/>
    <p:sldId id="272" r:id="rId17"/>
    <p:sldId id="273" r:id="rId18"/>
    <p:sldId id="288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6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3F5D-2DEC-4CD9-90AF-469F49178D9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5D4B-3AD0-4A1C-ADD5-7B9E1D75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3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3F5D-2DEC-4CD9-90AF-469F49178D9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5D4B-3AD0-4A1C-ADD5-7B9E1D75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3F5D-2DEC-4CD9-90AF-469F49178D9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5D4B-3AD0-4A1C-ADD5-7B9E1D75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71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3F5D-2DEC-4CD9-90AF-469F49178D9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5D4B-3AD0-4A1C-ADD5-7B9E1D75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71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3F5D-2DEC-4CD9-90AF-469F49178D9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5D4B-3AD0-4A1C-ADD5-7B9E1D75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65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3F5D-2DEC-4CD9-90AF-469F49178D9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5D4B-3AD0-4A1C-ADD5-7B9E1D75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1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3F5D-2DEC-4CD9-90AF-469F49178D9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5D4B-3AD0-4A1C-ADD5-7B9E1D75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6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3F5D-2DEC-4CD9-90AF-469F49178D9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5D4B-3AD0-4A1C-ADD5-7B9E1D75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8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3F5D-2DEC-4CD9-90AF-469F49178D9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5D4B-3AD0-4A1C-ADD5-7B9E1D75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8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3F5D-2DEC-4CD9-90AF-469F49178D9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5D4B-3AD0-4A1C-ADD5-7B9E1D75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5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3F5D-2DEC-4CD9-90AF-469F49178D9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5D4B-3AD0-4A1C-ADD5-7B9E1D75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8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3F5D-2DEC-4CD9-90AF-469F49178D9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5D4B-3AD0-4A1C-ADD5-7B9E1D75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3F5D-2DEC-4CD9-90AF-469F49178D9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5D4B-3AD0-4A1C-ADD5-7B9E1D75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5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B273F5D-2DEC-4CD9-90AF-469F49178D9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7E65D4B-3AD0-4A1C-ADD5-7B9E1D75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1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B273F5D-2DEC-4CD9-90AF-469F49178D9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7E65D4B-3AD0-4A1C-ADD5-7B9E1D754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4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7246-34F6-4772-8281-E19A7E030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694" y="345594"/>
            <a:ext cx="8689976" cy="2509213"/>
          </a:xfrm>
        </p:spPr>
        <p:txBody>
          <a:bodyPr/>
          <a:lstStyle/>
          <a:p>
            <a:r>
              <a:rPr lang="en-US" dirty="0"/>
              <a:t>ONLINE </a:t>
            </a:r>
            <a:r>
              <a:rPr lang="en-IN" dirty="0"/>
              <a:t>RESUME BUILDER WEB APPLICATION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AB8EE-D16E-43D7-8941-719BC8F31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8101" y="5234609"/>
            <a:ext cx="4379985" cy="1277797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/>
              <a:t>LRG GOVERNMENT ARTS COLLEGE FOR  WOMEN
 POOVIZHI T</a:t>
            </a:r>
          </a:p>
          <a:p>
            <a:r>
              <a:rPr lang="en-US" sz="5600" dirty="0"/>
              <a:t>III – B.SC </a:t>
            </a:r>
            <a:r>
              <a:rPr lang="en-US" sz="5600"/>
              <a:t>COMPUTER SCIENCE,SHIFT - I</a:t>
            </a:r>
            <a:endParaRPr lang="en-US" sz="5600" dirty="0"/>
          </a:p>
          <a:p>
            <a:r>
              <a:rPr lang="en-US" sz="5600" dirty="0"/>
              <a:t>GUIDE NAME : Mrs.SASIREKHA MSc..Mphil..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8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58A2-2D58-4F89-8717-5C588699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219E1-C00C-48C6-8576-5B8777E3B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IN" sz="3200" dirty="0"/>
              <a:t>User Registration</a:t>
            </a:r>
          </a:p>
          <a:p>
            <a:pPr>
              <a:buAutoNum type="arabicPeriod"/>
            </a:pPr>
            <a:r>
              <a:rPr lang="en-IN" sz="3200" dirty="0"/>
              <a:t>Resume Template</a:t>
            </a:r>
          </a:p>
          <a:p>
            <a:pPr>
              <a:buAutoNum type="arabicPeriod"/>
            </a:pPr>
            <a:r>
              <a:rPr lang="en-IN" sz="3200" dirty="0"/>
              <a:t>Resume Form</a:t>
            </a:r>
          </a:p>
          <a:p>
            <a:pPr>
              <a:buAutoNum type="arabicPeriod"/>
            </a:pPr>
            <a:r>
              <a:rPr lang="en-IN" sz="3200" dirty="0"/>
              <a:t>Resume Builder</a:t>
            </a:r>
          </a:p>
          <a:p>
            <a:pPr>
              <a:buAutoNum type="arabicPeriod"/>
            </a:pPr>
            <a:r>
              <a:rPr lang="en-IN" sz="3200" dirty="0"/>
              <a:t>Download Resume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876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314C3-FC37-490C-88FA-8516166B1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888" y="1860481"/>
            <a:ext cx="10515600" cy="5275815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login: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Users have to create an account into the system by registering themselves. Then they may login into the system and can utilize services.</a:t>
            </a:r>
          </a:p>
          <a:p>
            <a:pPr marL="0" lvl="0" indent="0">
              <a:lnSpc>
                <a:spcPct val="115000"/>
              </a:lnSpc>
              <a:spcAft>
                <a:spcPts val="0"/>
              </a:spcAft>
              <a:buNone/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Resume templates: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contains various kinds of resume templates for all kind of qualification i.e. for both fresher and experienced. And also, according to the kind of degree one has.</a:t>
            </a:r>
          </a:p>
          <a:p>
            <a:pPr marL="0" lvl="0" indent="0">
              <a:lnSpc>
                <a:spcPct val="115000"/>
              </a:lnSpc>
              <a:spcAft>
                <a:spcPts val="0"/>
              </a:spcAft>
              <a:buNone/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Resume form: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on selecting the format will be given an online form to be filled. The form includes questions like academics, personal, interests, hobbies, skills, courses, experience and so 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1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DBE8-3CCD-4D18-B447-A79DE053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2FC0A-AC13-4225-AFB5-769B041E6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Resume builder: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submitting the form the system stores the data and within a short period of time generates resume in selected format.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 Resume: 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 the created as resume as per expected design format. Can download the resume as any format to this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589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AA67-A69A-4521-90B6-33220AD9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DFD</a:t>
            </a:r>
            <a:br>
              <a:rPr lang="en-IN" dirty="0"/>
            </a:br>
            <a:r>
              <a:rPr lang="en-IN" dirty="0"/>
              <a:t>Level 0: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FCCB48-1C99-4548-A49A-F05A7DDE4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845" y="3145857"/>
            <a:ext cx="4710112" cy="1717691"/>
          </a:xfrm>
        </p:spPr>
      </p:pic>
    </p:spTree>
    <p:extLst>
      <p:ext uri="{BB962C8B-B14F-4D97-AF65-F5344CB8AC3E}">
        <p14:creationId xmlns:p14="http://schemas.microsoft.com/office/powerpoint/2010/main" val="34307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DB5D-CD5F-492B-8C4C-D31DB400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Level 1: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E69361-F95A-426C-A12A-F0B5519BE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103" y="447188"/>
            <a:ext cx="4688224" cy="6099386"/>
          </a:xfrm>
        </p:spPr>
      </p:pic>
    </p:spTree>
    <p:extLst>
      <p:ext uri="{BB962C8B-B14F-4D97-AF65-F5344CB8AC3E}">
        <p14:creationId xmlns:p14="http://schemas.microsoft.com/office/powerpoint/2010/main" val="2472170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6BA6-87B2-4C68-967F-FE406316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DESIGN</a:t>
            </a:r>
            <a:br>
              <a:rPr lang="en-IN" dirty="0"/>
            </a:br>
            <a:r>
              <a:rPr lang="en-IN" dirty="0"/>
              <a:t>TABLE NAME:USER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BEA178-529D-4171-9008-1932F9E3FC98}"/>
              </a:ext>
            </a:extLst>
          </p:cNvPr>
          <p:cNvGraphicFramePr>
            <a:graphicFrameLocks noGrp="1"/>
          </p:cNvGraphicFramePr>
          <p:nvPr/>
        </p:nvGraphicFramePr>
        <p:xfrm>
          <a:off x="2732246" y="2785938"/>
          <a:ext cx="5867400" cy="39425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6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7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32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2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altLang="en-US" sz="1200">
                          <a:effectLst/>
                        </a:rPr>
                        <a:t>User 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2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Username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2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password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2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alt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First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alt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Varchar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alt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alt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Not null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2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alt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Last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alt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Varchar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alt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alt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Not null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2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alt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Mobile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alt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Varchar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alt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alt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Not null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061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D999-A653-4554-BA47-0CD39A26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NAME:FORM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99F2FA-4870-4E27-BAD7-8726E542E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056245"/>
              </p:ext>
            </p:extLst>
          </p:nvPr>
        </p:nvGraphicFramePr>
        <p:xfrm>
          <a:off x="2559968" y="2647121"/>
          <a:ext cx="5867400" cy="39425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6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7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32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FIELD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2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altLang="en-US" sz="1200">
                          <a:effectLst/>
                        </a:rPr>
                        <a:t>Form 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2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alt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Builder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2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altLang="en-US" sz="1200" dirty="0">
                          <a:effectLst/>
                        </a:rPr>
                        <a:t>Qualification Details</a:t>
                      </a:r>
                      <a:endParaRPr lang="en-IN" alt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2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alt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Expierence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alt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Varchar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alt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alt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Not null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2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alt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Education Details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alt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Varchar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alt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alt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Not null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2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alt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Sklls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alt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Varchar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alt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100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alt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Not null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09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F227-8BB1-4994-8BFF-25B3D8B7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NAME:RESUME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7291FD-9249-46E7-A57C-764CCD40AB27}"/>
              </a:ext>
            </a:extLst>
          </p:cNvPr>
          <p:cNvGraphicFramePr>
            <a:graphicFrameLocks noGrp="1"/>
          </p:cNvGraphicFramePr>
          <p:nvPr/>
        </p:nvGraphicFramePr>
        <p:xfrm>
          <a:off x="2732246" y="2785938"/>
          <a:ext cx="5867400" cy="2816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6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7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32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FIELD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2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altLang="en-US" sz="1200">
                          <a:effectLst/>
                        </a:rPr>
                        <a:t>Resume 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2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altLang="en-US" sz="1200">
                          <a:effectLst/>
                        </a:rPr>
                        <a:t>Download Url</a:t>
                      </a:r>
                      <a:endParaRPr lang="en-IN" alt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2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altLang="en-US" sz="1200" dirty="0">
                          <a:effectLst/>
                        </a:rPr>
                        <a:t>Resume size</a:t>
                      </a:r>
                      <a:endParaRPr lang="en-IN" alt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altLang="en-US" sz="1200">
                          <a:effectLst/>
                        </a:rPr>
                        <a:t>10</a:t>
                      </a:r>
                      <a:endParaRPr lang="en-IN" alt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2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alt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Resume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alt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Varchar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alt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alt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Not null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244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C37E-B73E-4DDD-9D19-E840DDB3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DESIGN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BED63-F040-457B-A22F-068C7A9C7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1707"/>
            <a:ext cx="12192000" cy="48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45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CB2E0B-7C0F-4078-8A83-31C0C8921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4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107C-E900-4685-BCE6-EB50B492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748D8-0475-450C-AB09-9E829892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711" y="2394565"/>
            <a:ext cx="10554574" cy="3636511"/>
          </a:xfrm>
        </p:spPr>
        <p:txBody>
          <a:bodyPr>
            <a:normAutofit fontScale="70000" lnSpcReduction="20000"/>
          </a:bodyPr>
          <a:lstStyle/>
          <a:p>
            <a:pPr>
              <a:buSzPct val="152000"/>
              <a:buFont typeface="Courier New" panose="02070309020205020404" pitchFamily="49" charset="0"/>
              <a:buChar char="o"/>
            </a:pPr>
            <a:r>
              <a:rPr lang="en-IN" sz="2800" b="1" dirty="0"/>
              <a:t>ABSTRACT</a:t>
            </a:r>
          </a:p>
          <a:p>
            <a:pPr>
              <a:buSzPct val="152000"/>
              <a:buFont typeface="Courier New" panose="02070309020205020404" pitchFamily="49" charset="0"/>
              <a:buChar char="o"/>
            </a:pPr>
            <a:r>
              <a:rPr lang="en-IN" sz="2800" b="1" dirty="0"/>
              <a:t>OBJECTIVE</a:t>
            </a:r>
          </a:p>
          <a:p>
            <a:pPr>
              <a:buSzPct val="152000"/>
              <a:buFont typeface="Courier New" panose="02070309020205020404" pitchFamily="49" charset="0"/>
              <a:buChar char="o"/>
            </a:pPr>
            <a:r>
              <a:rPr lang="en-IN" sz="2800" b="1" dirty="0"/>
              <a:t>SYSTEM SPECIFICATION</a:t>
            </a:r>
          </a:p>
          <a:p>
            <a:pPr>
              <a:buSzPct val="152000"/>
              <a:buFont typeface="Courier New" panose="02070309020205020404" pitchFamily="49" charset="0"/>
              <a:buChar char="o"/>
            </a:pPr>
            <a:r>
              <a:rPr lang="en-IN" sz="2800" b="1" dirty="0"/>
              <a:t>EXISTING SYSTEM</a:t>
            </a:r>
          </a:p>
          <a:p>
            <a:pPr>
              <a:buSzPct val="152000"/>
              <a:buFont typeface="Courier New" panose="02070309020205020404" pitchFamily="49" charset="0"/>
              <a:buChar char="o"/>
            </a:pPr>
            <a:r>
              <a:rPr lang="en-IN" sz="2800" b="1" dirty="0"/>
              <a:t>PROPOSED SYSTEM</a:t>
            </a:r>
          </a:p>
          <a:p>
            <a:pPr>
              <a:buSzPct val="152000"/>
              <a:buFont typeface="Courier New" panose="02070309020205020404" pitchFamily="49" charset="0"/>
              <a:buChar char="o"/>
            </a:pPr>
            <a:r>
              <a:rPr lang="en-IN" sz="2800" b="1" dirty="0"/>
              <a:t>MODULES</a:t>
            </a:r>
          </a:p>
          <a:p>
            <a:pPr>
              <a:buSzPct val="152000"/>
              <a:buFont typeface="Courier New" panose="02070309020205020404" pitchFamily="49" charset="0"/>
              <a:buChar char="o"/>
            </a:pPr>
            <a:r>
              <a:rPr lang="en-IN" sz="2800" b="1" dirty="0"/>
              <a:t>DATA FLOW DIAGRAM</a:t>
            </a:r>
          </a:p>
          <a:p>
            <a:pPr>
              <a:buSzPct val="152000"/>
              <a:buFont typeface="Courier New" panose="02070309020205020404" pitchFamily="49" charset="0"/>
              <a:buChar char="o"/>
            </a:pPr>
            <a:r>
              <a:rPr lang="en-IN" sz="2800" b="1" dirty="0"/>
              <a:t>FORM DESIGN</a:t>
            </a:r>
          </a:p>
          <a:p>
            <a:pPr>
              <a:buSzPct val="152000"/>
              <a:buFont typeface="Courier New" panose="02070309020205020404" pitchFamily="49" charset="0"/>
              <a:buChar char="o"/>
            </a:pPr>
            <a:r>
              <a:rPr lang="en-IN" sz="2800" b="1"/>
              <a:t>TABLES</a:t>
            </a:r>
            <a:endParaRPr lang="en-IN" sz="2800" b="1" dirty="0"/>
          </a:p>
          <a:p>
            <a:pPr>
              <a:buSzPct val="152000"/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85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3E7F8D-B534-4CE3-A69A-7D8186EB9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93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3B874B-0638-4440-ADD0-C6B6026AF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19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105B53-F8F6-45C1-AB37-268A960AD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2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59ADE4-A28A-4E91-931C-1D7A93213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89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06450E-A826-4DB9-91C5-CF26B89FF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42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6A1E74-E363-4C20-8C03-FA9FF9962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27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650E2A-6A54-4065-91BA-56A5DAF22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17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0B1C00-2369-4B5C-BACF-4BA7AC67E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88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FD78C1-712E-41E7-83D7-6980F985D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67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64693F-F3B9-49AC-963A-1E0300AC2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1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503B-CF73-48CD-A8D8-083A25B3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F60F-6909-4104-B9ED-8104ACDFA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91" y="1925782"/>
            <a:ext cx="10943795" cy="4765963"/>
          </a:xfrm>
        </p:spPr>
        <p:txBody>
          <a:bodyPr>
            <a:normAutofit/>
          </a:bodyPr>
          <a:lstStyle/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online resume builder is a software developed to simplify the task of creating a resume for individuals.</a:t>
            </a: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application provides an effective means of designing desired resume in fact a professional looking resume.</a:t>
            </a: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system is flexible to be used and reduces the need of thinking and designing an appropriate resume according to qualifications.</a:t>
            </a: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Usually individuals get confused while creating a resume especially for a novice person such as graduate students.</a:t>
            </a: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They don’t get a clear idea of what things and information must be included in a resume. Hence the system is developed to provide them an easy way for creating a professional looking resume 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014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2E24F-852D-4F9C-BD02-CDE52609F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62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57525C-B8FC-4A3B-900B-A49A99F4D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84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2510-AD34-4BD1-BB40-012B99C33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21" y="2584174"/>
            <a:ext cx="8596668" cy="13208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THANK YOU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6248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CC60-06B4-920A-B270-91A74FD1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F8B9E-7F52-D94E-4CF7-BF50E5923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is user-friendly and requires minimum human intervention.</a:t>
            </a:r>
          </a:p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Individuals just have to fill up a form that specifies questions from all required fields such as personal questions, educational, qualities, interest, skills and so on. </a:t>
            </a:r>
          </a:p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answers provided by the users are stored and the system automatically generates a well-structured resume. </a:t>
            </a:r>
          </a:p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 have option to create resume in any format and file.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519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5230-2396-4F71-AB80-3A04A36A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SYSTEM SPECIFICATION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E046-8C70-4F16-84BF-ECC0B1C64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790" y="2487330"/>
            <a:ext cx="10554574" cy="36365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/>
              <a:t>HARDWARE SPECIFICATION:</a:t>
            </a:r>
            <a:endParaRPr lang="en-US" sz="2400" dirty="0"/>
          </a:p>
          <a:p>
            <a:pPr lvl="1"/>
            <a:r>
              <a:rPr lang="en-US" sz="2400" dirty="0"/>
              <a:t>Processor			:  P 4 700 GHz.</a:t>
            </a:r>
          </a:p>
          <a:p>
            <a:pPr lvl="1"/>
            <a:r>
              <a:rPr lang="en-US" sz="2400" dirty="0"/>
              <a:t>RAM				:  4 GB RAM</a:t>
            </a:r>
          </a:p>
          <a:p>
            <a:pPr lvl="1"/>
            <a:r>
              <a:rPr lang="en-US" sz="2400" dirty="0"/>
              <a:t>Hard Disk Drive		:  180 GB </a:t>
            </a:r>
          </a:p>
          <a:p>
            <a:pPr marL="457200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SOFTWARE SPECIFICATION:</a:t>
            </a:r>
            <a:endParaRPr lang="en-US" sz="2400" dirty="0"/>
          </a:p>
          <a:p>
            <a:pPr lvl="1"/>
            <a:r>
              <a:rPr lang="en-US" sz="2400" dirty="0"/>
              <a:t>Operating System 		:  Windows 7/8/10</a:t>
            </a:r>
          </a:p>
          <a:p>
            <a:pPr lvl="1"/>
            <a:r>
              <a:rPr lang="en-US" sz="2400" dirty="0"/>
              <a:t>Front End				:  JAVA		</a:t>
            </a:r>
          </a:p>
          <a:p>
            <a:pPr lvl="1"/>
            <a:r>
              <a:rPr lang="en-US" sz="2400" dirty="0"/>
              <a:t>Back End				:  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9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56C0-49EA-49F9-B510-FFB4C8F2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EXISTING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FC451-70FF-4235-83AF-31499701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13835"/>
            <a:ext cx="10554574" cy="363651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The existing system of the resume builder is prepared in the MS-Word Application software.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The Format which is designed is manual. But creating different resume formats is not easy.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To reduce the burden we have developed this software</a:t>
            </a:r>
          </a:p>
        </p:txBody>
      </p:sp>
    </p:spTree>
    <p:extLst>
      <p:ext uri="{BB962C8B-B14F-4D97-AF65-F5344CB8AC3E}">
        <p14:creationId xmlns:p14="http://schemas.microsoft.com/office/powerpoint/2010/main" val="237567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01750-64BB-4DF0-8E34-ED269653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b="1" dirty="0"/>
              <a:t>DISADVANTAGES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B9E95-87B9-4953-99BF-F821C54F8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There is no database to store and retrieve the details from MS-Word </a:t>
            </a:r>
          </a:p>
          <a:p>
            <a:pPr lvl="0"/>
            <a:r>
              <a:rPr lang="en-US" sz="2800" dirty="0"/>
              <a:t>Time delay is more because we have to prepare the resume manually</a:t>
            </a:r>
          </a:p>
        </p:txBody>
      </p:sp>
    </p:spTree>
    <p:extLst>
      <p:ext uri="{BB962C8B-B14F-4D97-AF65-F5344CB8AC3E}">
        <p14:creationId xmlns:p14="http://schemas.microsoft.com/office/powerpoint/2010/main" val="220835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F7BF-BD77-4F9C-9473-6656378D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PROPOSED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00270-EA25-4C85-806F-16268EA0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SzPct val="150000"/>
              <a:buFont typeface="Courier New" panose="02070309020205020404" pitchFamily="49" charset="0"/>
              <a:buChar char="o"/>
            </a:pPr>
            <a:r>
              <a:rPr lang="en-US" sz="2400" dirty="0"/>
              <a:t>The proposed system tries to solve the problems mentioned above.</a:t>
            </a:r>
          </a:p>
          <a:p>
            <a:pPr>
              <a:buSzPct val="150000"/>
              <a:buFont typeface="Courier New" panose="02070309020205020404" pitchFamily="49" charset="0"/>
              <a:buChar char="o"/>
            </a:pPr>
            <a:r>
              <a:rPr lang="en-US" sz="2400" dirty="0"/>
              <a:t> The main objective of the proposed system is to provide information instantly as and when it is required. </a:t>
            </a:r>
          </a:p>
          <a:p>
            <a:pPr>
              <a:buSzPct val="150000"/>
              <a:buFont typeface="Courier New" panose="02070309020205020404" pitchFamily="49" charset="0"/>
              <a:buChar char="o"/>
            </a:pPr>
            <a:r>
              <a:rPr lang="en-US" sz="2400" dirty="0"/>
              <a:t>The main objective is to make the DEVELOPMENT OF A FUTURE PROFESSIONAL RESUME BUILDER APPLICATION details more efficient.</a:t>
            </a:r>
          </a:p>
          <a:p>
            <a:pPr>
              <a:buSzPct val="150000"/>
              <a:buFont typeface="Courier New" panose="02070309020205020404" pitchFamily="49" charset="0"/>
              <a:buChar char="o"/>
            </a:pPr>
            <a:r>
              <a:rPr lang="en-US" sz="2400" dirty="0"/>
              <a:t> This system should maintain different data files and resume formats, so that the data can be retrieved easily and in an efficient manner.</a:t>
            </a:r>
          </a:p>
          <a:p>
            <a:pPr>
              <a:buSzPct val="150000"/>
              <a:buFont typeface="Courier New" panose="02070309020205020404" pitchFamily="49" charset="0"/>
              <a:buChar char="o"/>
            </a:pPr>
            <a:r>
              <a:rPr lang="en-US" sz="2400" dirty="0"/>
              <a:t> The system is very interactive. It should ensure process integration to the desired extent, various reports should be generated as the need be.</a:t>
            </a:r>
          </a:p>
          <a:p>
            <a:pPr>
              <a:buSzPct val="150000"/>
              <a:buFont typeface="Courier New" panose="02070309020205020404" pitchFamily="49" charset="0"/>
              <a:buChar char="o"/>
            </a:pPr>
            <a:r>
              <a:rPr lang="en-US" sz="2400" dirty="0"/>
              <a:t> This system should also ensure that there is no redundancy in the recorded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4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B8FC-F831-47B7-B7ED-A7CBAA3E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ADVANTAGES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1E081-13FC-4D09-920D-EB6B429A8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To store all details of the persons personal, educational and skill details, so that it provide better services to users.</a:t>
            </a:r>
          </a:p>
          <a:p>
            <a:pPr lvl="0"/>
            <a:r>
              <a:rPr lang="en-US" sz="2800" dirty="0"/>
              <a:t>The proposed system provides efficient management resumes.</a:t>
            </a:r>
          </a:p>
          <a:p>
            <a:pPr lvl="0"/>
            <a:r>
              <a:rPr lang="en-US" sz="2800" dirty="0"/>
              <a:t>Because of computerization manual work is eliminated and manual errors can be overcome easily.</a:t>
            </a:r>
          </a:p>
        </p:txBody>
      </p:sp>
    </p:spTree>
    <p:extLst>
      <p:ext uri="{BB962C8B-B14F-4D97-AF65-F5344CB8AC3E}">
        <p14:creationId xmlns:p14="http://schemas.microsoft.com/office/powerpoint/2010/main" val="4125685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359</TotalTime>
  <Words>851</Words>
  <Application>Microsoft Office PowerPoint</Application>
  <PresentationFormat>Widescreen</PresentationFormat>
  <Paragraphs>156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Century Gothic</vt:lpstr>
      <vt:lpstr>Courier New</vt:lpstr>
      <vt:lpstr>Symbol</vt:lpstr>
      <vt:lpstr>Wingdings 2</vt:lpstr>
      <vt:lpstr>Quotable</vt:lpstr>
      <vt:lpstr>ONLINE RESUME BUILDER WEB APPLICATION</vt:lpstr>
      <vt:lpstr>AGENDA</vt:lpstr>
      <vt:lpstr>ABSTRACT</vt:lpstr>
      <vt:lpstr>OBJECTIVES </vt:lpstr>
      <vt:lpstr>SYSTEM SPECIFICATION </vt:lpstr>
      <vt:lpstr>EXISTING SYSTEM </vt:lpstr>
      <vt:lpstr> DISADVANTAGES </vt:lpstr>
      <vt:lpstr>PROPOSED SYSTEM </vt:lpstr>
      <vt:lpstr>ADVANTAGES </vt:lpstr>
      <vt:lpstr>MODULES</vt:lpstr>
      <vt:lpstr>PowerPoint Presentation</vt:lpstr>
      <vt:lpstr> </vt:lpstr>
      <vt:lpstr>DFD Level 0:</vt:lpstr>
      <vt:lpstr>Level 1:</vt:lpstr>
      <vt:lpstr>TABLE DESIGN TABLE NAME:USER</vt:lpstr>
      <vt:lpstr>TABLE NAME:FORM</vt:lpstr>
      <vt:lpstr>TABLE NAME:RESUME</vt:lpstr>
      <vt:lpstr>FORM DESIGN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 MANAGEMENT SYSTEM</dc:title>
  <dc:creator>Gokul Balasubramaniyam</dc:creator>
  <cp:lastModifiedBy>ELCOT</cp:lastModifiedBy>
  <cp:revision>43</cp:revision>
  <dcterms:created xsi:type="dcterms:W3CDTF">2020-01-05T13:58:24Z</dcterms:created>
  <dcterms:modified xsi:type="dcterms:W3CDTF">2023-03-07T19:19:11Z</dcterms:modified>
</cp:coreProperties>
</file>