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1BBC3DF-4D3E-4D62-AC24-223E50BCC8DF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2255444"/>
            <a:ext cx="7829828" cy="1515533"/>
          </a:xfrm>
        </p:spPr>
        <p:txBody>
          <a:bodyPr>
            <a:normAutofit fontScale="90000"/>
          </a:bodyPr>
          <a:lstStyle/>
          <a:p>
            <a:r>
              <a:rPr lang="en-US" dirty="0"/>
              <a:t>ACCIDENT RECORD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4580583"/>
            <a:ext cx="6815669" cy="1320802"/>
          </a:xfrm>
        </p:spPr>
        <p:txBody>
          <a:bodyPr/>
          <a:lstStyle/>
          <a:p>
            <a:endParaRPr lang="en-US" sz="36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4" y="0"/>
            <a:ext cx="1010931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529" y="642802"/>
            <a:ext cx="34646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 ADMIN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529" y="1991065"/>
            <a:ext cx="10786305" cy="25828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356" y="592060"/>
            <a:ext cx="10203882" cy="6571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80" y="1920926"/>
            <a:ext cx="9189665" cy="34753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022" y="901339"/>
            <a:ext cx="10403849" cy="6700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60" y="1803226"/>
            <a:ext cx="10354942" cy="31293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808" y="476150"/>
            <a:ext cx="10003931" cy="6443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14" y="722517"/>
            <a:ext cx="9311425" cy="61354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292" y="588473"/>
            <a:ext cx="9225258" cy="14215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16" y="2396361"/>
            <a:ext cx="10526109" cy="25205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7" y="231139"/>
            <a:ext cx="9427873" cy="63957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4" y="0"/>
            <a:ext cx="1010931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4" y="0"/>
            <a:ext cx="10109312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60</Words>
  <Application>WPS Presentation</Application>
  <PresentationFormat>Widescreen</PresentationFormat>
  <Paragraphs>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Times New Roman</vt:lpstr>
      <vt:lpstr>Calibri Light</vt:lpstr>
      <vt:lpstr>Microsoft YaHei</vt:lpstr>
      <vt:lpstr>Arial Unicode MS</vt:lpstr>
      <vt:lpstr>Retrospect</vt:lpstr>
      <vt:lpstr>ACCIDENT RECORD MANAGEMENT 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VOTING SYSTEM</dc:title>
  <dc:creator>Gokul Balasubramaniyam</dc:creator>
  <cp:lastModifiedBy>gokul</cp:lastModifiedBy>
  <cp:revision>18</cp:revision>
  <dcterms:created xsi:type="dcterms:W3CDTF">2021-01-26T14:06:00Z</dcterms:created>
  <dcterms:modified xsi:type="dcterms:W3CDTF">2023-02-19T18:58:00Z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8B29954ED90F47D7850DE95FFD6CBCF3</vt:lpwstr>
  </property>
  <property fmtid="{D5CDD505-2E9C-101B-9397-08002B2CF9AE}" pid="3" name="KSOProductBuildVer">
    <vt:lpwstr>1033-11.2.0.11417</vt:lpwstr>
  </property>
</Properties>
</file>