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E12D2-DA3A-480B-BCDF-BFB6C7EBE40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C3DF-4D3E-4D62-AC24-223E50BCC8D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BLOOD BANK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331" y="753228"/>
            <a:ext cx="2719039" cy="558913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ADMIN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9398" y="2279559"/>
          <a:ext cx="8512934" cy="4224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7774"/>
                <a:gridCol w="2127774"/>
                <a:gridCol w="2128693"/>
                <a:gridCol w="2128693"/>
              </a:tblGrid>
              <a:tr h="1056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DATA TYPE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SIZE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CONSTRAINT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1056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Admin 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effectLst/>
                        </a:rPr>
                        <a:t>Int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Primary key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1056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Username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Not null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1056068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password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Varchar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Not null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DONOR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80320" y="1970124"/>
          <a:ext cx="7948524" cy="43147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6702"/>
                <a:gridCol w="1986702"/>
                <a:gridCol w="1987560"/>
                <a:gridCol w="1987560"/>
              </a:tblGrid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FIELD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CONSTRAINT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Donor id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Primary key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 type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Age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Blood group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Mobile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Username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Password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City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District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Pin code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Not null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33190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Varchar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Not null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REQUEST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15154" y="2176532"/>
          <a:ext cx="8023538" cy="36060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05451"/>
                <a:gridCol w="2005451"/>
                <a:gridCol w="2006318"/>
                <a:gridCol w="2006318"/>
              </a:tblGrid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FIELD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Request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Sender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Receiver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Sending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Receiving status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1515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TABLE NAME: LOCATION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0318" y="2292440"/>
          <a:ext cx="8244740" cy="3863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0740"/>
                <a:gridCol w="2060740"/>
                <a:gridCol w="2061630"/>
                <a:gridCol w="2061630"/>
              </a:tblGrid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FIELD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Location id 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Primary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Donor id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Foreign key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Latitude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Longitude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Last location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 null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  <a:tr h="551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Current location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Varchar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Not null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engXi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860" y="487147"/>
            <a:ext cx="3050344" cy="627015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78" y="727894"/>
            <a:ext cx="2533509" cy="5207769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052" y="233721"/>
            <a:ext cx="3222622" cy="662427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0" y="627766"/>
            <a:ext cx="2904570" cy="597050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0</TotalTime>
  <Words>889</Words>
  <Application>WPS Presentation</Application>
  <PresentationFormat>Widescreen</PresentationFormat>
  <Paragraphs>258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Symbol</vt:lpstr>
      <vt:lpstr>DengXian</vt:lpstr>
      <vt:lpstr>Segoe Print</vt:lpstr>
      <vt:lpstr>Trebuchet MS</vt:lpstr>
      <vt:lpstr>Microsoft YaHei</vt:lpstr>
      <vt:lpstr>Arial Unicode MS</vt:lpstr>
      <vt:lpstr>Berlin</vt:lpstr>
      <vt:lpstr>BLOOD BANK</vt:lpstr>
      <vt:lpstr>TABLE NAME: ADMIN </vt:lpstr>
      <vt:lpstr>TABLE NAME: DONOR</vt:lpstr>
      <vt:lpstr>TABLE NAME: REQUEST </vt:lpstr>
      <vt:lpstr>TABLE NAME: LOCATION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VOTING SYSTEM</dc:title>
  <dc:creator>Gokul Balasubramaniyam</dc:creator>
  <cp:lastModifiedBy>gokul</cp:lastModifiedBy>
  <cp:revision>9</cp:revision>
  <dcterms:created xsi:type="dcterms:W3CDTF">2021-01-26T14:06:00Z</dcterms:created>
  <dcterms:modified xsi:type="dcterms:W3CDTF">2023-02-19T18:55:40Z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2FBFDE9BE16B4D45AFEE529C50C4478E</vt:lpwstr>
  </property>
  <property fmtid="{D5CDD505-2E9C-101B-9397-08002B2CF9AE}" pid="3" name="KSOProductBuildVer">
    <vt:lpwstr>1033-11.2.0.11417</vt:lpwstr>
  </property>
</Properties>
</file>