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/>
          <a:lstStyle/>
          <a:p>
            <a:r>
              <a:rPr lang="en-US" dirty="0"/>
              <a:t>BUS PASS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STRUCTURE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718" y="2410217"/>
            <a:ext cx="10701637" cy="681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78" y="2410217"/>
            <a:ext cx="9772477" cy="4128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417" y="2409284"/>
            <a:ext cx="12117014" cy="77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9" y="2911561"/>
            <a:ext cx="8345286" cy="3308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476" y="2512314"/>
            <a:ext cx="11106047" cy="707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23" y="2914784"/>
            <a:ext cx="8071918" cy="3200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1" y="0"/>
            <a:ext cx="1165075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053"/>
            <a:ext cx="12192000" cy="5879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90" y="0"/>
            <a:ext cx="92498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7" y="0"/>
            <a:ext cx="100099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Calibri</vt:lpstr>
      <vt:lpstr>Times New Roman</vt:lpstr>
      <vt:lpstr>Symbol</vt:lpstr>
      <vt:lpstr>Century Gothic</vt:lpstr>
      <vt:lpstr>Microsoft YaHei</vt:lpstr>
      <vt:lpstr>Arial Unicode MS</vt:lpstr>
      <vt:lpstr>Ion Boardroom</vt:lpstr>
      <vt:lpstr>BUS PASS MANAGEMENT SYSTEM</vt:lpstr>
      <vt:lpstr>TABLE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19</cp:revision>
  <dcterms:created xsi:type="dcterms:W3CDTF">2021-01-26T14:06:00Z</dcterms:created>
  <dcterms:modified xsi:type="dcterms:W3CDTF">2023-02-19T18:56:23Z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716120BB7775483A8BE79B0703DBF7D6</vt:lpwstr>
  </property>
  <property fmtid="{D5CDD505-2E9C-101B-9397-08002B2CF9AE}" pid="3" name="KSOProductBuildVer">
    <vt:lpwstr>1033-11.2.0.11417</vt:lpwstr>
  </property>
</Properties>
</file>