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255444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en-US" dirty="0"/>
              <a:t>CARGO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962397"/>
            <a:ext cx="6815669" cy="132080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TABLE NAME: ADMIN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57739" y="1680632"/>
          <a:ext cx="8057322" cy="465390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619588"/>
                <a:gridCol w="2119262"/>
                <a:gridCol w="1340757"/>
                <a:gridCol w="1977715"/>
              </a:tblGrid>
              <a:tr h="518157"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NAME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TYPE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513403"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admin_id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513403"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518157"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Email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518157"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Phone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518157"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518157"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Zip_code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518157"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Username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518157"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TABLE NAME: SHIP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charset="0"/>
              </a:rPr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43269" y="1855303"/>
          <a:ext cx="8666921" cy="479728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619282"/>
                <a:gridCol w="2099307"/>
                <a:gridCol w="2045164"/>
                <a:gridCol w="1903168"/>
              </a:tblGrid>
              <a:tr h="886303"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NAME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TYPE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884544"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Ship Id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884544"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Vehicle_number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1070948"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Vehicle_type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1070948"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Vehicle_model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TABLE NAME: ORDER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6852" y="1417982"/>
          <a:ext cx="7447720" cy="560566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34400"/>
                <a:gridCol w="1641120"/>
                <a:gridCol w="1035634"/>
                <a:gridCol w="2736566"/>
              </a:tblGrid>
              <a:tr h="5727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600">
                        <a:effectLst/>
                      </a:endParaRPr>
                    </a:p>
                    <a:p>
                      <a:pPr marL="18288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FIELD NAME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600">
                        <a:effectLst/>
                      </a:endParaRPr>
                    </a:p>
                    <a:p>
                      <a:pPr marL="6921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FIELD TYPE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600">
                        <a:effectLst/>
                      </a:endParaRPr>
                    </a:p>
                    <a:p>
                      <a:pPr marL="6921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SIZE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600">
                        <a:effectLst/>
                      </a:endParaRPr>
                    </a:p>
                    <a:p>
                      <a:pPr marL="6858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CONSTRAINT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395753"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Order id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Int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Primary key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395753"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Name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Varchar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20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Not null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380008">
                <a:tc>
                  <a:txBody>
                    <a:bodyPr/>
                    <a:lstStyle/>
                    <a:p>
                      <a:pPr marL="73025" marR="0">
                        <a:lnSpc>
                          <a:spcPct val="107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Address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Varchar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25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ct val="107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Not null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388151">
                <a:tc>
                  <a:txBody>
                    <a:bodyPr/>
                    <a:lstStyle/>
                    <a:p>
                      <a:pPr marL="73025" marR="0">
                        <a:lnSpc>
                          <a:spcPct val="107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Pickupdate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Date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ct val="107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Not null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382722">
                <a:tc>
                  <a:txBody>
                    <a:bodyPr/>
                    <a:lstStyle/>
                    <a:p>
                      <a:pPr marL="7302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Deliverydate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Date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Not null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395753">
                <a:tc>
                  <a:txBody>
                    <a:bodyPr/>
                    <a:lstStyle/>
                    <a:p>
                      <a:pPr marL="7302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Weight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Number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25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Not null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385437">
                <a:tc>
                  <a:txBody>
                    <a:bodyPr/>
                    <a:lstStyle/>
                    <a:p>
                      <a:pPr marL="7302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Packing_type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Varchar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25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Not null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377294">
                <a:tc>
                  <a:txBody>
                    <a:bodyPr/>
                    <a:lstStyle/>
                    <a:p>
                      <a:pPr marL="7302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Company_name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Varchar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20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Not null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385437">
                <a:tc>
                  <a:txBody>
                    <a:bodyPr/>
                    <a:lstStyle/>
                    <a:p>
                      <a:pPr marL="73025" marR="0">
                        <a:lnSpc>
                          <a:spcPct val="107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Company_address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Varchar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25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ct val="107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Not null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390322">
                <a:tc>
                  <a:txBody>
                    <a:bodyPr/>
                    <a:lstStyle/>
                    <a:p>
                      <a:pPr marL="7302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Mobile_number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Number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Not null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388151">
                <a:tc>
                  <a:txBody>
                    <a:bodyPr/>
                    <a:lstStyle/>
                    <a:p>
                      <a:pPr marL="9398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Picklocation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Varchar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15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Not null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380008">
                <a:tc>
                  <a:txBody>
                    <a:bodyPr/>
                    <a:lstStyle/>
                    <a:p>
                      <a:pPr marL="7302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Droplocation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Varchar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15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Not null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388151">
                <a:tc>
                  <a:txBody>
                    <a:bodyPr/>
                    <a:lstStyle/>
                    <a:p>
                      <a:pPr marL="7302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Customer_id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Int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</a:t>
                      </a:r>
                      <a:endParaRPr lang="en-US" sz="6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Foreign key</a:t>
                      </a:r>
                      <a:endParaRPr lang="en-US" sz="600" dirty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TABLE NAME: CUSTOMER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34817" y="2120347"/>
          <a:ext cx="7341705" cy="40684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86927"/>
                <a:gridCol w="1931038"/>
                <a:gridCol w="1221677"/>
                <a:gridCol w="1802063"/>
              </a:tblGrid>
              <a:tr h="582730"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NAME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TYPE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577383"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 id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577383"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582730"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Email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582730"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Phone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582730"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  <a:tr h="582730"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Zip_code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973455"/>
            <a:ext cx="7075170" cy="729234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180" y="973455"/>
            <a:ext cx="7586980" cy="78200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275" y="316865"/>
            <a:ext cx="5699760" cy="587565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735" y="1144905"/>
            <a:ext cx="7851140" cy="809244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1016</Words>
  <Application>WPS Presentation</Application>
  <PresentationFormat>Widescreen</PresentationFormat>
  <Paragraphs>296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Wingdings 3</vt:lpstr>
      <vt:lpstr>Arial</vt:lpstr>
      <vt:lpstr>TimesNewRomanPSMT</vt:lpstr>
      <vt:lpstr>Times New Roman</vt:lpstr>
      <vt:lpstr>TimesNewRomanPS-BoldMT</vt:lpstr>
      <vt:lpstr>Calibri</vt:lpstr>
      <vt:lpstr>Symbol</vt:lpstr>
      <vt:lpstr>Century Gothic</vt:lpstr>
      <vt:lpstr>Microsoft YaHei</vt:lpstr>
      <vt:lpstr>Arial Unicode MS</vt:lpstr>
      <vt:lpstr>Segoe Print</vt:lpstr>
      <vt:lpstr>Ion Boardroom</vt:lpstr>
      <vt:lpstr>CARGO MANAGEMENT SYSTEM</vt:lpstr>
      <vt:lpstr>TABLE NAME: ADMIN </vt:lpstr>
      <vt:lpstr>TABLE NAME: SHIP </vt:lpstr>
      <vt:lpstr>TABLE NAME: ORDER  </vt:lpstr>
      <vt:lpstr>TABLE NAME: CUSTOMER 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VOTING SYSTEM</dc:title>
  <dc:creator>Gokul Balasubramaniyam</dc:creator>
  <cp:lastModifiedBy>gokul</cp:lastModifiedBy>
  <cp:revision>22</cp:revision>
  <dcterms:created xsi:type="dcterms:W3CDTF">2021-01-26T14:06:00Z</dcterms:created>
  <dcterms:modified xsi:type="dcterms:W3CDTF">2023-02-19T18:57:19Z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E2B31E57253E4E56865656D58B7DD772</vt:lpwstr>
  </property>
  <property fmtid="{D5CDD505-2E9C-101B-9397-08002B2CF9AE}" pid="3" name="KSOProductBuildVer">
    <vt:lpwstr>1033-11.2.0.11417</vt:lpwstr>
  </property>
</Properties>
</file>