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VOTING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183161" y="-496355"/>
            <a:ext cx="14375161" cy="9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NAME: ADMIN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7333" y="1930398"/>
          <a:ext cx="7565146" cy="3465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878"/>
                <a:gridCol w="1890878"/>
                <a:gridCol w="1891695"/>
                <a:gridCol w="1891695"/>
              </a:tblGrid>
              <a:tr h="5776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FIELD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6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admin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6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Admin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6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Admin mobile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6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Username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6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Password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Not null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NAME: VOTER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5761" y="2331075"/>
          <a:ext cx="7671890" cy="336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558"/>
                <a:gridCol w="1917558"/>
                <a:gridCol w="1918387"/>
                <a:gridCol w="1918387"/>
              </a:tblGrid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FIELD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Voter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Voter 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Email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Password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First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Last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Mobile 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Not null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424013" y="-111161"/>
            <a:ext cx="15941587" cy="69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NAME: CANDIDATES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333" y="2034856"/>
          <a:ext cx="7294690" cy="3528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279"/>
                <a:gridCol w="1823279"/>
                <a:gridCol w="1824066"/>
                <a:gridCol w="1824066"/>
              </a:tblGrid>
              <a:tr h="44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FIELD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Candidate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First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Last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Mobile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Email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Not null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NAME: POOL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40155" y="2704561"/>
          <a:ext cx="7567740" cy="3192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1526"/>
                <a:gridCol w="1891526"/>
                <a:gridCol w="1892344"/>
                <a:gridCol w="1892344"/>
              </a:tblGrid>
              <a:tr h="6385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FIELD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DATA 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85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Pool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Primary key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85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Candidate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Foreign key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85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Voter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Foreign key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85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Post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Foreign key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90205" y="-265497"/>
            <a:ext cx="15725170" cy="119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0" y="133678"/>
            <a:ext cx="7692498" cy="68237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42" y="196744"/>
            <a:ext cx="7509358" cy="666125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27" y="0"/>
            <a:ext cx="8054385" cy="714472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0" y="133678"/>
            <a:ext cx="7720764" cy="684878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819</Words>
  <Application>WPS Presentation</Application>
  <PresentationFormat>Widescreen</PresentationFormat>
  <Paragraphs>234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Symbol</vt:lpstr>
      <vt:lpstr>Trebuchet MS</vt:lpstr>
      <vt:lpstr>Microsoft YaHei</vt:lpstr>
      <vt:lpstr>Arial Unicode MS</vt:lpstr>
      <vt:lpstr>Facet</vt:lpstr>
      <vt:lpstr>COLLEGE VOTING SYSTEM</vt:lpstr>
      <vt:lpstr>TABLE NAME: ADMIN </vt:lpstr>
      <vt:lpstr>TABLE NAME: VOTER </vt:lpstr>
      <vt:lpstr>TABLE NAME: CANDIDATES </vt:lpstr>
      <vt:lpstr>TABLE NAME: POOL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9</cp:revision>
  <dcterms:created xsi:type="dcterms:W3CDTF">2021-01-26T14:06:00Z</dcterms:created>
  <dcterms:modified xsi:type="dcterms:W3CDTF">2023-02-19T18:58:33Z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750C0799F46B40A29AD4D4B2BF7E0987</vt:lpwstr>
  </property>
  <property fmtid="{D5CDD505-2E9C-101B-9397-08002B2CF9AE}" pid="3" name="KSOProductBuildVer">
    <vt:lpwstr>1033-11.2.0.11417</vt:lpwstr>
  </property>
</Properties>
</file>