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69" r:id="rId5"/>
    <p:sldId id="270" r:id="rId6"/>
    <p:sldId id="271" r:id="rId7"/>
    <p:sldId id="272" r:id="rId8"/>
    <p:sldId id="277" r:id="rId9"/>
    <p:sldId id="276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BBC3DF-4D3E-4D62-AC24-223E50BCC8DF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/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/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255444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en-US" dirty="0"/>
              <a:t>COURIER </a:t>
            </a:r>
            <a:r>
              <a:rPr lang="en-IN" altLang="en-US" dirty="0"/>
              <a:t>TRACKING </a:t>
            </a:r>
            <a:r>
              <a:rPr lang="en-US" dirty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962397"/>
            <a:ext cx="6815669" cy="132080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9661" y="1157018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NAME : ADMIN</a:t>
            </a:r>
            <a:r>
              <a:rPr lang="en-US" dirty="0">
                <a:solidFill>
                  <a:schemeClr val="accent1"/>
                </a:solidFill>
              </a:rPr>
              <a:t>	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1594678" y="2239617"/>
          <a:ext cx="7217410" cy="3061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1410"/>
                <a:gridCol w="2032000"/>
                <a:gridCol w="2032000"/>
                <a:gridCol w="2032000"/>
              </a:tblGrid>
              <a:tr h="7670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FIELD 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DATA TYPE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SIZE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CONSTRAINT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70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Admin id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0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Username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 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70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Password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r>
                        <a:rPr lang="en-US" sz="1200" kern="100" dirty="0">
                          <a:effectLst/>
                          <a:latin typeface="Liberation Serif"/>
                          <a:ea typeface="SimSun" panose="02010600030101010101" pitchFamily="2" charset="-122"/>
                          <a:cs typeface="Mangal" panose="020B0502040204020203" pitchFamily="18" charset="0"/>
                        </a:rPr>
                        <a:t> </a:t>
                      </a:r>
                      <a:endParaRPr lang="en-US" sz="1200" kern="100" dirty="0">
                        <a:effectLst/>
                        <a:latin typeface="Liberation Serif"/>
                        <a:ea typeface="SimSun" panose="02010600030101010101" pitchFamily="2" charset="-122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ot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null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4460" y="530952"/>
            <a:ext cx="6102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TABLE NAME : CUSTOMER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1510748" y="931063"/>
          <a:ext cx="8547970" cy="53959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11"/>
                <a:gridCol w="2307453"/>
                <a:gridCol w="2307453"/>
                <a:gridCol w="2307453"/>
              </a:tblGrid>
              <a:tr h="563462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DATA TYPE</a:t>
                      </a:r>
                      <a:r>
                        <a:rPr lang="en-IN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SIZE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CONSTRAINT</a:t>
                      </a:r>
                      <a:endParaRPr lang="en-US" b="1" dirty="0"/>
                    </a:p>
                  </a:txBody>
                  <a:tcPr/>
                </a:tc>
              </a:tr>
              <a:tr h="725877">
                <a:tc>
                  <a:txBody>
                    <a:bodyPr/>
                    <a:lstStyle/>
                    <a:p>
                      <a:r>
                        <a:rPr lang="en-IN" dirty="0"/>
                        <a:t>Customer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Primary key</a:t>
                      </a:r>
                      <a:endParaRPr lang="en-US" dirty="0"/>
                    </a:p>
                  </a:txBody>
                  <a:tcPr/>
                </a:tc>
              </a:tr>
              <a:tr h="563462">
                <a:tc>
                  <a:txBody>
                    <a:bodyPr/>
                    <a:lstStyle/>
                    <a:p>
                      <a:r>
                        <a:rPr lang="en-IN" dirty="0"/>
                        <a:t>First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  <a:tr h="563462">
                <a:tc>
                  <a:txBody>
                    <a:bodyPr/>
                    <a:lstStyle/>
                    <a:p>
                      <a:r>
                        <a:rPr lang="en-IN" dirty="0"/>
                        <a:t>Last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  <a:tr h="563462">
                <a:tc>
                  <a:txBody>
                    <a:bodyPr/>
                    <a:lstStyle/>
                    <a:p>
                      <a:r>
                        <a:rPr lang="en-IN" dirty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  <a:tr h="725877">
                <a:tc>
                  <a:txBody>
                    <a:bodyPr/>
                    <a:lstStyle/>
                    <a:p>
                      <a:r>
                        <a:rPr lang="en-IN" dirty="0"/>
                        <a:t>Mobile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  <a:tr h="563462"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  <a:tr h="563462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  <a:tr h="563462">
                <a:tc>
                  <a:txBody>
                    <a:bodyPr/>
                    <a:lstStyle/>
                    <a:p>
                      <a:r>
                        <a:rPr lang="en-IN" dirty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2426" y="676725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NAME : ORDER</a:t>
            </a:r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2032000" y="1351722"/>
          <a:ext cx="8026718" cy="4479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0718"/>
                <a:gridCol w="2032000"/>
                <a:gridCol w="2032000"/>
                <a:gridCol w="2032000"/>
              </a:tblGrid>
              <a:tr h="639891">
                <a:tc>
                  <a:txBody>
                    <a:bodyPr/>
                    <a:lstStyle/>
                    <a:p>
                      <a:r>
                        <a:rPr lang="en-IN" sz="2000" b="1" dirty="0"/>
                        <a:t>FIELD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DATA</a:t>
                      </a:r>
                      <a:r>
                        <a:rPr lang="en-IN" dirty="0"/>
                        <a:t> </a:t>
                      </a:r>
                      <a:r>
                        <a:rPr lang="en-IN" b="1" dirty="0"/>
                        <a:t>TYPE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</a:t>
                      </a:r>
                      <a:r>
                        <a:rPr lang="en-IN" sz="2000" b="1" dirty="0"/>
                        <a:t>SIZE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CONSTRAINT</a:t>
                      </a:r>
                      <a:endParaRPr lang="en-US" sz="2000" b="1" dirty="0"/>
                    </a:p>
                  </a:txBody>
                  <a:tcPr/>
                </a:tc>
              </a:tr>
              <a:tr h="639891">
                <a:tc>
                  <a:txBody>
                    <a:bodyPr/>
                    <a:lstStyle/>
                    <a:p>
                      <a:r>
                        <a:rPr lang="en-IN" dirty="0"/>
                        <a:t>Order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Primary key</a:t>
                      </a:r>
                      <a:endParaRPr lang="en-US" dirty="0"/>
                    </a:p>
                  </a:txBody>
                  <a:tcPr/>
                </a:tc>
              </a:tr>
              <a:tr h="639891">
                <a:tc>
                  <a:txBody>
                    <a:bodyPr/>
                    <a:lstStyle/>
                    <a:p>
                      <a:r>
                        <a:rPr lang="en-IN" dirty="0"/>
                        <a:t>Mobile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  <a:tr h="639891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  <a:tr h="639891">
                <a:tc>
                  <a:txBody>
                    <a:bodyPr/>
                    <a:lstStyle/>
                    <a:p>
                      <a:r>
                        <a:rPr lang="en-IN" dirty="0"/>
                        <a:t>Send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  <a:tr h="639891">
                <a:tc>
                  <a:txBody>
                    <a:bodyPr/>
                    <a:lstStyle/>
                    <a:p>
                      <a:r>
                        <a:rPr lang="en-IN" dirty="0"/>
                        <a:t>From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  <a:tr h="639891">
                <a:tc>
                  <a:txBody>
                    <a:bodyPr/>
                    <a:lstStyle/>
                    <a:p>
                      <a:r>
                        <a:rPr lang="en-IN" dirty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8930" y="38113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NAME: BILL</a:t>
            </a:r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2032000" y="1974574"/>
          <a:ext cx="8128000" cy="3220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644055">
                <a:tc>
                  <a:txBody>
                    <a:bodyPr/>
                    <a:lstStyle/>
                    <a:p>
                      <a:r>
                        <a:rPr lang="en-IN" sz="2000" b="1" dirty="0"/>
                        <a:t>FIELD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DATA</a:t>
                      </a:r>
                      <a:r>
                        <a:rPr lang="en-IN" dirty="0"/>
                        <a:t> </a:t>
                      </a:r>
                      <a:r>
                        <a:rPr lang="en-IN" sz="2000" b="1" dirty="0"/>
                        <a:t>TYPE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</a:t>
                      </a:r>
                      <a:r>
                        <a:rPr lang="en-IN" sz="2000" b="1" dirty="0"/>
                        <a:t>SIZE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CONSTRAINT</a:t>
                      </a:r>
                      <a:endParaRPr lang="en-US" sz="2000" b="1" dirty="0"/>
                    </a:p>
                  </a:txBody>
                  <a:tcPr/>
                </a:tc>
              </a:tr>
              <a:tr h="644055">
                <a:tc>
                  <a:txBody>
                    <a:bodyPr/>
                    <a:lstStyle/>
                    <a:p>
                      <a:r>
                        <a:rPr lang="en-IN" dirty="0"/>
                        <a:t>Bill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Primary key</a:t>
                      </a:r>
                      <a:endParaRPr lang="en-US" dirty="0"/>
                    </a:p>
                  </a:txBody>
                  <a:tcPr/>
                </a:tc>
              </a:tr>
              <a:tr h="644055">
                <a:tc>
                  <a:txBody>
                    <a:bodyPr/>
                    <a:lstStyle/>
                    <a:p>
                      <a:r>
                        <a:rPr lang="en-IN" dirty="0"/>
                        <a:t>Customer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Foreign key</a:t>
                      </a:r>
                      <a:endParaRPr lang="en-US" dirty="0"/>
                    </a:p>
                  </a:txBody>
                  <a:tcPr/>
                </a:tc>
              </a:tr>
              <a:tr h="644055">
                <a:tc>
                  <a:txBody>
                    <a:bodyPr/>
                    <a:lstStyle/>
                    <a:p>
                      <a:r>
                        <a:rPr lang="en-IN" dirty="0"/>
                        <a:t>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  <a:tr h="644055">
                <a:tc>
                  <a:txBody>
                    <a:bodyPr/>
                    <a:lstStyle/>
                    <a:p>
                      <a:r>
                        <a:rPr lang="en-IN" dirty="0"/>
                        <a:t>Bill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8930" y="11952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KEY: bill id</a:t>
            </a:r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66" y="0"/>
            <a:ext cx="1161906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229"/>
            <a:ext cx="12192000" cy="56195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574"/>
            <a:ext cx="12192000" cy="65288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229"/>
            <a:ext cx="12192000" cy="561954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828</Words>
  <Application>WPS Presentation</Application>
  <PresentationFormat>Widescreen</PresentationFormat>
  <Paragraphs>213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SimSun</vt:lpstr>
      <vt:lpstr>Wingdings</vt:lpstr>
      <vt:lpstr>Wingdings 3</vt:lpstr>
      <vt:lpstr>Verdana</vt:lpstr>
      <vt:lpstr>Wingdings 2</vt:lpstr>
      <vt:lpstr>Calibri</vt:lpstr>
      <vt:lpstr>Times New Roman</vt:lpstr>
      <vt:lpstr>Symbol</vt:lpstr>
      <vt:lpstr>Liberation Serif</vt:lpstr>
      <vt:lpstr>Segoe Print</vt:lpstr>
      <vt:lpstr>Mangal</vt:lpstr>
      <vt:lpstr>Lucida Sans Unicode</vt:lpstr>
      <vt:lpstr>Microsoft YaHei</vt:lpstr>
      <vt:lpstr>Arial Unicode MS</vt:lpstr>
      <vt:lpstr>Segoe UI Symbol</vt:lpstr>
      <vt:lpstr>Concourse</vt:lpstr>
      <vt:lpstr>COURIER SERVICE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VOTING SYSTEM</dc:title>
  <dc:creator>Gokul Balasubramaniyam</dc:creator>
  <cp:lastModifiedBy>gokul</cp:lastModifiedBy>
  <cp:revision>25</cp:revision>
  <dcterms:created xsi:type="dcterms:W3CDTF">2021-01-26T14:06:00Z</dcterms:created>
  <dcterms:modified xsi:type="dcterms:W3CDTF">2023-02-19T18:59:11Z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94A53B20A2ED4A0BB355F536D4E00F0C</vt:lpwstr>
  </property>
  <property fmtid="{D5CDD505-2E9C-101B-9397-08002B2CF9AE}" pid="3" name="KSOProductBuildVer">
    <vt:lpwstr>1033-11.2.0.11417</vt:lpwstr>
  </property>
</Properties>
</file>