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8" r:id="rId8"/>
    <p:sldId id="273" r:id="rId9"/>
    <p:sldId id="274" r:id="rId10"/>
    <p:sldId id="275" r:id="rId11"/>
    <p:sldId id="276" r:id="rId12"/>
    <p:sldId id="27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CRIMINAL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80" y="289476"/>
            <a:ext cx="9837174" cy="627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66" y="442451"/>
            <a:ext cx="10809853" cy="522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 : POLICE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41755" y="1853755"/>
          <a:ext cx="6945108" cy="2735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902"/>
                <a:gridCol w="1735902"/>
                <a:gridCol w="1736652"/>
                <a:gridCol w="1736652"/>
              </a:tblGrid>
              <a:tr h="3908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08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Police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08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Police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08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Department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08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Degree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08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08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CRIMINAL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3484" y="2182761"/>
          <a:ext cx="6753378" cy="252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7980"/>
                <a:gridCol w="1687980"/>
                <a:gridCol w="1688709"/>
                <a:gridCol w="1688709"/>
              </a:tblGrid>
              <a:tr h="3159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Aadhar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CASE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595716"/>
          <a:ext cx="6900862" cy="1630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843"/>
                <a:gridCol w="1724843"/>
                <a:gridCol w="1725588"/>
                <a:gridCol w="1725588"/>
              </a:tblGrid>
              <a:tr h="4075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5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5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5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HISTORY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95716" y="2138517"/>
          <a:ext cx="6591146" cy="2935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430"/>
                <a:gridCol w="1647430"/>
                <a:gridCol w="1648143"/>
                <a:gridCol w="1648143"/>
              </a:tblGrid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History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Aadhar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6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00" y="426951"/>
            <a:ext cx="10429640" cy="502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6" y="648929"/>
            <a:ext cx="10309025" cy="5177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97" y="339212"/>
            <a:ext cx="10201805" cy="492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873</Words>
  <Application>WPS Presentation</Application>
  <PresentationFormat>Widescreen</PresentationFormat>
  <Paragraphs>252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Symbol</vt:lpstr>
      <vt:lpstr>Gill Sans MT</vt:lpstr>
      <vt:lpstr>Microsoft YaHei</vt:lpstr>
      <vt:lpstr>Arial Unicode MS</vt:lpstr>
      <vt:lpstr>Gallery</vt:lpstr>
      <vt:lpstr>CRIMINAL MANAGEMENT SYSTEM</vt:lpstr>
      <vt:lpstr>TABLE NAME : POLICE </vt:lpstr>
      <vt:lpstr>TABLE NAME: CRIMINAL </vt:lpstr>
      <vt:lpstr>TABLE NAME: CASE </vt:lpstr>
      <vt:lpstr>TABLE NAME: HISTORY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11</cp:revision>
  <dcterms:created xsi:type="dcterms:W3CDTF">2021-01-26T14:06:00Z</dcterms:created>
  <dcterms:modified xsi:type="dcterms:W3CDTF">2023-02-19T19:00:27Z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8EE72C2BFFC34F68BD6A1DB3B2477A95</vt:lpwstr>
  </property>
  <property fmtid="{D5CDD505-2E9C-101B-9397-08002B2CF9AE}" pid="3" name="KSOProductBuildVer">
    <vt:lpwstr>1033-11.2.0.11417</vt:lpwstr>
  </property>
</Properties>
</file>