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8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/>
          <a:lstStyle/>
          <a:p>
            <a:r>
              <a:rPr lang="en-US"/>
              <a:t>FOOD ORDERING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5084" y="973668"/>
            <a:ext cx="10561834" cy="491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WAITER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2905432"/>
          <a:ext cx="6673056" cy="2007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7903"/>
                <a:gridCol w="1667903"/>
                <a:gridCol w="1668625"/>
                <a:gridCol w="1668625"/>
              </a:tblGrid>
              <a:tr h="40147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5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Waiter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5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Waiter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5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5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MENU’S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17290" y="3052916"/>
          <a:ext cx="6584566" cy="1860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786"/>
                <a:gridCol w="1645786"/>
                <a:gridCol w="1646497"/>
                <a:gridCol w="1646497"/>
              </a:tblGrid>
              <a:tr h="3719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0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Menu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0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0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0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 image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ORDER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94271" y="2964427"/>
          <a:ext cx="6407584" cy="2069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550"/>
                <a:gridCol w="1601550"/>
                <a:gridCol w="1602242"/>
                <a:gridCol w="1602242"/>
              </a:tblGrid>
              <a:tr h="3447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Table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Menu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 status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BILLING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40310" y="2890684"/>
          <a:ext cx="6761546" cy="2022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021"/>
                <a:gridCol w="1690021"/>
                <a:gridCol w="1690752"/>
                <a:gridCol w="1690752"/>
              </a:tblGrid>
              <a:tr h="40442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45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Bill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45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45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45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amount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223" y="973668"/>
            <a:ext cx="10182295" cy="491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2387" y="725517"/>
            <a:ext cx="8509819" cy="5748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5152" y="973668"/>
            <a:ext cx="9405645" cy="452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640</Words>
  <Application>WPS Presentation</Application>
  <PresentationFormat>Widescreen</PresentationFormat>
  <Paragraphs>180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Calibri</vt:lpstr>
      <vt:lpstr>Times New Roman</vt:lpstr>
      <vt:lpstr>Symbol</vt:lpstr>
      <vt:lpstr>Century Gothic</vt:lpstr>
      <vt:lpstr>Microsoft YaHei</vt:lpstr>
      <vt:lpstr>Arial Unicode MS</vt:lpstr>
      <vt:lpstr>Ion Boardroom</vt:lpstr>
      <vt:lpstr>FOOD ORDERING SYSTEM</vt:lpstr>
      <vt:lpstr>TABLE NAME: WAITER </vt:lpstr>
      <vt:lpstr>TABLE NAME: MENU’S </vt:lpstr>
      <vt:lpstr>TABLE NAME: ORDER </vt:lpstr>
      <vt:lpstr>TABLE NAME: BILLING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22</cp:revision>
  <dcterms:created xsi:type="dcterms:W3CDTF">2021-01-26T14:06:00Z</dcterms:created>
  <dcterms:modified xsi:type="dcterms:W3CDTF">2023-02-19T19:01:29Z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27F8E3B0C95649E29BB5E405667B9C75</vt:lpwstr>
  </property>
  <property fmtid="{D5CDD505-2E9C-101B-9397-08002B2CF9AE}" pid="3" name="KSOProductBuildVer">
    <vt:lpwstr>1033-11.2.0.11417</vt:lpwstr>
  </property>
</Properties>
</file>