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862EE4-5B09-48BE-8E94-3484E8DC4F4D}">
          <p14:sldIdLst>
            <p14:sldId id="256"/>
          </p14:sldIdLst>
        </p14:section>
        <p14:section name="Untitled Section" id="{53B4A8C3-644C-4684-830E-775EE93055C0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7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COT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 dirty="0"/>
              <a:t>FURNITURE SHOP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54"/>
            <a:ext cx="12192000" cy="5660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54"/>
            <a:ext cx="12192000" cy="5660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54"/>
            <a:ext cx="12192000" cy="5660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54"/>
            <a:ext cx="12192000" cy="56608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815" y="1208921"/>
            <a:ext cx="8825660" cy="1822514"/>
          </a:xfrm>
        </p:spPr>
        <p:txBody>
          <a:bodyPr/>
          <a:lstStyle/>
          <a:p>
            <a:r>
              <a:rPr lang="en-IN" sz="5400" dirty="0"/>
              <a:t>THANK YOU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7165" y="516835"/>
            <a:ext cx="9318246" cy="1722782"/>
          </a:xfrm>
        </p:spPr>
        <p:txBody>
          <a:bodyPr/>
          <a:lstStyle/>
          <a:p>
            <a:r>
              <a:rPr lang="en-IN" dirty="0"/>
              <a:t>TABLE DESIGN</a:t>
            </a:r>
            <a:br>
              <a:rPr lang="en-IN" dirty="0"/>
            </a:br>
            <a:r>
              <a:rPr lang="en-IN" dirty="0"/>
              <a:t>TABLE NAME:ADMIN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2706" y="3525078"/>
          <a:ext cx="5867400" cy="225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66533"/>
                <a:gridCol w="1467167"/>
                <a:gridCol w="1467167"/>
              </a:tblGrid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NAME:CUSTOMER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2706" y="3220278"/>
          <a:ext cx="5867400" cy="2664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66533"/>
                <a:gridCol w="1467167"/>
                <a:gridCol w="1467167"/>
              </a:tblGrid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employee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Alternate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NAME:CUSTOMER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2706" y="3453985"/>
          <a:ext cx="5867400" cy="2721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43665"/>
                <a:gridCol w="1490035"/>
                <a:gridCol w="1467167"/>
              </a:tblGrid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Alternate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87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NAME:FURNITURE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2706" y="3429000"/>
          <a:ext cx="5867400" cy="2455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66533"/>
                <a:gridCol w="1467167"/>
                <a:gridCol w="1467167"/>
              </a:tblGrid>
              <a:tr h="491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Furniture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NAME:PURCHASE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602706" y="3326296"/>
          <a:ext cx="5867400" cy="2558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66533"/>
                <a:gridCol w="1467167"/>
                <a:gridCol w="1467167"/>
              </a:tblGrid>
              <a:tr h="426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26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Purchase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26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26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26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26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NAME:SALES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602706" y="3429000"/>
          <a:ext cx="5867400" cy="2196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66533"/>
                <a:gridCol w="1467167"/>
                <a:gridCol w="1467167"/>
              </a:tblGrid>
              <a:tr h="41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TABLE NAME: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Sales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94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54"/>
            <a:ext cx="12192000" cy="56608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54"/>
            <a:ext cx="12192000" cy="56608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1003</Words>
  <Application>WPS Presentation</Application>
  <PresentationFormat>Widescreen</PresentationFormat>
  <Paragraphs>288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Symbol</vt:lpstr>
      <vt:lpstr>Century Gothic</vt:lpstr>
      <vt:lpstr>Microsoft YaHei</vt:lpstr>
      <vt:lpstr>Arial Unicode MS</vt:lpstr>
      <vt:lpstr>Latha</vt:lpstr>
      <vt:lpstr>Segoe Print</vt:lpstr>
      <vt:lpstr>Ion Boardroom</vt:lpstr>
      <vt:lpstr>FURNITURE SHOP MANAGEMENT SYSTEM</vt:lpstr>
      <vt:lpstr>TABLE DESIGN TABLE NAME:ADMIN</vt:lpstr>
      <vt:lpstr>TABLE NAME:CUSTOMER</vt:lpstr>
      <vt:lpstr>TABLE NAME:CUSTOMER</vt:lpstr>
      <vt:lpstr>TABLE NAME:FURNITURE</vt:lpstr>
      <vt:lpstr>TABLE NAME:PURCHASE</vt:lpstr>
      <vt:lpstr>TABLE NAME:SALES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31</cp:revision>
  <dcterms:created xsi:type="dcterms:W3CDTF">2021-01-26T14:06:00Z</dcterms:created>
  <dcterms:modified xsi:type="dcterms:W3CDTF">2023-02-19T19:02:08Z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7336FAE00F224489A1BB1D1CB3DD339A</vt:lpwstr>
  </property>
  <property fmtid="{D5CDD505-2E9C-101B-9397-08002B2CF9AE}" pid="3" name="KSOProductBuildVer">
    <vt:lpwstr>1033-11.2.0.11417</vt:lpwstr>
  </property>
</Properties>
</file>