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GYM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3913"/>
            <a:ext cx="11333489" cy="54240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" y="477078"/>
            <a:ext cx="11305799" cy="54107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0" y="849519"/>
            <a:ext cx="10779680" cy="51589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9" y="410817"/>
            <a:ext cx="10918133" cy="5225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7931" y="1056516"/>
            <a:ext cx="6321287" cy="3154362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 DESIGN</a:t>
            </a:r>
            <a:br>
              <a:rPr lang="en-IN" dirty="0"/>
            </a:br>
            <a:r>
              <a:rPr lang="en-IN" dirty="0"/>
              <a:t>TABLE NAME:EMPLOYEE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5148" y="2014331"/>
          <a:ext cx="6273248" cy="367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973"/>
                <a:gridCol w="1493279"/>
                <a:gridCol w="1643345"/>
                <a:gridCol w="1568651"/>
              </a:tblGrid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employee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First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7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NAME:MEMBER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31165" y="1934817"/>
          <a:ext cx="6498536" cy="375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283"/>
                <a:gridCol w="1595995"/>
                <a:gridCol w="1653273"/>
                <a:gridCol w="1624985"/>
              </a:tblGrid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Member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NAME:INOUT/OUTPUT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91408" y="1789044"/>
          <a:ext cx="6498536" cy="3843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283"/>
                <a:gridCol w="1624283"/>
                <a:gridCol w="1624985"/>
                <a:gridCol w="1624985"/>
              </a:tblGrid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 out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Member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Punch 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Punch out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0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NAME:MATERIAL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8487" y="1908314"/>
          <a:ext cx="6061214" cy="364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976"/>
                <a:gridCol w="1519772"/>
                <a:gridCol w="1510835"/>
                <a:gridCol w="1515631"/>
              </a:tblGrid>
              <a:tr h="728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Material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Material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NAME:SERVICE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792358"/>
          <a:ext cx="6352760" cy="3273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847"/>
                <a:gridCol w="1473405"/>
                <a:gridCol w="1702975"/>
                <a:gridCol w="1588533"/>
              </a:tblGrid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Service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Material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Provider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Issue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NAME:ADMIN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3357" y="1974574"/>
          <a:ext cx="6856342" cy="3326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715"/>
                <a:gridCol w="1713715"/>
                <a:gridCol w="1714456"/>
                <a:gridCol w="1714456"/>
              </a:tblGrid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 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NAME:HEALTH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35965" y="1934817"/>
          <a:ext cx="6193734" cy="3551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099"/>
                <a:gridCol w="1513153"/>
                <a:gridCol w="1583714"/>
                <a:gridCol w="1548768"/>
              </a:tblGrid>
              <a:tr h="71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Health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Health 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3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3" y="380655"/>
            <a:ext cx="10118388" cy="58081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1394</Words>
  <Application>WPS Presentation</Application>
  <PresentationFormat>Widescreen</PresentationFormat>
  <Paragraphs>418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Verdana</vt:lpstr>
      <vt:lpstr>Wingdings 2</vt:lpstr>
      <vt:lpstr>Calibri</vt:lpstr>
      <vt:lpstr>Times New Roman</vt:lpstr>
      <vt:lpstr>Symbol</vt:lpstr>
      <vt:lpstr>Lucida Sans Unicode</vt:lpstr>
      <vt:lpstr>Microsoft YaHei</vt:lpstr>
      <vt:lpstr>Arial Unicode MS</vt:lpstr>
      <vt:lpstr>Concourse</vt:lpstr>
      <vt:lpstr>GYM MANAGEMENT SYSTEM</vt:lpstr>
      <vt:lpstr>TABLE DESIGN TABLE NAME:EMPLOYEE</vt:lpstr>
      <vt:lpstr>TABLE NAME:MEMBER</vt:lpstr>
      <vt:lpstr>TABLE NAME:INOUT/OUTPUT</vt:lpstr>
      <vt:lpstr>TABLE NAME:MATERIAL</vt:lpstr>
      <vt:lpstr>TABLE NAME:SERVICE</vt:lpstr>
      <vt:lpstr>TABLE NAME:ADMIN</vt:lpstr>
      <vt:lpstr>TABLE NAME:HEALTH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21</cp:revision>
  <dcterms:created xsi:type="dcterms:W3CDTF">2021-01-26T14:06:00Z</dcterms:created>
  <dcterms:modified xsi:type="dcterms:W3CDTF">2023-02-19T19:02:43Z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19574FDA9AEB45BF8867FF2C7672292F</vt:lpwstr>
  </property>
  <property fmtid="{D5CDD505-2E9C-101B-9397-08002B2CF9AE}" pid="3" name="KSOProductBuildVer">
    <vt:lpwstr>1033-11.2.0.11417</vt:lpwstr>
  </property>
</Properties>
</file>