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7" r:id="rId4"/>
    <p:sldId id="269" r:id="rId5"/>
    <p:sldId id="270" r:id="rId6"/>
    <p:sldId id="271" r:id="rId7"/>
    <p:sldId id="272" r:id="rId8"/>
    <p:sldId id="274" r:id="rId9"/>
    <p:sldId id="275" r:id="rId10"/>
    <p:sldId id="276" r:id="rId11"/>
    <p:sldId id="277" r:id="rId12"/>
    <p:sldId id="278" r:id="rId13"/>
    <p:sldId id="27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C3DF-4D3E-4D62-AC24-223E50BCC8D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C3DF-4D3E-4D62-AC24-223E50BCC8D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C3DF-4D3E-4D62-AC24-223E50BCC8D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C3DF-4D3E-4D62-AC24-223E50BCC8DF}" type="slidenum">
              <a:rPr lang="en-US" smtClean="0"/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C3DF-4D3E-4D62-AC24-223E50BCC8D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C3DF-4D3E-4D62-AC24-223E50BCC8D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C3DF-4D3E-4D62-AC24-223E50BCC8D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C3DF-4D3E-4D62-AC24-223E50BCC8D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C3DF-4D3E-4D62-AC24-223E50BCC8D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F1BBC3DF-4D3E-4D62-AC24-223E50BCC8D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C3DF-4D3E-4D62-AC24-223E50BCC8D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C3DF-4D3E-4D62-AC24-223E50BCC8D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C3DF-4D3E-4D62-AC24-223E50BCC8D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C3DF-4D3E-4D62-AC24-223E50BCC8D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C3DF-4D3E-4D62-AC24-223E50BCC8D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C3DF-4D3E-4D62-AC24-223E50BCC8D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C3DF-4D3E-4D62-AC24-223E50BCC8D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C3DF-4D3E-4D62-AC24-223E50BCC8D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3.png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1BBC3DF-4D3E-4D62-AC24-223E50BCC8D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574801"/>
            <a:ext cx="6815669" cy="1515533"/>
          </a:xfrm>
        </p:spPr>
        <p:txBody>
          <a:bodyPr>
            <a:normAutofit/>
          </a:bodyPr>
          <a:lstStyle/>
          <a:p>
            <a:r>
              <a:rPr lang="en-US" dirty="0"/>
              <a:t>INSURANCE MANAGEMENT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4083584"/>
            <a:ext cx="6815669" cy="1320802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0454" y="177692"/>
            <a:ext cx="5765250" cy="6502616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443" y="702156"/>
            <a:ext cx="5341181" cy="6024310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594912"/>
            <a:ext cx="11029615" cy="5263888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>
                <a:latin typeface="Arial Black" panose="020B0A04020102020204" pitchFamily="34" charset="0"/>
              </a:rPr>
              <a:t>                                            </a:t>
            </a:r>
            <a:r>
              <a:rPr lang="en-IN" sz="3200" dirty="0">
                <a:latin typeface="Arial Black" panose="020B0A04020102020204" pitchFamily="34" charset="0"/>
              </a:rPr>
              <a:t>thank you</a:t>
            </a:r>
            <a:endParaRPr lang="en-IN" dirty="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145754"/>
            <a:ext cx="11029615" cy="4713045"/>
          </a:xfrm>
        </p:spPr>
        <p:txBody>
          <a:bodyPr/>
          <a:lstStyle/>
          <a:p>
            <a:r>
              <a:rPr lang="en-IN" dirty="0"/>
              <a:t>Table name:  admin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0988" y="2790837"/>
          <a:ext cx="8389956" cy="23661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7489"/>
                <a:gridCol w="2097489"/>
                <a:gridCol w="2168247"/>
                <a:gridCol w="2026731"/>
              </a:tblGrid>
              <a:tr h="899814">
                <a:tc>
                  <a:txBody>
                    <a:bodyPr/>
                    <a:lstStyle/>
                    <a:p>
                      <a:r>
                        <a:rPr lang="en-I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FIELD</a:t>
                      </a:r>
                      <a:endParaRPr lang="en-IN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DATA TYPE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SIZE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CONSTRAINT</a:t>
                      </a:r>
                      <a:endParaRPr lang="en-IN" dirty="0"/>
                    </a:p>
                  </a:txBody>
                  <a:tcPr/>
                </a:tc>
              </a:tr>
              <a:tr h="826265">
                <a:tc>
                  <a:txBody>
                    <a:bodyPr/>
                    <a:lstStyle/>
                    <a:p>
                      <a:r>
                        <a:rPr lang="en-IN" sz="1600" b="0" dirty="0"/>
                        <a:t>Username</a:t>
                      </a:r>
                      <a:endParaRPr lang="en-IN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Varchar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Not</a:t>
                      </a:r>
                      <a:r>
                        <a:rPr lang="en-IN" baseline="0" dirty="0"/>
                        <a:t> null</a:t>
                      </a:r>
                      <a:endParaRPr lang="en-IN" dirty="0"/>
                    </a:p>
                  </a:txBody>
                  <a:tcPr/>
                </a:tc>
              </a:tr>
              <a:tr h="468864">
                <a:tc>
                  <a:txBody>
                    <a:bodyPr/>
                    <a:lstStyle/>
                    <a:p>
                      <a:r>
                        <a:rPr lang="en-IN" dirty="0"/>
                        <a:t>Password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Varchar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dirty="0"/>
                        <a:t>Not</a:t>
                      </a:r>
                      <a:r>
                        <a:rPr lang="en-IN" baseline="0" dirty="0"/>
                        <a:t> null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82040" y="352540"/>
            <a:ext cx="11029615" cy="6411817"/>
          </a:xfrm>
        </p:spPr>
        <p:txBody>
          <a:bodyPr/>
          <a:lstStyle/>
          <a:p>
            <a:r>
              <a:rPr lang="en-IN" dirty="0"/>
              <a:t>TABLE NAME:  AGENT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062515" y="870333"/>
          <a:ext cx="8544193" cy="5986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448193"/>
              </a:tblGrid>
              <a:tr h="641181">
                <a:tc>
                  <a:txBody>
                    <a:bodyPr/>
                    <a:lstStyle/>
                    <a:p>
                      <a:r>
                        <a:rPr lang="en-IN" dirty="0"/>
                        <a:t>FIELD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DATA TYPE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SIZE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CONSTRAINT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Agent 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Int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Primary</a:t>
                      </a:r>
                      <a:r>
                        <a:rPr lang="en-IN" baseline="0" dirty="0"/>
                        <a:t> key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First</a:t>
                      </a:r>
                      <a:r>
                        <a:rPr lang="en-IN" baseline="0" dirty="0"/>
                        <a:t> 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Varchar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Not null</a:t>
                      </a:r>
                      <a:endParaRPr lang="en-IN" dirty="0"/>
                    </a:p>
                  </a:txBody>
                  <a:tcPr/>
                </a:tc>
              </a:tr>
              <a:tr h="490006">
                <a:tc>
                  <a:txBody>
                    <a:bodyPr/>
                    <a:lstStyle/>
                    <a:p>
                      <a:r>
                        <a:rPr lang="en-IN" dirty="0"/>
                        <a:t>Last</a:t>
                      </a:r>
                      <a:r>
                        <a:rPr lang="en-IN" baseline="0" dirty="0"/>
                        <a:t> 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dirty="0" err="1"/>
                        <a:t>Varchar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dirty="0"/>
                        <a:t>Not null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D.O.B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Not null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Gender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Varchar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Not null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Mobile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Int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Not null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Age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Int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Not null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State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Varchar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Not null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City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Varchar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Not null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Pincode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Int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Not</a:t>
                      </a:r>
                      <a:r>
                        <a:rPr lang="en-IN" baseline="0" dirty="0"/>
                        <a:t> null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Address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Varchar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Not null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Experience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Int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Not null</a:t>
                      </a:r>
                      <a:endParaRPr lang="en-IN" dirty="0"/>
                    </a:p>
                  </a:txBody>
                  <a:tcPr/>
                </a:tc>
              </a:tr>
              <a:tr h="626493">
                <a:tc>
                  <a:txBody>
                    <a:bodyPr/>
                    <a:lstStyle/>
                    <a:p>
                      <a:r>
                        <a:rPr lang="en-IN" dirty="0"/>
                        <a:t>Password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Varchar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Not null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686" y="363558"/>
            <a:ext cx="11029615" cy="6367748"/>
          </a:xfrm>
        </p:spPr>
        <p:txBody>
          <a:bodyPr/>
          <a:lstStyle/>
          <a:p>
            <a:r>
              <a:rPr lang="en-IN" dirty="0"/>
              <a:t>TABLE NAME:  customer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24570" y="965364"/>
          <a:ext cx="8738825" cy="57924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2825"/>
                <a:gridCol w="2032000"/>
                <a:gridCol w="2001396"/>
                <a:gridCol w="2062604"/>
              </a:tblGrid>
              <a:tr h="605763">
                <a:tc>
                  <a:txBody>
                    <a:bodyPr/>
                    <a:lstStyle/>
                    <a:p>
                      <a:r>
                        <a:rPr lang="en-IN" dirty="0"/>
                        <a:t>FIELD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DATA TYPE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SIZE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CONSTRAINT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Customer 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Int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Primary</a:t>
                      </a:r>
                      <a:r>
                        <a:rPr lang="en-IN" baseline="0" dirty="0"/>
                        <a:t> key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First 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Varchar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Not null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Last 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dirty="0" err="1"/>
                        <a:t>Varchar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dirty="0"/>
                        <a:t>Not null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D.O.B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dirty="0"/>
                        <a:t>Not null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Gender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Varchar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dirty="0"/>
                        <a:t>Not null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Age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Int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dirty="0"/>
                        <a:t>Not null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Mobile.no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Int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dirty="0"/>
                        <a:t>Not null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State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Varchar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dirty="0"/>
                        <a:t>Not null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City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Varchar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dirty="0"/>
                        <a:t>Not null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Pincode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Int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dirty="0"/>
                        <a:t>Not null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Address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Varchar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dirty="0"/>
                        <a:t>Not null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Occupation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Varchar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dirty="0"/>
                        <a:t>Not null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Agent 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Int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dirty="0"/>
                        <a:t>Not null</a:t>
                      </a:r>
                      <a:endParaRPr lang="en-IN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86439"/>
            <a:ext cx="11029615" cy="7458419"/>
          </a:xfrm>
        </p:spPr>
        <p:txBody>
          <a:bodyPr/>
          <a:lstStyle/>
          <a:p>
            <a:r>
              <a:rPr lang="en-IN" dirty="0"/>
              <a:t>TABLE NAME:  POLICY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26263" y="1046598"/>
          <a:ext cx="9683828" cy="49906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0957"/>
                <a:gridCol w="2420957"/>
                <a:gridCol w="2420957"/>
                <a:gridCol w="2420957"/>
              </a:tblGrid>
              <a:tr h="554516">
                <a:tc>
                  <a:txBody>
                    <a:bodyPr/>
                    <a:lstStyle/>
                    <a:p>
                      <a:r>
                        <a:rPr lang="en-IN" dirty="0"/>
                        <a:t>FIELD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DATA TYPE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SIZE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CONSTRAINT</a:t>
                      </a:r>
                      <a:endParaRPr lang="en-IN" dirty="0"/>
                    </a:p>
                  </a:txBody>
                  <a:tcPr/>
                </a:tc>
              </a:tr>
              <a:tr h="554516">
                <a:tc>
                  <a:txBody>
                    <a:bodyPr/>
                    <a:lstStyle/>
                    <a:p>
                      <a:r>
                        <a:rPr lang="en-IN" dirty="0"/>
                        <a:t>Policy 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Int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Not</a:t>
                      </a:r>
                      <a:r>
                        <a:rPr lang="en-IN" baseline="0" dirty="0"/>
                        <a:t> null</a:t>
                      </a:r>
                      <a:endParaRPr lang="en-IN" dirty="0"/>
                    </a:p>
                  </a:txBody>
                  <a:tcPr/>
                </a:tc>
              </a:tr>
              <a:tr h="554516">
                <a:tc>
                  <a:txBody>
                    <a:bodyPr/>
                    <a:lstStyle/>
                    <a:p>
                      <a:r>
                        <a:rPr lang="en-IN" dirty="0"/>
                        <a:t>Policy 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Varchar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dirty="0"/>
                        <a:t>Not</a:t>
                      </a:r>
                      <a:r>
                        <a:rPr lang="en-IN" baseline="0" dirty="0"/>
                        <a:t> null</a:t>
                      </a:r>
                      <a:endParaRPr lang="en-IN" dirty="0"/>
                    </a:p>
                  </a:txBody>
                  <a:tcPr/>
                </a:tc>
              </a:tr>
              <a:tr h="554516">
                <a:tc>
                  <a:txBody>
                    <a:bodyPr/>
                    <a:lstStyle/>
                    <a:p>
                      <a:r>
                        <a:rPr lang="en-IN" dirty="0"/>
                        <a:t>Policy category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Varchar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dirty="0"/>
                        <a:t>Not</a:t>
                      </a:r>
                      <a:r>
                        <a:rPr lang="en-IN" baseline="0" dirty="0"/>
                        <a:t> null</a:t>
                      </a:r>
                      <a:endParaRPr lang="en-IN" dirty="0"/>
                    </a:p>
                  </a:txBody>
                  <a:tcPr/>
                </a:tc>
              </a:tr>
              <a:tr h="554516">
                <a:tc>
                  <a:txBody>
                    <a:bodyPr/>
                    <a:lstStyle/>
                    <a:p>
                      <a:r>
                        <a:rPr lang="en-IN" dirty="0"/>
                        <a:t>Policy duration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Int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dirty="0"/>
                        <a:t>Not</a:t>
                      </a:r>
                      <a:r>
                        <a:rPr lang="en-IN" baseline="0" dirty="0"/>
                        <a:t> null</a:t>
                      </a:r>
                      <a:endParaRPr lang="en-IN" dirty="0"/>
                    </a:p>
                  </a:txBody>
                  <a:tcPr/>
                </a:tc>
              </a:tr>
              <a:tr h="554516">
                <a:tc>
                  <a:txBody>
                    <a:bodyPr/>
                    <a:lstStyle/>
                    <a:p>
                      <a:r>
                        <a:rPr lang="en-IN" dirty="0"/>
                        <a:t>Policy status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Varchar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dirty="0"/>
                        <a:t>Not</a:t>
                      </a:r>
                      <a:r>
                        <a:rPr lang="en-IN" baseline="0" dirty="0"/>
                        <a:t> null</a:t>
                      </a:r>
                      <a:endParaRPr lang="en-IN" dirty="0"/>
                    </a:p>
                  </a:txBody>
                  <a:tcPr/>
                </a:tc>
              </a:tr>
              <a:tr h="554516">
                <a:tc>
                  <a:txBody>
                    <a:bodyPr/>
                    <a:lstStyle/>
                    <a:p>
                      <a:r>
                        <a:rPr lang="en-IN" dirty="0"/>
                        <a:t>Policy date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dirty="0"/>
                        <a:t>Not</a:t>
                      </a:r>
                      <a:r>
                        <a:rPr lang="en-IN" baseline="0" dirty="0"/>
                        <a:t> null</a:t>
                      </a:r>
                      <a:endParaRPr lang="en-IN" dirty="0"/>
                    </a:p>
                  </a:txBody>
                  <a:tcPr/>
                </a:tc>
              </a:tr>
              <a:tr h="554516">
                <a:tc>
                  <a:txBody>
                    <a:bodyPr/>
                    <a:lstStyle/>
                    <a:p>
                      <a:r>
                        <a:rPr lang="en-IN" dirty="0"/>
                        <a:t>Policy expiry</a:t>
                      </a:r>
                      <a:r>
                        <a:rPr lang="en-IN" baseline="0" dirty="0"/>
                        <a:t> date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dirty="0"/>
                        <a:t>Not</a:t>
                      </a:r>
                      <a:r>
                        <a:rPr lang="en-IN" baseline="0" dirty="0"/>
                        <a:t> null</a:t>
                      </a:r>
                      <a:endParaRPr lang="en-IN" dirty="0"/>
                    </a:p>
                  </a:txBody>
                  <a:tcPr/>
                </a:tc>
              </a:tr>
              <a:tr h="554516">
                <a:tc>
                  <a:txBody>
                    <a:bodyPr/>
                    <a:lstStyle/>
                    <a:p>
                      <a:r>
                        <a:rPr lang="en-IN" dirty="0"/>
                        <a:t>Amount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Int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dirty="0"/>
                        <a:t>Not</a:t>
                      </a:r>
                      <a:r>
                        <a:rPr lang="en-IN" baseline="0" dirty="0"/>
                        <a:t> null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363558"/>
            <a:ext cx="11029615" cy="6037242"/>
          </a:xfrm>
        </p:spPr>
        <p:txBody>
          <a:bodyPr/>
          <a:lstStyle/>
          <a:p>
            <a:r>
              <a:rPr lang="en-IN" dirty="0"/>
              <a:t>Table name:  payment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59314" y="1322026"/>
          <a:ext cx="9749928" cy="44948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7482"/>
                <a:gridCol w="2437482"/>
                <a:gridCol w="2437482"/>
                <a:gridCol w="2437482"/>
              </a:tblGrid>
              <a:tr h="642126">
                <a:tc>
                  <a:txBody>
                    <a:bodyPr/>
                    <a:lstStyle/>
                    <a:p>
                      <a:r>
                        <a:rPr lang="en-IN" dirty="0"/>
                        <a:t>FIELD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DATA TYPE</a:t>
                      </a:r>
                      <a:r>
                        <a:rPr lang="en-IN" baseline="0" dirty="0"/>
                        <a:t>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SIZE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CONSTRAINT</a:t>
                      </a:r>
                      <a:endParaRPr lang="en-IN" dirty="0"/>
                    </a:p>
                  </a:txBody>
                  <a:tcPr/>
                </a:tc>
              </a:tr>
              <a:tr h="642126">
                <a:tc>
                  <a:txBody>
                    <a:bodyPr/>
                    <a:lstStyle/>
                    <a:p>
                      <a:r>
                        <a:rPr lang="en-IN" dirty="0"/>
                        <a:t>Payment</a:t>
                      </a:r>
                      <a:r>
                        <a:rPr lang="en-IN" baseline="0" dirty="0"/>
                        <a:t> 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Int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Primary key</a:t>
                      </a:r>
                      <a:endParaRPr lang="en-IN" dirty="0"/>
                    </a:p>
                  </a:txBody>
                  <a:tcPr/>
                </a:tc>
              </a:tr>
              <a:tr h="642126">
                <a:tc>
                  <a:txBody>
                    <a:bodyPr/>
                    <a:lstStyle/>
                    <a:p>
                      <a:r>
                        <a:rPr lang="en-IN" dirty="0"/>
                        <a:t>Policy</a:t>
                      </a:r>
                      <a:r>
                        <a:rPr lang="en-IN" baseline="0" dirty="0"/>
                        <a:t> 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dirty="0" err="1"/>
                        <a:t>Int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Foreign</a:t>
                      </a:r>
                      <a:r>
                        <a:rPr lang="en-IN" baseline="0" dirty="0"/>
                        <a:t> key</a:t>
                      </a:r>
                      <a:endParaRPr lang="en-IN" dirty="0"/>
                    </a:p>
                  </a:txBody>
                  <a:tcPr/>
                </a:tc>
              </a:tr>
              <a:tr h="642126">
                <a:tc>
                  <a:txBody>
                    <a:bodyPr/>
                    <a:lstStyle/>
                    <a:p>
                      <a:r>
                        <a:rPr lang="en-IN" dirty="0"/>
                        <a:t>Customer</a:t>
                      </a:r>
                      <a:r>
                        <a:rPr lang="en-IN" baseline="0" dirty="0"/>
                        <a:t> 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dirty="0" err="1"/>
                        <a:t>Int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dirty="0"/>
                        <a:t>Foreign</a:t>
                      </a:r>
                      <a:r>
                        <a:rPr lang="en-IN" baseline="0" dirty="0"/>
                        <a:t> key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</a:tr>
              <a:tr h="642126">
                <a:tc>
                  <a:txBody>
                    <a:bodyPr/>
                    <a:lstStyle/>
                    <a:p>
                      <a:r>
                        <a:rPr lang="en-IN" dirty="0"/>
                        <a:t>Agent 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dirty="0" err="1"/>
                        <a:t>Int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dirty="0"/>
                        <a:t>Foreign</a:t>
                      </a:r>
                      <a:r>
                        <a:rPr lang="en-IN" baseline="0" dirty="0"/>
                        <a:t> key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</a:tr>
              <a:tr h="642126">
                <a:tc>
                  <a:txBody>
                    <a:bodyPr/>
                    <a:lstStyle/>
                    <a:p>
                      <a:r>
                        <a:rPr lang="en-IN" dirty="0"/>
                        <a:t>Last</a:t>
                      </a:r>
                      <a:r>
                        <a:rPr lang="en-IN" baseline="0" dirty="0"/>
                        <a:t> payment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dirty="0" err="1"/>
                        <a:t>Int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Not null</a:t>
                      </a:r>
                      <a:endParaRPr lang="en-IN" dirty="0"/>
                    </a:p>
                  </a:txBody>
                  <a:tcPr/>
                </a:tc>
              </a:tr>
              <a:tr h="642126">
                <a:tc>
                  <a:txBody>
                    <a:bodyPr/>
                    <a:lstStyle/>
                    <a:p>
                      <a:r>
                        <a:rPr lang="en-IN" dirty="0"/>
                        <a:t>Remaining amount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dirty="0" err="1"/>
                        <a:t>Int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Not null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348" y="0"/>
            <a:ext cx="5871267" cy="6622193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950" y="474960"/>
            <a:ext cx="5659233" cy="6383040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576" y="702156"/>
            <a:ext cx="5261668" cy="5934627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0</TotalTime>
  <Words>1305</Words>
  <Application>WPS Presentation</Application>
  <PresentationFormat>Widescreen</PresentationFormat>
  <Paragraphs>410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Arial</vt:lpstr>
      <vt:lpstr>SimSun</vt:lpstr>
      <vt:lpstr>Wingdings</vt:lpstr>
      <vt:lpstr>Calibri</vt:lpstr>
      <vt:lpstr>Times New Roman</vt:lpstr>
      <vt:lpstr>Symbol</vt:lpstr>
      <vt:lpstr>Tw Cen MT</vt:lpstr>
      <vt:lpstr>Microsoft YaHei</vt:lpstr>
      <vt:lpstr>Arial Unicode MS</vt:lpstr>
      <vt:lpstr>Arial Black</vt:lpstr>
      <vt:lpstr>Droplet</vt:lpstr>
      <vt:lpstr>INSURANCE MANAGEMENT SYSTEM</vt:lpstr>
      <vt:lpstr> 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COLLEGE VOTING SYSTEM</dc:title>
  <dc:creator>Gokul Balasubramaniyam</dc:creator>
  <cp:lastModifiedBy>gokul</cp:lastModifiedBy>
  <cp:revision>30</cp:revision>
  <dcterms:created xsi:type="dcterms:W3CDTF">2021-01-26T14:06:00Z</dcterms:created>
  <dcterms:modified xsi:type="dcterms:W3CDTF">2023-02-19T19:03:07Z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06AB8847FEB547E6A8CAC26BBB61C5AB</vt:lpwstr>
  </property>
  <property fmtid="{D5CDD505-2E9C-101B-9397-08002B2CF9AE}" pid="3" name="KSOProductBuildVer">
    <vt:lpwstr>1033-11.2.0.11417</vt:lpwstr>
  </property>
</Properties>
</file>