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25544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SHOP</a:t>
            </a:r>
            <a:br>
              <a:rPr lang="en-US" dirty="0"/>
            </a:br>
            <a:r>
              <a:rPr lang="en-US" dirty="0"/>
              <a:t>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62397"/>
            <a:ext cx="6815669" cy="132080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172279"/>
            <a:ext cx="11198087" cy="1245704"/>
          </a:xfrm>
        </p:spPr>
        <p:txBody>
          <a:bodyPr>
            <a:normAutofit fontScale="90000"/>
          </a:bodyPr>
          <a:lstStyle/>
          <a:p>
            <a:r>
              <a:rPr lang="en-IN" dirty="0"/>
              <a:t>TABLE DESIGN</a:t>
            </a:r>
            <a:br>
              <a:rPr lang="en-IN" dirty="0"/>
            </a:br>
            <a:r>
              <a:rPr lang="en-IN" dirty="0"/>
              <a:t>TABLE NAME:ADMIN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0024" y="2438404"/>
          <a:ext cx="5867400" cy="3442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533"/>
                <a:gridCol w="1466533"/>
                <a:gridCol w="1467167"/>
                <a:gridCol w="1467167"/>
              </a:tblGrid>
              <a:tr h="49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admin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17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8" y="-198781"/>
            <a:ext cx="10986052" cy="1020417"/>
          </a:xfrm>
        </p:spPr>
        <p:txBody>
          <a:bodyPr>
            <a:normAutofit/>
          </a:bodyPr>
          <a:lstStyle/>
          <a:p>
            <a:r>
              <a:rPr lang="en-IN" sz="3200" dirty="0"/>
              <a:t>TABLE NAME:MANAGER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84174" y="1908313"/>
          <a:ext cx="6445526" cy="3843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4659"/>
                <a:gridCol w="1466533"/>
                <a:gridCol w="1467167"/>
                <a:gridCol w="1467167"/>
              </a:tblGrid>
              <a:tr h="5490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90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90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90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90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90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490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4" y="1"/>
            <a:ext cx="11065565" cy="795130"/>
          </a:xfrm>
        </p:spPr>
        <p:txBody>
          <a:bodyPr>
            <a:normAutofit/>
          </a:bodyPr>
          <a:lstStyle/>
          <a:p>
            <a:r>
              <a:rPr lang="en-IN" sz="3200" dirty="0"/>
              <a:t>TABLE NAME:CASHIER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57670" y="1762539"/>
          <a:ext cx="6472032" cy="3684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7658"/>
                <a:gridCol w="1617658"/>
                <a:gridCol w="1618358"/>
                <a:gridCol w="1618358"/>
              </a:tblGrid>
              <a:tr h="526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26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cashier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26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26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26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26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263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26" y="384314"/>
            <a:ext cx="11423374" cy="728870"/>
          </a:xfrm>
        </p:spPr>
        <p:txBody>
          <a:bodyPr>
            <a:normAutofit/>
          </a:bodyPr>
          <a:lstStyle/>
          <a:p>
            <a:r>
              <a:rPr lang="en-IN" sz="3200" dirty="0"/>
              <a:t>TABLE NAME:MEDICINE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97426" y="2173356"/>
          <a:ext cx="6432274" cy="3737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1407"/>
                <a:gridCol w="1466533"/>
                <a:gridCol w="1467167"/>
                <a:gridCol w="1467167"/>
              </a:tblGrid>
              <a:tr h="53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medicine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Medicine brand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Medicine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Expiry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8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293270"/>
            <a:ext cx="10787270" cy="740400"/>
          </a:xfrm>
        </p:spPr>
        <p:txBody>
          <a:bodyPr>
            <a:normAutofit/>
          </a:bodyPr>
          <a:lstStyle/>
          <a:p>
            <a:r>
              <a:rPr lang="en-IN" sz="3200" dirty="0"/>
              <a:t>TABLE NAME:BILLING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2093843"/>
          <a:ext cx="6591300" cy="3922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469"/>
                <a:gridCol w="1647469"/>
                <a:gridCol w="1648181"/>
                <a:gridCol w="1648181"/>
              </a:tblGrid>
              <a:tr h="4903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FIELD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03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Billing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03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Customer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03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Mobile 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03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Medicine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03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Varchar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03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Expiry 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903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16" y="1935163"/>
            <a:ext cx="6125967" cy="4389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98" y="980661"/>
            <a:ext cx="7458085" cy="534393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02" y="1232453"/>
            <a:ext cx="7106681" cy="5092148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1064</Words>
  <Application>WPS Presentation</Application>
  <PresentationFormat>Widescreen</PresentationFormat>
  <Paragraphs>302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Calibri</vt:lpstr>
      <vt:lpstr>Times New Roman</vt:lpstr>
      <vt:lpstr>Symbol</vt:lpstr>
      <vt:lpstr>Latha</vt:lpstr>
      <vt:lpstr>Segoe Print</vt:lpstr>
      <vt:lpstr>Constantia</vt:lpstr>
      <vt:lpstr>Microsoft YaHei</vt:lpstr>
      <vt:lpstr>Arial Unicode MS</vt:lpstr>
      <vt:lpstr>Flow</vt:lpstr>
      <vt:lpstr>MEDICAL SHOP MANAGEMENT SYSTEM </vt:lpstr>
      <vt:lpstr>TABLE DESIGN TABLE NAME:ADMIN</vt:lpstr>
      <vt:lpstr>TABLE NAME:MANAGER</vt:lpstr>
      <vt:lpstr>TABLE NAME:CASHIER</vt:lpstr>
      <vt:lpstr>TABLE NAME:MEDICINE</vt:lpstr>
      <vt:lpstr>TABLE NAME:BILLING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17</cp:revision>
  <dcterms:created xsi:type="dcterms:W3CDTF">2021-01-26T14:06:00Z</dcterms:created>
  <dcterms:modified xsi:type="dcterms:W3CDTF">2023-02-19T19:03:56Z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8B730E443609492190FB89F165F386AF</vt:lpwstr>
  </property>
  <property fmtid="{D5CDD505-2E9C-101B-9397-08002B2CF9AE}" pid="3" name="KSOProductBuildVer">
    <vt:lpwstr>1033-11.2.0.11417</vt:lpwstr>
  </property>
</Properties>
</file>