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 dirty="0"/>
              <a:t>MOBILE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 descr="screencapture-file-D-2023-htdocs-2023-Mobile-Shop-Front-product-html-2023-02-20-00_54_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145" y="1348740"/>
            <a:ext cx="950595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capture-file-D-2023-htdocs-2023-Mobile-Shop-Front-purchase-html-2023-02-20-00_54_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4970" y="1250950"/>
            <a:ext cx="9954260" cy="4356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capture-file-D-2023-htdocs-2023-Mobile-Shop-Front-sales-html-2023-02-20-00_55_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891540"/>
            <a:ext cx="1074674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capture-file-D-2023-htdocs-2023-Mobile-Shop-Front-stock-html-2023-02-20-00_55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0" y="1162050"/>
            <a:ext cx="9472295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capture-file-D-2023-htdocs-2023-Mobile-Shop-Front-billing-html-2023-02-20-00_55_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0035" y="800735"/>
            <a:ext cx="9092565" cy="3979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173" y="631770"/>
            <a:ext cx="8464825" cy="3463152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60" y="291549"/>
            <a:ext cx="9905998" cy="1378226"/>
          </a:xfrm>
        </p:spPr>
        <p:txBody>
          <a:bodyPr/>
          <a:lstStyle/>
          <a:p>
            <a:r>
              <a:rPr lang="en-IN" dirty="0"/>
              <a:t>TABLE DESIGN </a:t>
            </a:r>
            <a:br>
              <a:rPr lang="en-IN" dirty="0"/>
            </a:br>
            <a:r>
              <a:rPr lang="en-IN" dirty="0"/>
              <a:t>TABLE NAME:ADMIN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9861" y="2345635"/>
          <a:ext cx="6828252" cy="3207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694"/>
                <a:gridCol w="1706694"/>
                <a:gridCol w="1707432"/>
                <a:gridCol w="1707432"/>
              </a:tblGrid>
              <a:tr h="7994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02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02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02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530"/>
            <a:ext cx="9905998" cy="1232453"/>
          </a:xfrm>
        </p:spPr>
        <p:txBody>
          <a:bodyPr/>
          <a:lstStyle/>
          <a:p>
            <a:r>
              <a:rPr lang="en-IN" dirty="0"/>
              <a:t>TABLE NAME:EMPLOYEE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31165" y="2146853"/>
          <a:ext cx="6496948" cy="3737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86"/>
                <a:gridCol w="1623886"/>
                <a:gridCol w="1624588"/>
                <a:gridCol w="1624588"/>
              </a:tblGrid>
              <a:tr h="5321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Employee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41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37322"/>
            <a:ext cx="9905998" cy="1245704"/>
          </a:xfrm>
        </p:spPr>
        <p:txBody>
          <a:bodyPr/>
          <a:lstStyle/>
          <a:p>
            <a:r>
              <a:rPr lang="en-IN" dirty="0"/>
              <a:t>TABLE NAME:CUSTOMER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79374" y="1855304"/>
          <a:ext cx="6748738" cy="4068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820"/>
                <a:gridCol w="1686820"/>
                <a:gridCol w="1687549"/>
                <a:gridCol w="1687549"/>
              </a:tblGrid>
              <a:tr h="5792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Alternate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8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9026"/>
            <a:ext cx="9905998" cy="1179444"/>
          </a:xfrm>
        </p:spPr>
        <p:txBody>
          <a:bodyPr/>
          <a:lstStyle/>
          <a:p>
            <a:r>
              <a:rPr lang="en-IN" dirty="0"/>
              <a:t>TABLE NAME:MOBILE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98643" y="1762539"/>
          <a:ext cx="6629470" cy="4081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009"/>
                <a:gridCol w="1657009"/>
                <a:gridCol w="1657726"/>
                <a:gridCol w="1657726"/>
              </a:tblGrid>
              <a:tr h="5084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brand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CAMERA PX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104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322"/>
            <a:ext cx="9905998" cy="1020417"/>
          </a:xfrm>
        </p:spPr>
        <p:txBody>
          <a:bodyPr/>
          <a:lstStyle/>
          <a:p>
            <a:r>
              <a:rPr lang="en-IN" dirty="0"/>
              <a:t>TABLE NAME:PURCHASE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98643" y="2093842"/>
          <a:ext cx="6629470" cy="4002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009"/>
                <a:gridCol w="1657009"/>
                <a:gridCol w="1657726"/>
                <a:gridCol w="1657726"/>
              </a:tblGrid>
              <a:tr h="6648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74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Purchase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74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74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74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74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IN" dirty="0"/>
              <a:t>TABLE NAME:SALES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97426" y="1908313"/>
          <a:ext cx="6430686" cy="398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324"/>
                <a:gridCol w="1599702"/>
                <a:gridCol w="1615641"/>
                <a:gridCol w="1608019"/>
              </a:tblGrid>
              <a:tr h="7953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983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Sales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983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983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7983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screencapture-file-D-2023-htdocs-2023-Mobile-Shop-Front-customer-registration-html-2023-02-20-00_54_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2220" y="800735"/>
            <a:ext cx="9469120" cy="4538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 descr="screencapture-file-D-2023-htdocs-2023-Mobile-Shop-Front-employee-registration-html-2023-02-20-00_54_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815" y="1073785"/>
            <a:ext cx="9307195" cy="43859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1021</Words>
  <Application>WPS Presentation</Application>
  <PresentationFormat>Widescreen</PresentationFormat>
  <Paragraphs>312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Calibri</vt:lpstr>
      <vt:lpstr>Latha</vt:lpstr>
      <vt:lpstr>Segoe Print</vt:lpstr>
      <vt:lpstr>Tw Cen MT</vt:lpstr>
      <vt:lpstr>Microsoft YaHei</vt:lpstr>
      <vt:lpstr>Arial Unicode MS</vt:lpstr>
      <vt:lpstr>Circuit</vt:lpstr>
      <vt:lpstr>MOBILE SHOP</vt:lpstr>
      <vt:lpstr>TABLE DESIGN  TABLE NAME:ADMIN</vt:lpstr>
      <vt:lpstr>TABLE NAME:EMPLOYEE</vt:lpstr>
      <vt:lpstr>TABLE NAME:CUSTOMER</vt:lpstr>
      <vt:lpstr>TABLE NAME:MOBILE</vt:lpstr>
      <vt:lpstr>TABLE NAME:PURCHASE</vt:lpstr>
      <vt:lpstr>TABLE NAME:SALES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19</cp:revision>
  <dcterms:created xsi:type="dcterms:W3CDTF">2021-01-26T14:06:00Z</dcterms:created>
  <dcterms:modified xsi:type="dcterms:W3CDTF">2023-02-19T19:27:38Z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A27BAAB9E96E43D885BFDA05B7CB8A71</vt:lpwstr>
  </property>
  <property fmtid="{D5CDD505-2E9C-101B-9397-08002B2CF9AE}" pid="3" name="KSOProductBuildVer">
    <vt:lpwstr>1033-11.2.0.11417</vt:lpwstr>
  </property>
</Properties>
</file>